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2/3/2017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2/3/2017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HOSPITAL MANAGEMENT SYSTEM</a:t>
            </a:r>
          </a:p>
        </p:txBody>
      </p:sp>
      <p:sp>
        <p:nvSpPr>
          <p:cNvPr id="4" name="Rectangle 3"/>
          <p:cNvSpPr/>
          <p:nvPr/>
        </p:nvSpPr>
        <p:spPr>
          <a:xfrm>
            <a:off x="6894556" y="5644546"/>
            <a:ext cx="514275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-Swapnil, Sudan, Siddharth, Sumeet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4182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125" y="2968468"/>
            <a:ext cx="9613861" cy="3599316"/>
          </a:xfrm>
        </p:spPr>
        <p:txBody>
          <a:bodyPr>
            <a:normAutofit/>
          </a:bodyPr>
          <a:lstStyle/>
          <a:p>
            <a:pPr marL="0" indent="0" algn="ctr">
              <a:buNone/>
            </a:pPr>
            <a:r>
              <a:rPr lang="en-US" sz="9600" dirty="0"/>
              <a:t>THANK YOU</a:t>
            </a:r>
          </a:p>
          <a:p>
            <a:pPr marL="0" indent="0" algn="r">
              <a:buNone/>
            </a:pPr>
            <a:endParaRPr lang="en-US" sz="4400" dirty="0"/>
          </a:p>
          <a:p>
            <a:pPr marL="0" indent="0" algn="r">
              <a:buNone/>
            </a:pPr>
            <a:r>
              <a:rPr lang="en-US" sz="4400" dirty="0"/>
              <a:t>-S</a:t>
            </a:r>
            <a:r>
              <a:rPr lang="en-US" sz="2000" dirty="0"/>
              <a:t>4</a:t>
            </a:r>
            <a:endParaRPr lang="en-US" dirty="0"/>
          </a:p>
        </p:txBody>
      </p:sp>
    </p:spTree>
    <p:extLst>
      <p:ext uri="{BB962C8B-B14F-4D97-AF65-F5344CB8AC3E}">
        <p14:creationId xmlns:p14="http://schemas.microsoft.com/office/powerpoint/2010/main" val="326377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algn="just"/>
            <a:r>
              <a:rPr lang="en-US" sz="3200" dirty="0"/>
              <a:t>Hospital management web application wherein all the processes will be done online like Quick and easy patient registration, instantaneous profit and loss statement for Hospital Management, Bill generation, log in any time anywhere, totally electronic medical records, unique patient identification etc.</a:t>
            </a:r>
          </a:p>
        </p:txBody>
      </p:sp>
    </p:spTree>
    <p:extLst>
      <p:ext uri="{BB962C8B-B14F-4D97-AF65-F5344CB8AC3E}">
        <p14:creationId xmlns:p14="http://schemas.microsoft.com/office/powerpoint/2010/main" val="345642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To eliminate the manual work involved in making an appointment.</a:t>
            </a:r>
          </a:p>
          <a:p>
            <a:r>
              <a:rPr lang="en-US" dirty="0"/>
              <a:t>To eliminate the paper based bill generations.</a:t>
            </a:r>
          </a:p>
          <a:p>
            <a:r>
              <a:rPr lang="en-US" dirty="0"/>
              <a:t>To provide the e-prescriptions.</a:t>
            </a:r>
          </a:p>
          <a:p>
            <a:r>
              <a:rPr lang="en-US" dirty="0"/>
              <a:t>To manage and secure all the activities involved in starting from the patient admit till the discharge</a:t>
            </a:r>
          </a:p>
        </p:txBody>
      </p:sp>
    </p:spTree>
    <p:extLst>
      <p:ext uri="{BB962C8B-B14F-4D97-AF65-F5344CB8AC3E}">
        <p14:creationId xmlns:p14="http://schemas.microsoft.com/office/powerpoint/2010/main" val="5331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lstStyle/>
          <a:p>
            <a:r>
              <a:rPr lang="en-US" dirty="0"/>
              <a:t>Focus on MEAN stack </a:t>
            </a:r>
          </a:p>
          <a:p>
            <a:r>
              <a:rPr lang="en-US" dirty="0"/>
              <a:t>HTML</a:t>
            </a:r>
          </a:p>
          <a:p>
            <a:r>
              <a:rPr lang="en-US" dirty="0"/>
              <a:t>CSS </a:t>
            </a:r>
          </a:p>
          <a:p>
            <a:r>
              <a:rPr lang="en-US" dirty="0"/>
              <a:t>Bootstrap</a:t>
            </a:r>
          </a:p>
          <a:p>
            <a:r>
              <a:rPr lang="en-US" dirty="0"/>
              <a:t>JavaScript</a:t>
            </a:r>
          </a:p>
          <a:p>
            <a:r>
              <a:rPr lang="en-US" dirty="0"/>
              <a:t>Various dependencies of MEAN stack</a:t>
            </a:r>
          </a:p>
          <a:p>
            <a:pPr marL="0" indent="0">
              <a:buNone/>
            </a:pPr>
            <a:endParaRPr lang="en-US" dirty="0"/>
          </a:p>
        </p:txBody>
      </p:sp>
    </p:spTree>
    <p:extLst>
      <p:ext uri="{BB962C8B-B14F-4D97-AF65-F5344CB8AC3E}">
        <p14:creationId xmlns:p14="http://schemas.microsoft.com/office/powerpoint/2010/main" val="140930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t>
            </a:r>
          </a:p>
        </p:txBody>
      </p:sp>
      <p:sp>
        <p:nvSpPr>
          <p:cNvPr id="3" name="Content Placeholder 2"/>
          <p:cNvSpPr>
            <a:spLocks noGrp="1"/>
          </p:cNvSpPr>
          <p:nvPr>
            <p:ph idx="1"/>
          </p:nvPr>
        </p:nvSpPr>
        <p:spPr/>
        <p:txBody>
          <a:bodyPr/>
          <a:lstStyle/>
          <a:p>
            <a:r>
              <a:rPr lang="en-US" dirty="0"/>
              <a:t>Admin Role, </a:t>
            </a:r>
          </a:p>
          <a:p>
            <a:r>
              <a:rPr lang="en-US" dirty="0"/>
              <a:t>Doctor Role, </a:t>
            </a:r>
          </a:p>
          <a:p>
            <a:r>
              <a:rPr lang="en-US" dirty="0"/>
              <a:t>Receptionist Role, </a:t>
            </a:r>
          </a:p>
          <a:p>
            <a:r>
              <a:rPr lang="en-US" dirty="0"/>
              <a:t>Patient Role	</a:t>
            </a:r>
          </a:p>
          <a:p>
            <a:endParaRPr lang="en-US" dirty="0"/>
          </a:p>
          <a:p>
            <a:r>
              <a:rPr lang="en-US" dirty="0"/>
              <a:t>We can increase the scope as we complete these check points.</a:t>
            </a:r>
          </a:p>
        </p:txBody>
      </p:sp>
    </p:spTree>
    <p:extLst>
      <p:ext uri="{BB962C8B-B14F-4D97-AF65-F5344CB8AC3E}">
        <p14:creationId xmlns:p14="http://schemas.microsoft.com/office/powerpoint/2010/main" val="366779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Roles:</a:t>
            </a:r>
          </a:p>
        </p:txBody>
      </p:sp>
      <p:sp>
        <p:nvSpPr>
          <p:cNvPr id="3" name="Content Placeholder 2"/>
          <p:cNvSpPr>
            <a:spLocks noGrp="1"/>
          </p:cNvSpPr>
          <p:nvPr>
            <p:ph idx="1"/>
          </p:nvPr>
        </p:nvSpPr>
        <p:spPr/>
        <p:txBody>
          <a:bodyPr/>
          <a:lstStyle/>
          <a:p>
            <a:r>
              <a:rPr lang="en-US" dirty="0"/>
              <a:t>Can login into its dashboard and add doctors, receptionist.</a:t>
            </a:r>
          </a:p>
          <a:p>
            <a:r>
              <a:rPr lang="en-US" dirty="0"/>
              <a:t>Get the analytic for the hospital such as number of patient per month, no of doctors, revenue of the hospital etc. </a:t>
            </a:r>
          </a:p>
          <a:p>
            <a:r>
              <a:rPr lang="en-US" dirty="0"/>
              <a:t>Add various component such as blood banks, associated pharma, discounts, different cure and technologies for curing the disease etc.</a:t>
            </a:r>
          </a:p>
        </p:txBody>
      </p:sp>
    </p:spTree>
    <p:extLst>
      <p:ext uri="{BB962C8B-B14F-4D97-AF65-F5344CB8AC3E}">
        <p14:creationId xmlns:p14="http://schemas.microsoft.com/office/powerpoint/2010/main" val="183232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Role:</a:t>
            </a:r>
          </a:p>
        </p:txBody>
      </p:sp>
      <p:sp>
        <p:nvSpPr>
          <p:cNvPr id="3" name="Content Placeholder 2"/>
          <p:cNvSpPr>
            <a:spLocks noGrp="1"/>
          </p:cNvSpPr>
          <p:nvPr>
            <p:ph idx="1"/>
          </p:nvPr>
        </p:nvSpPr>
        <p:spPr/>
        <p:txBody>
          <a:bodyPr/>
          <a:lstStyle/>
          <a:p>
            <a:r>
              <a:rPr lang="en-US" dirty="0"/>
              <a:t>Can login to his/her dashboard and add patient, suggest the pharma, adds the due date.</a:t>
            </a:r>
          </a:p>
          <a:p>
            <a:r>
              <a:rPr lang="en-US" dirty="0"/>
              <a:t>Add the description of the patient and details.</a:t>
            </a:r>
          </a:p>
          <a:p>
            <a:r>
              <a:rPr lang="en-US" dirty="0"/>
              <a:t>Add the symptom and prescribed treatment and report it and be able to mail the patient.</a:t>
            </a:r>
          </a:p>
          <a:p>
            <a:r>
              <a:rPr lang="en-US" dirty="0"/>
              <a:t>Same report to be sent to receptionist for the billing purpose.</a:t>
            </a:r>
          </a:p>
        </p:txBody>
      </p:sp>
    </p:spTree>
    <p:extLst>
      <p:ext uri="{BB962C8B-B14F-4D97-AF65-F5344CB8AC3E}">
        <p14:creationId xmlns:p14="http://schemas.microsoft.com/office/powerpoint/2010/main" val="412706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Role:</a:t>
            </a:r>
          </a:p>
        </p:txBody>
      </p:sp>
      <p:sp>
        <p:nvSpPr>
          <p:cNvPr id="3" name="Content Placeholder 2"/>
          <p:cNvSpPr>
            <a:spLocks noGrp="1"/>
          </p:cNvSpPr>
          <p:nvPr>
            <p:ph idx="1"/>
          </p:nvPr>
        </p:nvSpPr>
        <p:spPr/>
        <p:txBody>
          <a:bodyPr/>
          <a:lstStyle/>
          <a:p>
            <a:r>
              <a:rPr lang="en-US" dirty="0"/>
              <a:t>Can sign up and create a profile and be able to book an appointment. </a:t>
            </a:r>
          </a:p>
          <a:p>
            <a:r>
              <a:rPr lang="en-US" dirty="0"/>
              <a:t>Should be able to see his history and treatments that he/she has taken.</a:t>
            </a:r>
          </a:p>
          <a:p>
            <a:r>
              <a:rPr lang="en-US" dirty="0"/>
              <a:t>Able to see his/her next due appointment that is assigned by the doctor during his/her last visit.</a:t>
            </a:r>
          </a:p>
          <a:p>
            <a:r>
              <a:rPr lang="en-US" dirty="0"/>
              <a:t>Able to see his last bills and be able to download as pdf.</a:t>
            </a:r>
          </a:p>
          <a:p>
            <a:r>
              <a:rPr lang="en-US" dirty="0"/>
              <a:t>Should be able to get the precautions based on the last reports</a:t>
            </a:r>
          </a:p>
        </p:txBody>
      </p:sp>
    </p:spTree>
    <p:extLst>
      <p:ext uri="{BB962C8B-B14F-4D97-AF65-F5344CB8AC3E}">
        <p14:creationId xmlns:p14="http://schemas.microsoft.com/office/powerpoint/2010/main" val="90634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Receptionist Role:</a:t>
            </a:r>
          </a:p>
        </p:txBody>
      </p:sp>
      <p:sp>
        <p:nvSpPr>
          <p:cNvPr id="3" name="Content Placeholder 2"/>
          <p:cNvSpPr>
            <a:spLocks noGrp="1"/>
          </p:cNvSpPr>
          <p:nvPr>
            <p:ph idx="1"/>
          </p:nvPr>
        </p:nvSpPr>
        <p:spPr/>
        <p:txBody>
          <a:bodyPr/>
          <a:lstStyle/>
          <a:p>
            <a:r>
              <a:rPr lang="en-US" dirty="0"/>
              <a:t>Able to login to his/her dashboard.</a:t>
            </a:r>
          </a:p>
          <a:p>
            <a:r>
              <a:rPr lang="en-US" dirty="0"/>
              <a:t>Able to book an appointment for the patient.</a:t>
            </a:r>
          </a:p>
          <a:p>
            <a:r>
              <a:rPr lang="en-US" dirty="0"/>
              <a:t>Would be able to see the appointment scheduled for the patient.</a:t>
            </a:r>
          </a:p>
          <a:p>
            <a:r>
              <a:rPr lang="en-US" dirty="0"/>
              <a:t>Able to see the patient basic information.</a:t>
            </a:r>
          </a:p>
          <a:p>
            <a:r>
              <a:rPr lang="en-US" dirty="0"/>
              <a:t>Able to print the bill for the customer provided his/her patient id</a:t>
            </a:r>
          </a:p>
        </p:txBody>
      </p:sp>
    </p:spTree>
    <p:extLst>
      <p:ext uri="{BB962C8B-B14F-4D97-AF65-F5344CB8AC3E}">
        <p14:creationId xmlns:p14="http://schemas.microsoft.com/office/powerpoint/2010/main" val="26476066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22</TotalTime>
  <Words>382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HOSPITAL MANAGEMENT SYSTEM</vt:lpstr>
      <vt:lpstr>Overview:</vt:lpstr>
      <vt:lpstr>Purpose:</vt:lpstr>
      <vt:lpstr>Technologies Used:</vt:lpstr>
      <vt:lpstr>Scope </vt:lpstr>
      <vt:lpstr>Admin Roles:</vt:lpstr>
      <vt:lpstr>Doctor Role:</vt:lpstr>
      <vt:lpstr>Patient Role:</vt:lpstr>
      <vt:lpstr>Receptionist Role: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Sumeet</dc:creator>
  <cp:lastModifiedBy>Sumeet</cp:lastModifiedBy>
  <cp:revision>10</cp:revision>
  <dcterms:created xsi:type="dcterms:W3CDTF">2017-02-03T23:44:10Z</dcterms:created>
  <dcterms:modified xsi:type="dcterms:W3CDTF">2017-02-04T00:06:49Z</dcterms:modified>
</cp:coreProperties>
</file>