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382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074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79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83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7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30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1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51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4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21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5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2819400" y="81363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639252" y="2128569"/>
            <a:ext cx="8555506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G.SHANMUGASUNDARAM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/>
              <a:t>Original Gender: Female Original Age: 3 </a:t>
            </a:r>
            <a:endParaRPr lang="en-US" sz="1800" dirty="0" smtClean="0"/>
          </a:p>
          <a:p>
            <a:pPr lvl="0">
              <a:buClr>
                <a:schemeClr val="dk1"/>
              </a:buClr>
              <a:buSzPts val="1100"/>
            </a:pPr>
            <a:endParaRPr lang="en-US" sz="1800" dirty="0"/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/>
              <a:t>Predicted </a:t>
            </a:r>
            <a:r>
              <a:rPr lang="en-US" sz="1800" dirty="0"/>
              <a:t>Gender: Female Predicted Age: </a:t>
            </a:r>
            <a:r>
              <a:rPr lang="en-US" sz="1800" dirty="0" smtClean="0"/>
              <a:t>3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Accuracy above 80% for all test cases(Images)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29" y="1083077"/>
            <a:ext cx="3414056" cy="3825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946977" y="2757877"/>
            <a:ext cx="7587548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Prediction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from Images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323339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 STATEMENT </a:t>
            </a:r>
            <a:r>
              <a:rPr lang="en-US" sz="4250" dirty="0"/>
              <a:t>	</a:t>
            </a:r>
            <a:endParaRPr sz="4250" dirty="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1234489" y="1634489"/>
            <a:ext cx="6409573" cy="316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>
              <a:buSzPts val="2100"/>
              <a:buFont typeface="Calibri"/>
              <a:buChar char="●"/>
            </a:pPr>
            <a:r>
              <a:rPr lang="en-US" sz="2400" dirty="0"/>
              <a:t>Age and gender recognition from images finds wide-ranging applications, including targeted advertising and security systems</a:t>
            </a:r>
            <a:r>
              <a:rPr lang="en-US" sz="2400" dirty="0" smtClean="0"/>
              <a:t>.</a:t>
            </a:r>
          </a:p>
          <a:p>
            <a:pPr marL="457200" lvl="0" indent="-361950">
              <a:buSzPts val="2100"/>
              <a:buFont typeface="Calibri"/>
              <a:buChar char="●"/>
            </a:pPr>
            <a:endParaRPr lang="en-US" sz="2400" dirty="0" smtClean="0"/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400" dirty="0" smtClean="0"/>
              <a:t> </a:t>
            </a:r>
            <a:r>
              <a:rPr lang="en-US" sz="2400" dirty="0"/>
              <a:t>Nevertheless, achieving precise and swift detection of age and gender in real-time images poses a persistent challenge.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40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Goal: Develop a system with the ability to precisely identify age and gender from images or video feeds in real-time.</a:t>
            </a:r>
          </a:p>
          <a:p>
            <a:pPr marL="457200" lvl="0" indent="-361950">
              <a:buSzPts val="2100"/>
              <a:buFont typeface="Calibri"/>
              <a:buChar char="●"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Tools Employed: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: Applied for image manipulation and computer vision functions.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Deep Learning Models: Leveraging pre-trained architectures for tasks like face detection, age estimation, and gender classification.</a:t>
            </a:r>
          </a:p>
          <a:p>
            <a:pPr marL="457200" lvl="0" indent="-361950"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Python: Utilized as the programming language for system implementation.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353556" y="2160024"/>
            <a:ext cx="7108655" cy="308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Marketing Agencies: Utilizing demographic data for targeted advertising campaigns. </a:t>
            </a:r>
            <a:endParaRPr lang="en-US" sz="2200" dirty="0" smtClean="0"/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Security </a:t>
            </a:r>
            <a:r>
              <a:rPr lang="en-US" sz="2200" dirty="0"/>
              <a:t>Systems: Employing age and gender analytics for surveillance and access management</a:t>
            </a:r>
            <a:r>
              <a:rPr lang="en-US" sz="2200" dirty="0" smtClean="0"/>
              <a:t>.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Entertainment Industry: Conducting audience profiling to tailor content experiences.</a:t>
            </a:r>
          </a:p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Healthcare: Utilizing demographic analysis for patient monitoring and management.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21369" y="857886"/>
            <a:ext cx="8494294" cy="11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/>
            <a:r>
              <a:rPr lang="en-US" sz="3600" dirty="0"/>
              <a:t>YOUR SOLUTION AND ITS </a:t>
            </a:r>
            <a:r>
              <a:rPr lang="en-US" sz="3600" dirty="0"/>
              <a:t>VALUE PROPOSITION</a:t>
            </a:r>
            <a:endParaRPr sz="3600" dirty="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819400" y="2261937"/>
            <a:ext cx="58513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Solution: Our approach involves the utilization of deep learning models for precise face detection, age estimation, and gender classification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Value Proposition:</a:t>
            </a:r>
          </a:p>
          <a:p>
            <a:r>
              <a:rPr lang="en-US" sz="1600" dirty="0"/>
              <a:t>Precision: Harnessing cutting-edge deep learning architectures guarantees accurate identification of age and gender. Real-Time Capability: Capable of analyzing images or video feeds instantly, facilitating swift decision-making.</a:t>
            </a:r>
          </a:p>
          <a:p>
            <a:r>
              <a:rPr lang="en-US" sz="1600" dirty="0"/>
              <a:t>Versatility: Applicable across diverse industries, delivering valuable insights tailored to specific needs. Efficiency: Optimized implementation ensures resource efficiency and optimal performance. Scalability: Seamlessly integrates into existing systems or functions as a standalone solution. </a:t>
            </a:r>
            <a:endParaRPr lang="en-US" sz="1600" dirty="0" smtClean="0"/>
          </a:p>
          <a:p>
            <a:r>
              <a:rPr lang="en-US" sz="1600" dirty="0" smtClean="0"/>
              <a:t>Customization</a:t>
            </a:r>
            <a:r>
              <a:rPr lang="en-US" sz="1600" dirty="0"/>
              <a:t>: Offers flexibility for parameter adjustments and integration with complementary modules for specialized requirements.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4" y="2301975"/>
            <a:ext cx="6151331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High Precision: Attaining accurate age and gender identification even under demanding circumstances.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User-Friendly Interface: Intuitive design for straightforward deployment and user interaction.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Adaptability: Ability to adjust to various environments and situations seamlessly.</a:t>
            </a:r>
          </a:p>
          <a:p>
            <a:pPr marL="457200" lvl="0" indent="-355600"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Ethical Considerations: Guaranteeing privacy and ethical handling of demographic data.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1854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403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G.SHANMUGASUNDARAM</vt:lpstr>
      <vt:lpstr>PROJECT TITLE</vt:lpstr>
      <vt:lpstr>AGENDA</vt:lpstr>
      <vt:lpstr>PROBLEM STATEMENT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Kishorkumar S</dc:title>
  <dc:creator>SKK</dc:creator>
  <cp:lastModifiedBy>Hp</cp:lastModifiedBy>
  <cp:revision>5</cp:revision>
  <dcterms:modified xsi:type="dcterms:W3CDTF">2024-04-16T14:30:43Z</dcterms:modified>
</cp:coreProperties>
</file>