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6256000" cy="9144000"/>
  <p:notesSz cx="16256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9175" cy="9142730"/>
          </a:xfrm>
          <a:custGeom>
            <a:avLst/>
            <a:gdLst/>
            <a:ahLst/>
            <a:cxnLst/>
            <a:rect l="l" t="t" r="r" b="b"/>
            <a:pathLst>
              <a:path w="16259175" h="9142730">
                <a:moveTo>
                  <a:pt x="16259175" y="0"/>
                </a:moveTo>
                <a:lnTo>
                  <a:pt x="0" y="0"/>
                </a:lnTo>
                <a:lnTo>
                  <a:pt x="0" y="9142222"/>
                </a:lnTo>
                <a:lnTo>
                  <a:pt x="16259175" y="9142222"/>
                </a:lnTo>
                <a:lnTo>
                  <a:pt x="16259175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511150" y="14224"/>
            <a:ext cx="1628775" cy="9132570"/>
          </a:xfrm>
          <a:custGeom>
            <a:avLst/>
            <a:gdLst/>
            <a:ahLst/>
            <a:cxnLst/>
            <a:rect l="l" t="t" r="r" b="b"/>
            <a:pathLst>
              <a:path w="1628775" h="9132570">
                <a:moveTo>
                  <a:pt x="0" y="0"/>
                </a:moveTo>
                <a:lnTo>
                  <a:pt x="1628266" y="9132243"/>
                </a:lnTo>
              </a:path>
            </a:pathLst>
          </a:custGeom>
          <a:ln w="12702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943267" y="4931369"/>
            <a:ext cx="6316345" cy="4213225"/>
          </a:xfrm>
          <a:custGeom>
            <a:avLst/>
            <a:gdLst/>
            <a:ahLst/>
            <a:cxnLst/>
            <a:rect l="l" t="t" r="r" b="b"/>
            <a:pathLst>
              <a:path w="6316344" h="4213225">
                <a:moveTo>
                  <a:pt x="6315907" y="0"/>
                </a:moveTo>
                <a:lnTo>
                  <a:pt x="0" y="4212630"/>
                </a:lnTo>
              </a:path>
            </a:pathLst>
          </a:custGeom>
          <a:ln w="12702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249149" y="0"/>
            <a:ext cx="4010025" cy="9142095"/>
          </a:xfrm>
          <a:custGeom>
            <a:avLst/>
            <a:gdLst/>
            <a:ahLst/>
            <a:cxnLst/>
            <a:rect l="l" t="t" r="r" b="b"/>
            <a:pathLst>
              <a:path w="4010025" h="9142095">
                <a:moveTo>
                  <a:pt x="4010025" y="0"/>
                </a:moveTo>
                <a:lnTo>
                  <a:pt x="2723769" y="0"/>
                </a:lnTo>
                <a:lnTo>
                  <a:pt x="0" y="9141785"/>
                </a:lnTo>
                <a:lnTo>
                  <a:pt x="4010025" y="9141785"/>
                </a:lnTo>
                <a:lnTo>
                  <a:pt x="4010025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801599" y="0"/>
            <a:ext cx="3457575" cy="9142095"/>
          </a:xfrm>
          <a:custGeom>
            <a:avLst/>
            <a:gdLst/>
            <a:ahLst/>
            <a:cxnLst/>
            <a:rect l="l" t="t" r="r" b="b"/>
            <a:pathLst>
              <a:path w="3457575" h="9142095">
                <a:moveTo>
                  <a:pt x="3457194" y="0"/>
                </a:moveTo>
                <a:lnTo>
                  <a:pt x="0" y="0"/>
                </a:lnTo>
                <a:lnTo>
                  <a:pt x="1614169" y="9141785"/>
                </a:lnTo>
                <a:lnTo>
                  <a:pt x="3457194" y="9141785"/>
                </a:lnTo>
                <a:lnTo>
                  <a:pt x="3457194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915774" y="4066413"/>
            <a:ext cx="4343400" cy="5076190"/>
          </a:xfrm>
          <a:custGeom>
            <a:avLst/>
            <a:gdLst/>
            <a:ahLst/>
            <a:cxnLst/>
            <a:rect l="l" t="t" r="r" b="b"/>
            <a:pathLst>
              <a:path w="4343400" h="5076190">
                <a:moveTo>
                  <a:pt x="4343400" y="0"/>
                </a:moveTo>
                <a:lnTo>
                  <a:pt x="0" y="5075565"/>
                </a:lnTo>
                <a:lnTo>
                  <a:pt x="4343400" y="5075565"/>
                </a:lnTo>
                <a:lnTo>
                  <a:pt x="434340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449174" y="0"/>
            <a:ext cx="3810000" cy="9142095"/>
          </a:xfrm>
          <a:custGeom>
            <a:avLst/>
            <a:gdLst/>
            <a:ahLst/>
            <a:cxnLst/>
            <a:rect l="l" t="t" r="r" b="b"/>
            <a:pathLst>
              <a:path w="3810000" h="9142095">
                <a:moveTo>
                  <a:pt x="3809873" y="0"/>
                </a:moveTo>
                <a:lnTo>
                  <a:pt x="0" y="0"/>
                </a:lnTo>
                <a:lnTo>
                  <a:pt x="3297173" y="9141785"/>
                </a:lnTo>
                <a:lnTo>
                  <a:pt x="3809873" y="9141785"/>
                </a:lnTo>
                <a:lnTo>
                  <a:pt x="3809873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535149" y="0"/>
            <a:ext cx="1724025" cy="9142095"/>
          </a:xfrm>
          <a:custGeom>
            <a:avLst/>
            <a:gdLst/>
            <a:ahLst/>
            <a:cxnLst/>
            <a:rect l="l" t="t" r="r" b="b"/>
            <a:pathLst>
              <a:path w="1724025" h="9142095">
                <a:moveTo>
                  <a:pt x="1724025" y="0"/>
                </a:moveTo>
                <a:lnTo>
                  <a:pt x="1360805" y="0"/>
                </a:lnTo>
                <a:lnTo>
                  <a:pt x="0" y="9141785"/>
                </a:lnTo>
                <a:lnTo>
                  <a:pt x="1724025" y="9141785"/>
                </a:lnTo>
                <a:lnTo>
                  <a:pt x="1724025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4582774" y="0"/>
            <a:ext cx="1676400" cy="9142095"/>
          </a:xfrm>
          <a:custGeom>
            <a:avLst/>
            <a:gdLst/>
            <a:ahLst/>
            <a:cxnLst/>
            <a:rect l="l" t="t" r="r" b="b"/>
            <a:pathLst>
              <a:path w="1676400" h="9142095">
                <a:moveTo>
                  <a:pt x="1676273" y="0"/>
                </a:moveTo>
                <a:lnTo>
                  <a:pt x="0" y="0"/>
                </a:lnTo>
                <a:lnTo>
                  <a:pt x="1487678" y="9141785"/>
                </a:lnTo>
                <a:lnTo>
                  <a:pt x="1676273" y="9141785"/>
                </a:lnTo>
                <a:lnTo>
                  <a:pt x="1676273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3830299" y="4790185"/>
            <a:ext cx="2428875" cy="4352290"/>
          </a:xfrm>
          <a:custGeom>
            <a:avLst/>
            <a:gdLst/>
            <a:ahLst/>
            <a:cxnLst/>
            <a:rect l="l" t="t" r="r" b="b"/>
            <a:pathLst>
              <a:path w="2428875" h="4352290">
                <a:moveTo>
                  <a:pt x="2428875" y="0"/>
                </a:moveTo>
                <a:lnTo>
                  <a:pt x="0" y="4351825"/>
                </a:lnTo>
                <a:lnTo>
                  <a:pt x="2428875" y="4351825"/>
                </a:lnTo>
                <a:lnTo>
                  <a:pt x="24288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5342509"/>
            <a:ext cx="600075" cy="3799840"/>
          </a:xfrm>
          <a:custGeom>
            <a:avLst/>
            <a:gdLst/>
            <a:ahLst/>
            <a:cxnLst/>
            <a:rect l="l" t="t" r="r" b="b"/>
            <a:pathLst>
              <a:path w="600075" h="3799840">
                <a:moveTo>
                  <a:pt x="0" y="0"/>
                </a:moveTo>
                <a:lnTo>
                  <a:pt x="0" y="3799704"/>
                </a:lnTo>
                <a:lnTo>
                  <a:pt x="600075" y="379970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2477750" y="715186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485"/>
                </a:lnTo>
                <a:lnTo>
                  <a:pt x="609600" y="609485"/>
                </a:lnTo>
                <a:lnTo>
                  <a:pt x="6096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934450" y="2257005"/>
            <a:ext cx="419100" cy="438150"/>
          </a:xfrm>
          <a:custGeom>
            <a:avLst/>
            <a:gdLst/>
            <a:ahLst/>
            <a:cxnLst/>
            <a:rect l="l" t="t" r="r" b="b"/>
            <a:pathLst>
              <a:path w="419100" h="438150">
                <a:moveTo>
                  <a:pt x="419100" y="0"/>
                </a:moveTo>
                <a:lnTo>
                  <a:pt x="0" y="0"/>
                </a:lnTo>
                <a:lnTo>
                  <a:pt x="0" y="438061"/>
                </a:lnTo>
                <a:lnTo>
                  <a:pt x="419100" y="438061"/>
                </a:lnTo>
                <a:lnTo>
                  <a:pt x="4191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2477750" y="7856588"/>
            <a:ext cx="238125" cy="247650"/>
          </a:xfrm>
          <a:custGeom>
            <a:avLst/>
            <a:gdLst/>
            <a:ahLst/>
            <a:cxnLst/>
            <a:rect l="l" t="t" r="r" b="b"/>
            <a:pathLst>
              <a:path w="238125" h="247650">
                <a:moveTo>
                  <a:pt x="238125" y="0"/>
                </a:moveTo>
                <a:lnTo>
                  <a:pt x="0" y="0"/>
                </a:lnTo>
                <a:lnTo>
                  <a:pt x="0" y="247599"/>
                </a:lnTo>
                <a:lnTo>
                  <a:pt x="238125" y="247599"/>
                </a:lnTo>
                <a:lnTo>
                  <a:pt x="2381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1552" y="1020445"/>
            <a:ext cx="14279245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511150" y="14224"/>
            <a:ext cx="1628775" cy="9132570"/>
          </a:xfrm>
          <a:custGeom>
            <a:avLst/>
            <a:gdLst/>
            <a:ahLst/>
            <a:cxnLst/>
            <a:rect l="l" t="t" r="r" b="b"/>
            <a:pathLst>
              <a:path w="1628775" h="9132570">
                <a:moveTo>
                  <a:pt x="0" y="0"/>
                </a:moveTo>
                <a:lnTo>
                  <a:pt x="1628393" y="9132235"/>
                </a:lnTo>
              </a:path>
            </a:pathLst>
          </a:custGeom>
          <a:ln w="12702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43241" y="4931369"/>
            <a:ext cx="6316345" cy="4213225"/>
          </a:xfrm>
          <a:custGeom>
            <a:avLst/>
            <a:gdLst/>
            <a:ahLst/>
            <a:cxnLst/>
            <a:rect l="l" t="t" r="r" b="b"/>
            <a:pathLst>
              <a:path w="6316344" h="4213225">
                <a:moveTo>
                  <a:pt x="6315933" y="0"/>
                </a:moveTo>
                <a:lnTo>
                  <a:pt x="0" y="4212630"/>
                </a:lnTo>
              </a:path>
            </a:pathLst>
          </a:custGeom>
          <a:ln w="12702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249149" y="0"/>
            <a:ext cx="4010025" cy="9142730"/>
          </a:xfrm>
          <a:custGeom>
            <a:avLst/>
            <a:gdLst/>
            <a:ahLst/>
            <a:cxnLst/>
            <a:rect l="l" t="t" r="r" b="b"/>
            <a:pathLst>
              <a:path w="4010025" h="9142730">
                <a:moveTo>
                  <a:pt x="4010025" y="0"/>
                </a:moveTo>
                <a:lnTo>
                  <a:pt x="2723769" y="0"/>
                </a:lnTo>
                <a:lnTo>
                  <a:pt x="0" y="9142207"/>
                </a:lnTo>
                <a:lnTo>
                  <a:pt x="4010025" y="9142207"/>
                </a:lnTo>
                <a:lnTo>
                  <a:pt x="4010025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801599" y="0"/>
            <a:ext cx="3457575" cy="9142730"/>
          </a:xfrm>
          <a:custGeom>
            <a:avLst/>
            <a:gdLst/>
            <a:ahLst/>
            <a:cxnLst/>
            <a:rect l="l" t="t" r="r" b="b"/>
            <a:pathLst>
              <a:path w="3457575" h="9142730">
                <a:moveTo>
                  <a:pt x="3457448" y="0"/>
                </a:moveTo>
                <a:lnTo>
                  <a:pt x="0" y="0"/>
                </a:lnTo>
                <a:lnTo>
                  <a:pt x="1614296" y="9142207"/>
                </a:lnTo>
                <a:lnTo>
                  <a:pt x="3457448" y="9142207"/>
                </a:lnTo>
                <a:lnTo>
                  <a:pt x="3457448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915774" y="4066413"/>
            <a:ext cx="4343400" cy="5076190"/>
          </a:xfrm>
          <a:custGeom>
            <a:avLst/>
            <a:gdLst/>
            <a:ahLst/>
            <a:cxnLst/>
            <a:rect l="l" t="t" r="r" b="b"/>
            <a:pathLst>
              <a:path w="4343400" h="5076190">
                <a:moveTo>
                  <a:pt x="4343400" y="0"/>
                </a:moveTo>
                <a:lnTo>
                  <a:pt x="0" y="5075800"/>
                </a:lnTo>
                <a:lnTo>
                  <a:pt x="4343400" y="5075800"/>
                </a:lnTo>
                <a:lnTo>
                  <a:pt x="434340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449174" y="0"/>
            <a:ext cx="3810000" cy="9142730"/>
          </a:xfrm>
          <a:custGeom>
            <a:avLst/>
            <a:gdLst/>
            <a:ahLst/>
            <a:cxnLst/>
            <a:rect l="l" t="t" r="r" b="b"/>
            <a:pathLst>
              <a:path w="3810000" h="9142730">
                <a:moveTo>
                  <a:pt x="3809873" y="0"/>
                </a:moveTo>
                <a:lnTo>
                  <a:pt x="0" y="0"/>
                </a:lnTo>
                <a:lnTo>
                  <a:pt x="3297173" y="9142207"/>
                </a:lnTo>
                <a:lnTo>
                  <a:pt x="3809873" y="9142207"/>
                </a:lnTo>
                <a:lnTo>
                  <a:pt x="3809873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35149" y="0"/>
            <a:ext cx="1724025" cy="9142730"/>
          </a:xfrm>
          <a:custGeom>
            <a:avLst/>
            <a:gdLst/>
            <a:ahLst/>
            <a:cxnLst/>
            <a:rect l="l" t="t" r="r" b="b"/>
            <a:pathLst>
              <a:path w="1724025" h="9142730">
                <a:moveTo>
                  <a:pt x="1724025" y="0"/>
                </a:moveTo>
                <a:lnTo>
                  <a:pt x="1360805" y="0"/>
                </a:lnTo>
                <a:lnTo>
                  <a:pt x="0" y="9142207"/>
                </a:lnTo>
                <a:lnTo>
                  <a:pt x="1724025" y="9142207"/>
                </a:lnTo>
                <a:lnTo>
                  <a:pt x="1724025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582774" y="0"/>
            <a:ext cx="1675764" cy="9142730"/>
          </a:xfrm>
          <a:custGeom>
            <a:avLst/>
            <a:gdLst/>
            <a:ahLst/>
            <a:cxnLst/>
            <a:rect l="l" t="t" r="r" b="b"/>
            <a:pathLst>
              <a:path w="1675765" h="9142730">
                <a:moveTo>
                  <a:pt x="1675765" y="0"/>
                </a:moveTo>
                <a:lnTo>
                  <a:pt x="0" y="0"/>
                </a:lnTo>
                <a:lnTo>
                  <a:pt x="1487296" y="9142207"/>
                </a:lnTo>
                <a:lnTo>
                  <a:pt x="1675765" y="9142207"/>
                </a:lnTo>
                <a:lnTo>
                  <a:pt x="1675765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830299" y="4790185"/>
            <a:ext cx="2428875" cy="4352290"/>
          </a:xfrm>
          <a:custGeom>
            <a:avLst/>
            <a:gdLst/>
            <a:ahLst/>
            <a:cxnLst/>
            <a:rect l="l" t="t" r="r" b="b"/>
            <a:pathLst>
              <a:path w="2428875" h="4352290">
                <a:moveTo>
                  <a:pt x="2428875" y="0"/>
                </a:moveTo>
                <a:lnTo>
                  <a:pt x="0" y="4352027"/>
                </a:lnTo>
                <a:lnTo>
                  <a:pt x="2428875" y="4352027"/>
                </a:lnTo>
                <a:lnTo>
                  <a:pt x="24288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5342509"/>
            <a:ext cx="600075" cy="3799840"/>
          </a:xfrm>
          <a:custGeom>
            <a:avLst/>
            <a:gdLst/>
            <a:ahLst/>
            <a:cxnLst/>
            <a:rect l="l" t="t" r="r" b="b"/>
            <a:pathLst>
              <a:path w="600075" h="3799840">
                <a:moveTo>
                  <a:pt x="0" y="0"/>
                </a:moveTo>
                <a:lnTo>
                  <a:pt x="0" y="3799704"/>
                </a:lnTo>
                <a:lnTo>
                  <a:pt x="600075" y="379970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2477750" y="715186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485"/>
                </a:lnTo>
                <a:lnTo>
                  <a:pt x="609600" y="609485"/>
                </a:lnTo>
                <a:lnTo>
                  <a:pt x="6096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934450" y="2257005"/>
            <a:ext cx="419100" cy="438150"/>
          </a:xfrm>
          <a:custGeom>
            <a:avLst/>
            <a:gdLst/>
            <a:ahLst/>
            <a:cxnLst/>
            <a:rect l="l" t="t" r="r" b="b"/>
            <a:pathLst>
              <a:path w="419100" h="438150">
                <a:moveTo>
                  <a:pt x="419100" y="0"/>
                </a:moveTo>
                <a:lnTo>
                  <a:pt x="0" y="0"/>
                </a:lnTo>
                <a:lnTo>
                  <a:pt x="0" y="438061"/>
                </a:lnTo>
                <a:lnTo>
                  <a:pt x="419100" y="438061"/>
                </a:lnTo>
                <a:lnTo>
                  <a:pt x="4191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2477750" y="7856588"/>
            <a:ext cx="238125" cy="247650"/>
          </a:xfrm>
          <a:custGeom>
            <a:avLst/>
            <a:gdLst/>
            <a:ahLst/>
            <a:cxnLst/>
            <a:rect l="l" t="t" r="r" b="b"/>
            <a:pathLst>
              <a:path w="238125" h="247650">
                <a:moveTo>
                  <a:pt x="238125" y="0"/>
                </a:moveTo>
                <a:lnTo>
                  <a:pt x="0" y="0"/>
                </a:lnTo>
                <a:lnTo>
                  <a:pt x="0" y="247599"/>
                </a:lnTo>
                <a:lnTo>
                  <a:pt x="238125" y="247599"/>
                </a:lnTo>
                <a:lnTo>
                  <a:pt x="2381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9325" y="8627973"/>
            <a:ext cx="104775" cy="228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511150" y="14224"/>
            <a:ext cx="1628775" cy="9132570"/>
          </a:xfrm>
          <a:custGeom>
            <a:avLst/>
            <a:gdLst/>
            <a:ahLst/>
            <a:cxnLst/>
            <a:rect l="l" t="t" r="r" b="b"/>
            <a:pathLst>
              <a:path w="1628775" h="9132570">
                <a:moveTo>
                  <a:pt x="0" y="0"/>
                </a:moveTo>
                <a:lnTo>
                  <a:pt x="1628393" y="9132235"/>
                </a:lnTo>
              </a:path>
            </a:pathLst>
          </a:custGeom>
          <a:ln w="12702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43241" y="4931369"/>
            <a:ext cx="6316345" cy="4213225"/>
          </a:xfrm>
          <a:custGeom>
            <a:avLst/>
            <a:gdLst/>
            <a:ahLst/>
            <a:cxnLst/>
            <a:rect l="l" t="t" r="r" b="b"/>
            <a:pathLst>
              <a:path w="6316344" h="4213225">
                <a:moveTo>
                  <a:pt x="6315933" y="0"/>
                </a:moveTo>
                <a:lnTo>
                  <a:pt x="0" y="4212630"/>
                </a:lnTo>
              </a:path>
            </a:pathLst>
          </a:custGeom>
          <a:ln w="12702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249149" y="0"/>
            <a:ext cx="4010025" cy="9142730"/>
          </a:xfrm>
          <a:custGeom>
            <a:avLst/>
            <a:gdLst/>
            <a:ahLst/>
            <a:cxnLst/>
            <a:rect l="l" t="t" r="r" b="b"/>
            <a:pathLst>
              <a:path w="4010025" h="9142730">
                <a:moveTo>
                  <a:pt x="4010025" y="0"/>
                </a:moveTo>
                <a:lnTo>
                  <a:pt x="2723769" y="0"/>
                </a:lnTo>
                <a:lnTo>
                  <a:pt x="0" y="9142207"/>
                </a:lnTo>
                <a:lnTo>
                  <a:pt x="4010025" y="9142207"/>
                </a:lnTo>
                <a:lnTo>
                  <a:pt x="4010025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801599" y="0"/>
            <a:ext cx="3457575" cy="9142730"/>
          </a:xfrm>
          <a:custGeom>
            <a:avLst/>
            <a:gdLst/>
            <a:ahLst/>
            <a:cxnLst/>
            <a:rect l="l" t="t" r="r" b="b"/>
            <a:pathLst>
              <a:path w="3457575" h="9142730">
                <a:moveTo>
                  <a:pt x="3457448" y="0"/>
                </a:moveTo>
                <a:lnTo>
                  <a:pt x="0" y="0"/>
                </a:lnTo>
                <a:lnTo>
                  <a:pt x="1614296" y="9142207"/>
                </a:lnTo>
                <a:lnTo>
                  <a:pt x="3457448" y="9142207"/>
                </a:lnTo>
                <a:lnTo>
                  <a:pt x="3457448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915774" y="4066413"/>
            <a:ext cx="4343400" cy="5076190"/>
          </a:xfrm>
          <a:custGeom>
            <a:avLst/>
            <a:gdLst/>
            <a:ahLst/>
            <a:cxnLst/>
            <a:rect l="l" t="t" r="r" b="b"/>
            <a:pathLst>
              <a:path w="4343400" h="5076190">
                <a:moveTo>
                  <a:pt x="4343400" y="0"/>
                </a:moveTo>
                <a:lnTo>
                  <a:pt x="0" y="5075800"/>
                </a:lnTo>
                <a:lnTo>
                  <a:pt x="4343400" y="5075800"/>
                </a:lnTo>
                <a:lnTo>
                  <a:pt x="434340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449174" y="0"/>
            <a:ext cx="3810000" cy="9142730"/>
          </a:xfrm>
          <a:custGeom>
            <a:avLst/>
            <a:gdLst/>
            <a:ahLst/>
            <a:cxnLst/>
            <a:rect l="l" t="t" r="r" b="b"/>
            <a:pathLst>
              <a:path w="3810000" h="9142730">
                <a:moveTo>
                  <a:pt x="3809873" y="0"/>
                </a:moveTo>
                <a:lnTo>
                  <a:pt x="0" y="0"/>
                </a:lnTo>
                <a:lnTo>
                  <a:pt x="3297173" y="9142207"/>
                </a:lnTo>
                <a:lnTo>
                  <a:pt x="3809873" y="9142207"/>
                </a:lnTo>
                <a:lnTo>
                  <a:pt x="3809873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35149" y="0"/>
            <a:ext cx="1724025" cy="9142730"/>
          </a:xfrm>
          <a:custGeom>
            <a:avLst/>
            <a:gdLst/>
            <a:ahLst/>
            <a:cxnLst/>
            <a:rect l="l" t="t" r="r" b="b"/>
            <a:pathLst>
              <a:path w="1724025" h="9142730">
                <a:moveTo>
                  <a:pt x="1724025" y="0"/>
                </a:moveTo>
                <a:lnTo>
                  <a:pt x="1360805" y="0"/>
                </a:lnTo>
                <a:lnTo>
                  <a:pt x="0" y="9142207"/>
                </a:lnTo>
                <a:lnTo>
                  <a:pt x="1724025" y="9142207"/>
                </a:lnTo>
                <a:lnTo>
                  <a:pt x="1724025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582774" y="0"/>
            <a:ext cx="1675764" cy="9142730"/>
          </a:xfrm>
          <a:custGeom>
            <a:avLst/>
            <a:gdLst/>
            <a:ahLst/>
            <a:cxnLst/>
            <a:rect l="l" t="t" r="r" b="b"/>
            <a:pathLst>
              <a:path w="1675765" h="9142730">
                <a:moveTo>
                  <a:pt x="1675765" y="0"/>
                </a:moveTo>
                <a:lnTo>
                  <a:pt x="0" y="0"/>
                </a:lnTo>
                <a:lnTo>
                  <a:pt x="1487296" y="9142207"/>
                </a:lnTo>
                <a:lnTo>
                  <a:pt x="1675765" y="9142207"/>
                </a:lnTo>
                <a:lnTo>
                  <a:pt x="1675765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830299" y="4790185"/>
            <a:ext cx="2428875" cy="4352290"/>
          </a:xfrm>
          <a:custGeom>
            <a:avLst/>
            <a:gdLst/>
            <a:ahLst/>
            <a:cxnLst/>
            <a:rect l="l" t="t" r="r" b="b"/>
            <a:pathLst>
              <a:path w="2428875" h="4352290">
                <a:moveTo>
                  <a:pt x="2428875" y="0"/>
                </a:moveTo>
                <a:lnTo>
                  <a:pt x="0" y="4352027"/>
                </a:lnTo>
                <a:lnTo>
                  <a:pt x="2428875" y="4352027"/>
                </a:lnTo>
                <a:lnTo>
                  <a:pt x="24288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5342509"/>
            <a:ext cx="600075" cy="3799840"/>
          </a:xfrm>
          <a:custGeom>
            <a:avLst/>
            <a:gdLst/>
            <a:ahLst/>
            <a:cxnLst/>
            <a:rect l="l" t="t" r="r" b="b"/>
            <a:pathLst>
              <a:path w="600075" h="3799840">
                <a:moveTo>
                  <a:pt x="0" y="0"/>
                </a:moveTo>
                <a:lnTo>
                  <a:pt x="0" y="3799704"/>
                </a:lnTo>
                <a:lnTo>
                  <a:pt x="600075" y="379970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680" y="389508"/>
            <a:ext cx="14270989" cy="998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6415" y="4411027"/>
            <a:ext cx="11129518" cy="2480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5162911" y="8628313"/>
            <a:ext cx="171450" cy="235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1575" y="1323721"/>
            <a:ext cx="2324100" cy="1771650"/>
            <a:chOff x="1171575" y="1323721"/>
            <a:chExt cx="2324100" cy="1771650"/>
          </a:xfrm>
        </p:grpSpPr>
        <p:sp>
          <p:nvSpPr>
            <p:cNvPr id="3" name="object 3"/>
            <p:cNvSpPr/>
            <p:nvPr/>
          </p:nvSpPr>
          <p:spPr>
            <a:xfrm>
              <a:off x="1171575" y="1685544"/>
              <a:ext cx="1638300" cy="1409700"/>
            </a:xfrm>
            <a:custGeom>
              <a:avLst/>
              <a:gdLst/>
              <a:ahLst/>
              <a:cxnLst/>
              <a:rect l="l" t="t" r="r" b="b"/>
              <a:pathLst>
                <a:path w="1638300" h="1409700">
                  <a:moveTo>
                    <a:pt x="1285875" y="0"/>
                  </a:moveTo>
                  <a:lnTo>
                    <a:pt x="352425" y="0"/>
                  </a:lnTo>
                  <a:lnTo>
                    <a:pt x="0" y="704850"/>
                  </a:lnTo>
                  <a:lnTo>
                    <a:pt x="352425" y="1409445"/>
                  </a:lnTo>
                  <a:lnTo>
                    <a:pt x="1285875" y="1409445"/>
                  </a:lnTo>
                  <a:lnTo>
                    <a:pt x="1638300" y="704850"/>
                  </a:lnTo>
                  <a:lnTo>
                    <a:pt x="1285875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28900" y="1323721"/>
              <a:ext cx="866775" cy="742950"/>
            </a:xfrm>
            <a:custGeom>
              <a:avLst/>
              <a:gdLst/>
              <a:ahLst/>
              <a:cxnLst/>
              <a:rect l="l" t="t" r="r" b="b"/>
              <a:pathLst>
                <a:path w="866775" h="742950">
                  <a:moveTo>
                    <a:pt x="678814" y="0"/>
                  </a:moveTo>
                  <a:lnTo>
                    <a:pt x="187960" y="0"/>
                  </a:lnTo>
                  <a:lnTo>
                    <a:pt x="0" y="371348"/>
                  </a:lnTo>
                  <a:lnTo>
                    <a:pt x="187960" y="742823"/>
                  </a:lnTo>
                  <a:lnTo>
                    <a:pt x="678814" y="742823"/>
                  </a:lnTo>
                  <a:lnTo>
                    <a:pt x="866775" y="371348"/>
                  </a:lnTo>
                  <a:lnTo>
                    <a:pt x="67881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5000625" y="1590421"/>
            <a:ext cx="2228850" cy="1914525"/>
          </a:xfrm>
          <a:custGeom>
            <a:avLst/>
            <a:gdLst/>
            <a:ahLst/>
            <a:cxnLst/>
            <a:rect l="l" t="t" r="r" b="b"/>
            <a:pathLst>
              <a:path w="2228850" h="1914525">
                <a:moveTo>
                  <a:pt x="1748154" y="0"/>
                </a:moveTo>
                <a:lnTo>
                  <a:pt x="480695" y="0"/>
                </a:lnTo>
                <a:lnTo>
                  <a:pt x="0" y="956945"/>
                </a:lnTo>
                <a:lnTo>
                  <a:pt x="480695" y="1914143"/>
                </a:lnTo>
                <a:lnTo>
                  <a:pt x="1748154" y="1914143"/>
                </a:lnTo>
                <a:lnTo>
                  <a:pt x="2228850" y="956945"/>
                </a:lnTo>
                <a:lnTo>
                  <a:pt x="1748154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7300" y="6970903"/>
            <a:ext cx="962025" cy="828675"/>
          </a:xfrm>
          <a:custGeom>
            <a:avLst/>
            <a:gdLst/>
            <a:ahLst/>
            <a:cxnLst/>
            <a:rect l="l" t="t" r="r" b="b"/>
            <a:pathLst>
              <a:path w="962025" h="828675">
                <a:moveTo>
                  <a:pt x="756285" y="0"/>
                </a:moveTo>
                <a:lnTo>
                  <a:pt x="205739" y="0"/>
                </a:lnTo>
                <a:lnTo>
                  <a:pt x="0" y="414401"/>
                </a:lnTo>
                <a:lnTo>
                  <a:pt x="205739" y="828548"/>
                </a:lnTo>
                <a:lnTo>
                  <a:pt x="756285" y="828548"/>
                </a:lnTo>
                <a:lnTo>
                  <a:pt x="962025" y="414401"/>
                </a:lnTo>
                <a:lnTo>
                  <a:pt x="756285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63239" y="363855"/>
            <a:ext cx="8369934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-5">
                <a:solidFill>
                  <a:srgbClr val="0E0E0E"/>
                </a:solidFill>
              </a:rPr>
              <a:t>Employee</a:t>
            </a:r>
            <a:r>
              <a:rPr dirty="0" sz="4250" spc="-10">
                <a:solidFill>
                  <a:srgbClr val="0E0E0E"/>
                </a:solidFill>
              </a:rPr>
              <a:t> </a:t>
            </a:r>
            <a:r>
              <a:rPr dirty="0" sz="4250">
                <a:solidFill>
                  <a:srgbClr val="0E0E0E"/>
                </a:solidFill>
              </a:rPr>
              <a:t>Data</a:t>
            </a:r>
            <a:r>
              <a:rPr dirty="0" sz="4250" spc="-225">
                <a:solidFill>
                  <a:srgbClr val="0E0E0E"/>
                </a:solidFill>
              </a:rPr>
              <a:t> </a:t>
            </a:r>
            <a:r>
              <a:rPr dirty="0" sz="4250">
                <a:solidFill>
                  <a:srgbClr val="0E0E0E"/>
                </a:solidFill>
              </a:rPr>
              <a:t>Analysis</a:t>
            </a:r>
            <a:r>
              <a:rPr dirty="0" sz="4250" spc="-40">
                <a:solidFill>
                  <a:srgbClr val="0E0E0E"/>
                </a:solidFill>
              </a:rPr>
              <a:t> </a:t>
            </a:r>
            <a:r>
              <a:rPr dirty="0" sz="4250">
                <a:solidFill>
                  <a:srgbClr val="0E0E0E"/>
                </a:solidFill>
              </a:rPr>
              <a:t>using</a:t>
            </a:r>
            <a:r>
              <a:rPr dirty="0" sz="4250" spc="-40">
                <a:solidFill>
                  <a:srgbClr val="0E0E0E"/>
                </a:solidFill>
              </a:rPr>
              <a:t> </a:t>
            </a:r>
            <a:r>
              <a:rPr dirty="0" sz="4250" spc="5">
                <a:solidFill>
                  <a:srgbClr val="0E0E0E"/>
                </a:solidFill>
              </a:rPr>
              <a:t>Excel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9325" y="8627973"/>
            <a:ext cx="104775" cy="2285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36880">
              <a:lnSpc>
                <a:spcPct val="100000"/>
              </a:lnSpc>
              <a:spcBef>
                <a:spcPts val="125"/>
              </a:spcBef>
            </a:pPr>
            <a:r>
              <a:rPr dirty="0" spc="15" b="1">
                <a:latin typeface="Times New Roman"/>
                <a:cs typeface="Times New Roman"/>
              </a:rPr>
              <a:t>S</a:t>
            </a:r>
            <a:r>
              <a:rPr dirty="0" spc="-35" b="1">
                <a:latin typeface="Times New Roman"/>
                <a:cs typeface="Times New Roman"/>
              </a:rPr>
              <a:t>T</a:t>
            </a:r>
            <a:r>
              <a:rPr dirty="0" spc="15" b="1">
                <a:latin typeface="Times New Roman"/>
                <a:cs typeface="Times New Roman"/>
              </a:rPr>
              <a:t>U</a:t>
            </a:r>
            <a:r>
              <a:rPr dirty="0" spc="-70" b="1">
                <a:latin typeface="Times New Roman"/>
                <a:cs typeface="Times New Roman"/>
              </a:rPr>
              <a:t>D</a:t>
            </a:r>
            <a:r>
              <a:rPr dirty="0" spc="30" b="1">
                <a:latin typeface="Times New Roman"/>
                <a:cs typeface="Times New Roman"/>
              </a:rPr>
              <a:t>E</a:t>
            </a:r>
            <a:r>
              <a:rPr dirty="0" spc="-70" b="1">
                <a:latin typeface="Times New Roman"/>
                <a:cs typeface="Times New Roman"/>
              </a:rPr>
              <a:t>N</a:t>
            </a:r>
            <a:r>
              <a:rPr dirty="0" spc="15" b="1">
                <a:latin typeface="Times New Roman"/>
                <a:cs typeface="Times New Roman"/>
              </a:rPr>
              <a:t>T</a:t>
            </a:r>
            <a:r>
              <a:rPr dirty="0" spc="-145" b="1">
                <a:latin typeface="Times New Roman"/>
                <a:cs typeface="Times New Roman"/>
              </a:rPr>
              <a:t> </a:t>
            </a:r>
            <a:r>
              <a:rPr dirty="0" spc="15" b="1">
                <a:latin typeface="Times New Roman"/>
                <a:cs typeface="Times New Roman"/>
              </a:rPr>
              <a:t>NA</a:t>
            </a:r>
            <a:r>
              <a:rPr dirty="0" spc="-25" b="1">
                <a:latin typeface="Times New Roman"/>
                <a:cs typeface="Times New Roman"/>
              </a:rPr>
              <a:t>M</a:t>
            </a:r>
            <a:r>
              <a:rPr dirty="0" spc="-40" b="1">
                <a:latin typeface="Times New Roman"/>
                <a:cs typeface="Times New Roman"/>
              </a:rPr>
              <a:t>E</a:t>
            </a:r>
            <a:r>
              <a:rPr dirty="0" spc="5" b="1">
                <a:latin typeface="Times New Roman"/>
                <a:cs typeface="Times New Roman"/>
              </a:rPr>
              <a:t>:</a:t>
            </a:r>
            <a:r>
              <a:rPr dirty="0" spc="-95" b="1">
                <a:latin typeface="Times New Roman"/>
                <a:cs typeface="Times New Roman"/>
              </a:rPr>
              <a:t> </a:t>
            </a:r>
            <a:r>
              <a:rPr dirty="0" spc="-140"/>
              <a:t>S</a:t>
            </a:r>
            <a:r>
              <a:rPr dirty="0" spc="5"/>
              <a:t>.</a:t>
            </a:r>
            <a:r>
              <a:rPr dirty="0" spc="-185"/>
              <a:t> </a:t>
            </a:r>
            <a:r>
              <a:rPr dirty="0" spc="-65"/>
              <a:t>S</a:t>
            </a:r>
            <a:r>
              <a:rPr dirty="0" spc="-140"/>
              <a:t>H</a:t>
            </a:r>
            <a:r>
              <a:rPr dirty="0" spc="-70"/>
              <a:t>A</a:t>
            </a:r>
            <a:r>
              <a:rPr dirty="0" spc="-140"/>
              <a:t>N</a:t>
            </a:r>
            <a:r>
              <a:rPr dirty="0" spc="-75"/>
              <a:t>M</a:t>
            </a:r>
            <a:r>
              <a:rPr dirty="0" spc="-70"/>
              <a:t>U</a:t>
            </a:r>
            <a:r>
              <a:rPr dirty="0" spc="-140"/>
              <a:t>G</a:t>
            </a:r>
            <a:r>
              <a:rPr dirty="0" spc="-515"/>
              <a:t>AV</a:t>
            </a:r>
            <a:r>
              <a:rPr dirty="0" spc="-445"/>
              <a:t>A</a:t>
            </a:r>
            <a:r>
              <a:rPr dirty="0" spc="-85"/>
              <a:t>T</a:t>
            </a:r>
            <a:r>
              <a:rPr dirty="0" spc="-70"/>
              <a:t>H</a:t>
            </a:r>
            <a:r>
              <a:rPr dirty="0" spc="15"/>
              <a:t>Y</a:t>
            </a:r>
          </a:p>
          <a:p>
            <a:pPr marL="436880">
              <a:lnSpc>
                <a:spcPts val="3835"/>
              </a:lnSpc>
              <a:spcBef>
                <a:spcPts val="140"/>
              </a:spcBef>
            </a:pPr>
            <a:r>
              <a:rPr dirty="0" spc="-15" b="1">
                <a:latin typeface="Times New Roman"/>
                <a:cs typeface="Times New Roman"/>
              </a:rPr>
              <a:t>REGISTER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NO:</a:t>
            </a:r>
            <a:r>
              <a:rPr dirty="0" spc="-114" b="1">
                <a:latin typeface="Times New Roman"/>
                <a:cs typeface="Times New Roman"/>
              </a:rPr>
              <a:t> </a:t>
            </a:r>
            <a:r>
              <a:rPr dirty="0" spc="-10"/>
              <a:t>122202466</a:t>
            </a:r>
          </a:p>
          <a:p>
            <a:pPr marL="436880" marR="5080">
              <a:lnSpc>
                <a:spcPts val="3829"/>
              </a:lnSpc>
              <a:spcBef>
                <a:spcPts val="105"/>
              </a:spcBef>
            </a:pPr>
            <a:r>
              <a:rPr dirty="0" spc="-95" b="1">
                <a:latin typeface="Times New Roman"/>
                <a:cs typeface="Times New Roman"/>
              </a:rPr>
              <a:t>DEPARTMENT:</a:t>
            </a:r>
            <a:r>
              <a:rPr dirty="0" spc="-105" b="1">
                <a:latin typeface="Times New Roman"/>
                <a:cs typeface="Times New Roman"/>
              </a:rPr>
              <a:t> </a:t>
            </a:r>
            <a:r>
              <a:rPr dirty="0" spc="-40"/>
              <a:t>III</a:t>
            </a:r>
            <a:r>
              <a:rPr dirty="0" spc="-90"/>
              <a:t> </a:t>
            </a:r>
            <a:r>
              <a:rPr dirty="0" spc="-20"/>
              <a:t>B.COM</a:t>
            </a:r>
            <a:r>
              <a:rPr dirty="0" spc="-114"/>
              <a:t> </a:t>
            </a:r>
            <a:r>
              <a:rPr dirty="0" spc="-70"/>
              <a:t>(CORPORATE</a:t>
            </a:r>
            <a:r>
              <a:rPr dirty="0" spc="-80"/>
              <a:t> </a:t>
            </a:r>
            <a:r>
              <a:rPr dirty="0" spc="-70"/>
              <a:t>SECRETARYSHIP) </a:t>
            </a:r>
            <a:r>
              <a:rPr dirty="0" spc="-785"/>
              <a:t> </a:t>
            </a:r>
            <a:r>
              <a:rPr dirty="0" spc="-35" b="1">
                <a:latin typeface="Times New Roman"/>
                <a:cs typeface="Times New Roman"/>
              </a:rPr>
              <a:t>COLLEGE: </a:t>
            </a:r>
            <a:r>
              <a:rPr dirty="0" spc="-55"/>
              <a:t>Dr.MGR </a:t>
            </a:r>
            <a:r>
              <a:rPr dirty="0" spc="-10"/>
              <a:t>JANAKI </a:t>
            </a:r>
            <a:r>
              <a:rPr dirty="0" spc="-15"/>
              <a:t>COLLEGE </a:t>
            </a:r>
            <a:r>
              <a:rPr dirty="0" spc="15"/>
              <a:t>OF </a:t>
            </a:r>
            <a:r>
              <a:rPr dirty="0" spc="-65"/>
              <a:t>ARTS </a:t>
            </a:r>
            <a:r>
              <a:rPr dirty="0" spc="15"/>
              <a:t>AND 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-110"/>
              <a:t> </a:t>
            </a:r>
            <a:r>
              <a:rPr dirty="0" spc="-10"/>
              <a:t>FOR</a:t>
            </a:r>
            <a:r>
              <a:rPr dirty="0" spc="-150"/>
              <a:t> </a:t>
            </a:r>
            <a:r>
              <a:rPr dirty="0" spc="-15"/>
              <a:t>WOMEN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7750" y="7856588"/>
            <a:ext cx="238125" cy="247650"/>
          </a:xfrm>
          <a:custGeom>
            <a:avLst/>
            <a:gdLst/>
            <a:ahLst/>
            <a:cxnLst/>
            <a:rect l="l" t="t" r="r" b="b"/>
            <a:pathLst>
              <a:path w="238125" h="247650">
                <a:moveTo>
                  <a:pt x="238125" y="0"/>
                </a:moveTo>
                <a:lnTo>
                  <a:pt x="0" y="0"/>
                </a:lnTo>
                <a:lnTo>
                  <a:pt x="0" y="247599"/>
                </a:lnTo>
                <a:lnTo>
                  <a:pt x="238125" y="247599"/>
                </a:lnTo>
                <a:lnTo>
                  <a:pt x="2381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9325" y="8627973"/>
            <a:ext cx="104775" cy="228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1552" y="282321"/>
            <a:ext cx="4397375" cy="9982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5">
                <a:latin typeface="Trebuchet MS"/>
                <a:cs typeface="Trebuchet MS"/>
              </a:rPr>
              <a:t>MO</a:t>
            </a:r>
            <a:r>
              <a:rPr dirty="0" spc="20">
                <a:latin typeface="Trebuchet MS"/>
                <a:cs typeface="Trebuchet MS"/>
              </a:rPr>
              <a:t>D</a:t>
            </a:r>
            <a:r>
              <a:rPr dirty="0" spc="-10">
                <a:latin typeface="Trebuchet MS"/>
                <a:cs typeface="Trebuchet MS"/>
              </a:rPr>
              <a:t>E</a:t>
            </a:r>
            <a:r>
              <a:rPr dirty="0" spc="85">
                <a:latin typeface="Trebuchet MS"/>
                <a:cs typeface="Trebuchet MS"/>
              </a:rPr>
              <a:t>L</a:t>
            </a:r>
            <a:r>
              <a:rPr dirty="0" spc="15">
                <a:latin typeface="Trebuchet MS"/>
                <a:cs typeface="Trebuchet MS"/>
              </a:rPr>
              <a:t>L</a:t>
            </a:r>
            <a:r>
              <a:rPr dirty="0" spc="-15">
                <a:latin typeface="Trebuchet MS"/>
                <a:cs typeface="Trebuchet MS"/>
              </a:rPr>
              <a:t>I</a:t>
            </a:r>
            <a:r>
              <a:rPr dirty="0" spc="25">
                <a:latin typeface="Trebuchet MS"/>
                <a:cs typeface="Trebuchet MS"/>
              </a:rPr>
              <a:t>N</a:t>
            </a:r>
            <a:r>
              <a:rPr dirty="0" spc="2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1235" y="2505074"/>
            <a:ext cx="13543915" cy="31489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-60">
                <a:latin typeface="Arial MT"/>
                <a:cs typeface="Arial MT"/>
              </a:rPr>
              <a:t>*</a:t>
            </a:r>
            <a:r>
              <a:rPr dirty="0" sz="3200" spc="-65">
                <a:latin typeface="Arial MT"/>
                <a:cs typeface="Arial MT"/>
              </a:rPr>
              <a:t>D</a:t>
            </a:r>
            <a:r>
              <a:rPr dirty="0" sz="3200" spc="-110">
                <a:latin typeface="Arial MT"/>
                <a:cs typeface="Arial MT"/>
              </a:rPr>
              <a:t>A</a:t>
            </a:r>
            <a:r>
              <a:rPr dirty="0" sz="3200" spc="-90">
                <a:latin typeface="Arial MT"/>
                <a:cs typeface="Arial MT"/>
              </a:rPr>
              <a:t>T</a:t>
            </a:r>
            <a:r>
              <a:rPr dirty="0" sz="3200" spc="-35">
                <a:latin typeface="Arial MT"/>
                <a:cs typeface="Arial MT"/>
              </a:rPr>
              <a:t>A</a:t>
            </a:r>
            <a:r>
              <a:rPr dirty="0" sz="3200" spc="-110">
                <a:latin typeface="Arial MT"/>
                <a:cs typeface="Arial MT"/>
              </a:rPr>
              <a:t>S</a:t>
            </a:r>
            <a:r>
              <a:rPr dirty="0" sz="3200" spc="-35">
                <a:latin typeface="Arial MT"/>
                <a:cs typeface="Arial MT"/>
              </a:rPr>
              <a:t>E</a:t>
            </a:r>
            <a:r>
              <a:rPr dirty="0" sz="3200" spc="15">
                <a:latin typeface="Arial MT"/>
                <a:cs typeface="Arial MT"/>
              </a:rPr>
              <a:t>T</a:t>
            </a:r>
            <a:r>
              <a:rPr dirty="0" sz="3200" spc="-180">
                <a:latin typeface="Arial MT"/>
                <a:cs typeface="Arial MT"/>
              </a:rPr>
              <a:t> </a:t>
            </a:r>
            <a:r>
              <a:rPr dirty="0" sz="3200" spc="35">
                <a:latin typeface="Arial MT"/>
                <a:cs typeface="Arial MT"/>
              </a:rPr>
              <a:t>K</a:t>
            </a:r>
            <a:r>
              <a:rPr dirty="0" sz="3200" spc="-35">
                <a:latin typeface="Arial MT"/>
                <a:cs typeface="Arial MT"/>
              </a:rPr>
              <a:t>A</a:t>
            </a:r>
            <a:r>
              <a:rPr dirty="0" sz="3200" spc="50">
                <a:latin typeface="Arial MT"/>
                <a:cs typeface="Arial MT"/>
              </a:rPr>
              <a:t>G</a:t>
            </a:r>
            <a:r>
              <a:rPr dirty="0" sz="3200" spc="-20">
                <a:latin typeface="Arial MT"/>
                <a:cs typeface="Arial MT"/>
              </a:rPr>
              <a:t>G</a:t>
            </a:r>
            <a:r>
              <a:rPr dirty="0" sz="3200" spc="15">
                <a:latin typeface="Arial MT"/>
                <a:cs typeface="Arial MT"/>
              </a:rPr>
              <a:t>L</a:t>
            </a:r>
            <a:r>
              <a:rPr dirty="0" sz="3200" spc="35">
                <a:latin typeface="Arial MT"/>
                <a:cs typeface="Arial MT"/>
              </a:rPr>
              <a:t>E</a:t>
            </a:r>
            <a:r>
              <a:rPr dirty="0" sz="3200" spc="5">
                <a:latin typeface="Arial MT"/>
                <a:cs typeface="Arial MT"/>
              </a:rPr>
              <a:t>,</a:t>
            </a:r>
            <a:r>
              <a:rPr dirty="0" sz="3200" spc="-35">
                <a:latin typeface="Arial MT"/>
                <a:cs typeface="Arial MT"/>
              </a:rPr>
              <a:t>E</a:t>
            </a:r>
            <a:r>
              <a:rPr dirty="0" sz="3200" spc="25">
                <a:latin typeface="Arial MT"/>
                <a:cs typeface="Arial MT"/>
              </a:rPr>
              <a:t>M</a:t>
            </a:r>
            <a:r>
              <a:rPr dirty="0" sz="3200" spc="45">
                <a:latin typeface="Arial MT"/>
                <a:cs typeface="Arial MT"/>
              </a:rPr>
              <a:t>P</a:t>
            </a:r>
            <a:r>
              <a:rPr dirty="0" sz="3200" spc="15">
                <a:latin typeface="Arial MT"/>
                <a:cs typeface="Arial MT"/>
              </a:rPr>
              <a:t>L</a:t>
            </a:r>
            <a:r>
              <a:rPr dirty="0" sz="3200" spc="-15">
                <a:latin typeface="Arial MT"/>
                <a:cs typeface="Arial MT"/>
              </a:rPr>
              <a:t>O</a:t>
            </a:r>
            <a:r>
              <a:rPr dirty="0" sz="3200" spc="35">
                <a:latin typeface="Arial MT"/>
                <a:cs typeface="Arial MT"/>
              </a:rPr>
              <a:t>YE</a:t>
            </a:r>
            <a:r>
              <a:rPr dirty="0" sz="3200" spc="20">
                <a:latin typeface="Arial MT"/>
                <a:cs typeface="Arial MT"/>
              </a:rPr>
              <a:t>E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65">
                <a:latin typeface="Arial MT"/>
                <a:cs typeface="Arial MT"/>
              </a:rPr>
              <a:t>D</a:t>
            </a:r>
            <a:r>
              <a:rPr dirty="0" sz="3200" spc="-110">
                <a:latin typeface="Arial MT"/>
                <a:cs typeface="Arial MT"/>
              </a:rPr>
              <a:t>A</a:t>
            </a:r>
            <a:r>
              <a:rPr dirty="0" sz="3200" spc="-90">
                <a:latin typeface="Arial MT"/>
                <a:cs typeface="Arial MT"/>
              </a:rPr>
              <a:t>T</a:t>
            </a:r>
            <a:r>
              <a:rPr dirty="0" sz="3200" spc="-110">
                <a:latin typeface="Arial MT"/>
                <a:cs typeface="Arial MT"/>
              </a:rPr>
              <a:t>AS</a:t>
            </a:r>
            <a:r>
              <a:rPr dirty="0" sz="3200" spc="-35">
                <a:latin typeface="Arial MT"/>
                <a:cs typeface="Arial MT"/>
              </a:rPr>
              <a:t>E</a:t>
            </a:r>
            <a:r>
              <a:rPr dirty="0" sz="3200" spc="15">
                <a:latin typeface="Arial MT"/>
                <a:cs typeface="Arial MT"/>
              </a:rPr>
              <a:t>T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3200" spc="15">
                <a:latin typeface="Arial MT"/>
                <a:cs typeface="Arial MT"/>
              </a:rPr>
              <a:t>*FRACTURES</a:t>
            </a:r>
            <a:r>
              <a:rPr dirty="0" sz="3200" spc="-75">
                <a:latin typeface="Arial MT"/>
                <a:cs typeface="Arial MT"/>
              </a:rPr>
              <a:t> </a:t>
            </a:r>
            <a:r>
              <a:rPr dirty="0" sz="3200" spc="15">
                <a:latin typeface="Arial MT"/>
                <a:cs typeface="Arial MT"/>
              </a:rPr>
              <a:t>SELECTION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3200" spc="-105">
                <a:latin typeface="Arial MT"/>
                <a:cs typeface="Arial MT"/>
              </a:rPr>
              <a:t>*DATA</a:t>
            </a:r>
            <a:r>
              <a:rPr dirty="0" sz="3200" spc="-345">
                <a:latin typeface="Arial MT"/>
                <a:cs typeface="Arial MT"/>
              </a:rPr>
              <a:t> </a:t>
            </a:r>
            <a:r>
              <a:rPr dirty="0" sz="3200" spc="10">
                <a:latin typeface="Arial MT"/>
                <a:cs typeface="Arial MT"/>
              </a:rPr>
              <a:t>CLEANING</a:t>
            </a:r>
            <a:r>
              <a:rPr dirty="0" sz="3200" spc="20">
                <a:latin typeface="Arial MT"/>
                <a:cs typeface="Arial MT"/>
              </a:rPr>
              <a:t> </a:t>
            </a:r>
            <a:r>
              <a:rPr dirty="0" sz="3200" spc="10">
                <a:latin typeface="Arial MT"/>
                <a:cs typeface="Arial MT"/>
              </a:rPr>
              <a:t>MISSING</a:t>
            </a:r>
            <a:r>
              <a:rPr dirty="0" sz="3200" spc="-65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VALUES</a:t>
            </a:r>
            <a:r>
              <a:rPr dirty="0" sz="3200" spc="-95">
                <a:latin typeface="Arial MT"/>
                <a:cs typeface="Arial MT"/>
              </a:rPr>
              <a:t> </a:t>
            </a:r>
            <a:r>
              <a:rPr dirty="0" sz="3200" spc="-75">
                <a:latin typeface="Arial MT"/>
                <a:cs typeface="Arial MT"/>
              </a:rPr>
              <a:t>IRRITATE</a:t>
            </a:r>
            <a:r>
              <a:rPr dirty="0" sz="3200" spc="-145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VALUES</a:t>
            </a:r>
            <a:r>
              <a:rPr dirty="0" sz="3200" spc="-100">
                <a:latin typeface="Arial MT"/>
                <a:cs typeface="Arial MT"/>
              </a:rPr>
              <a:t> </a:t>
            </a:r>
            <a:r>
              <a:rPr dirty="0" sz="3200" spc="10">
                <a:latin typeface="Arial MT"/>
                <a:cs typeface="Arial MT"/>
              </a:rPr>
              <a:t>REMOVED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ts val="3795"/>
              </a:lnSpc>
              <a:spcBef>
                <a:spcPts val="215"/>
              </a:spcBef>
            </a:pPr>
            <a:r>
              <a:rPr dirty="0" sz="3200" spc="10">
                <a:latin typeface="Arial MT"/>
                <a:cs typeface="Arial MT"/>
              </a:rPr>
              <a:t>*FORMULA</a:t>
            </a:r>
            <a:r>
              <a:rPr dirty="0" sz="3200" spc="-190">
                <a:latin typeface="Arial MT"/>
                <a:cs typeface="Arial MT"/>
              </a:rPr>
              <a:t> </a:t>
            </a:r>
            <a:r>
              <a:rPr dirty="0" sz="3200" spc="15">
                <a:latin typeface="Arial MT"/>
                <a:cs typeface="Arial MT"/>
              </a:rPr>
              <a:t>PERFORMANCE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20">
                <a:latin typeface="Arial MT"/>
                <a:cs typeface="Arial MT"/>
              </a:rPr>
              <a:t>(LOW,MEDIUM</a:t>
            </a:r>
            <a:r>
              <a:rPr dirty="0" sz="3200" spc="-245">
                <a:latin typeface="Arial MT"/>
                <a:cs typeface="Arial MT"/>
              </a:rPr>
              <a:t> </a:t>
            </a:r>
            <a:r>
              <a:rPr dirty="0" sz="3200" spc="25">
                <a:latin typeface="Arial MT"/>
                <a:cs typeface="Arial MT"/>
              </a:rPr>
              <a:t>AND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5">
                <a:latin typeface="Arial MT"/>
                <a:cs typeface="Arial MT"/>
              </a:rPr>
              <a:t>HIGH)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ts val="3795"/>
              </a:lnSpc>
            </a:pPr>
            <a:r>
              <a:rPr dirty="0" sz="3200" spc="5">
                <a:latin typeface="Arial MT"/>
                <a:cs typeface="Arial MT"/>
              </a:rPr>
              <a:t>*PIVOT</a:t>
            </a:r>
            <a:r>
              <a:rPr dirty="0" sz="3200" spc="8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TABLE:BUSINESS,GENDER,EMPLOYEE,TYPES,EMPLOYEE</a:t>
            </a:r>
            <a:r>
              <a:rPr dirty="0" sz="3200" spc="85">
                <a:latin typeface="Arial MT"/>
                <a:cs typeface="Arial MT"/>
              </a:rPr>
              <a:t> </a:t>
            </a:r>
            <a:r>
              <a:rPr dirty="0" sz="3200" spc="10">
                <a:latin typeface="Arial MT"/>
                <a:cs typeface="Arial MT"/>
              </a:rPr>
              <a:t>ID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3200" spc="-45">
                <a:latin typeface="Arial MT"/>
                <a:cs typeface="Arial MT"/>
              </a:rPr>
              <a:t>*</a:t>
            </a:r>
            <a:r>
              <a:rPr dirty="0" sz="3200" spc="-65">
                <a:latin typeface="Arial MT"/>
                <a:cs typeface="Arial MT"/>
              </a:rPr>
              <a:t>CH</a:t>
            </a:r>
            <a:r>
              <a:rPr dirty="0" sz="3200" spc="-114">
                <a:latin typeface="Arial MT"/>
                <a:cs typeface="Arial MT"/>
              </a:rPr>
              <a:t>A</a:t>
            </a:r>
            <a:r>
              <a:rPr dirty="0" sz="3200" spc="15">
                <a:latin typeface="Arial MT"/>
                <a:cs typeface="Arial MT"/>
              </a:rPr>
              <a:t>T</a:t>
            </a:r>
            <a:r>
              <a:rPr dirty="0" sz="3200" spc="-200">
                <a:latin typeface="Arial MT"/>
                <a:cs typeface="Arial MT"/>
              </a:rPr>
              <a:t> </a:t>
            </a:r>
            <a:r>
              <a:rPr dirty="0" sz="3200" spc="15">
                <a:latin typeface="Arial MT"/>
                <a:cs typeface="Arial MT"/>
              </a:rPr>
              <a:t>R</a:t>
            </a:r>
            <a:r>
              <a:rPr dirty="0" sz="3200" spc="-45">
                <a:latin typeface="Arial MT"/>
                <a:cs typeface="Arial MT"/>
              </a:rPr>
              <a:t>E</a:t>
            </a:r>
            <a:r>
              <a:rPr dirty="0" sz="3200" spc="-40">
                <a:latin typeface="Arial MT"/>
                <a:cs typeface="Arial MT"/>
              </a:rPr>
              <a:t>P</a:t>
            </a:r>
            <a:r>
              <a:rPr dirty="0" sz="3200" spc="-20">
                <a:latin typeface="Arial MT"/>
                <a:cs typeface="Arial MT"/>
              </a:rPr>
              <a:t>O</a:t>
            </a:r>
            <a:r>
              <a:rPr dirty="0" sz="3200" spc="15">
                <a:latin typeface="Arial MT"/>
                <a:cs typeface="Arial MT"/>
              </a:rPr>
              <a:t>RT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11200" y="70471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485"/>
                </a:lnTo>
                <a:lnTo>
                  <a:pt x="609600" y="609485"/>
                </a:lnTo>
                <a:lnTo>
                  <a:pt x="6096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086711" y="8628313"/>
            <a:ext cx="92075" cy="2355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 spc="5">
                <a:solidFill>
                  <a:srgbClr val="2C926B"/>
                </a:solidFill>
                <a:latin typeface="Trebuchet MS"/>
                <a:cs typeface="Trebuchet MS"/>
              </a:rPr>
              <a:t>*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507" y="409638"/>
            <a:ext cx="24847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Trebuchet MS"/>
                <a:cs typeface="Trebuchet MS"/>
              </a:rPr>
              <a:t>R</a:t>
            </a:r>
            <a:r>
              <a:rPr dirty="0" sz="4800" spc="-5">
                <a:latin typeface="Trebuchet MS"/>
                <a:cs typeface="Trebuchet MS"/>
              </a:rPr>
              <a:t>E</a:t>
            </a:r>
            <a:r>
              <a:rPr dirty="0" sz="4800" spc="-15">
                <a:latin typeface="Trebuchet MS"/>
                <a:cs typeface="Trebuchet MS"/>
              </a:rPr>
              <a:t>S</a:t>
            </a:r>
            <a:r>
              <a:rPr dirty="0" sz="4800" spc="-30">
                <a:latin typeface="Trebuchet MS"/>
                <a:cs typeface="Trebuchet MS"/>
              </a:rPr>
              <a:t>U</a:t>
            </a:r>
            <a:r>
              <a:rPr dirty="0" sz="4800" spc="10">
                <a:latin typeface="Trebuchet MS"/>
                <a:cs typeface="Trebuchet MS"/>
              </a:rPr>
              <a:t>L</a:t>
            </a:r>
            <a:r>
              <a:rPr dirty="0" sz="4800" spc="-15">
                <a:latin typeface="Trebuchet MS"/>
                <a:cs typeface="Trebuchet MS"/>
              </a:rPr>
              <a:t>TS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6625" y="2104644"/>
            <a:ext cx="6943725" cy="5047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086711" y="8628313"/>
            <a:ext cx="92075" cy="2355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 spc="5">
                <a:solidFill>
                  <a:srgbClr val="2C926B"/>
                </a:solidFill>
                <a:latin typeface="Trebuchet MS"/>
                <a:cs typeface="Trebuchet MS"/>
              </a:rPr>
              <a:t>*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0" y="389508"/>
            <a:ext cx="3913504" cy="9982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680" y="2367597"/>
            <a:ext cx="13288644" cy="517144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20"/>
              </a:spcBef>
            </a:pPr>
            <a:r>
              <a:rPr dirty="0" sz="3650" spc="30" b="1">
                <a:latin typeface="Arial"/>
                <a:cs typeface="Arial"/>
              </a:rPr>
              <a:t>THIS </a:t>
            </a:r>
            <a:r>
              <a:rPr dirty="0" sz="3650" spc="35" b="1">
                <a:latin typeface="Arial"/>
                <a:cs typeface="Arial"/>
              </a:rPr>
              <a:t>DISTRIBUTION PROVIDES </a:t>
            </a:r>
            <a:r>
              <a:rPr dirty="0" sz="3650" spc="15" b="1">
                <a:latin typeface="Arial"/>
                <a:cs typeface="Arial"/>
              </a:rPr>
              <a:t>A </a:t>
            </a:r>
            <a:r>
              <a:rPr dirty="0" sz="3650" spc="35" b="1">
                <a:latin typeface="Arial"/>
                <a:cs typeface="Arial"/>
              </a:rPr>
              <a:t>COMPREHENSIVE </a:t>
            </a:r>
            <a:r>
              <a:rPr dirty="0" sz="3650" spc="40" b="1">
                <a:latin typeface="Arial"/>
                <a:cs typeface="Arial"/>
              </a:rPr>
              <a:t> </a:t>
            </a:r>
            <a:r>
              <a:rPr dirty="0" sz="3650" spc="30" b="1">
                <a:latin typeface="Arial"/>
                <a:cs typeface="Arial"/>
              </a:rPr>
              <a:t>OVERVIEW </a:t>
            </a:r>
            <a:r>
              <a:rPr dirty="0" sz="3650" spc="45" b="1">
                <a:latin typeface="Arial"/>
                <a:cs typeface="Arial"/>
              </a:rPr>
              <a:t>OF </a:t>
            </a:r>
            <a:r>
              <a:rPr dirty="0" sz="3650" spc="50" b="1">
                <a:latin typeface="Arial"/>
                <a:cs typeface="Arial"/>
              </a:rPr>
              <a:t>HOW </a:t>
            </a:r>
            <a:r>
              <a:rPr dirty="0" sz="3650" spc="30" b="1">
                <a:latin typeface="Arial"/>
                <a:cs typeface="Arial"/>
              </a:rPr>
              <a:t>EMPLOYEES </a:t>
            </a:r>
            <a:r>
              <a:rPr dirty="0" sz="3650" spc="45" b="1">
                <a:latin typeface="Arial"/>
                <a:cs typeface="Arial"/>
              </a:rPr>
              <a:t>ARE </a:t>
            </a:r>
            <a:r>
              <a:rPr dirty="0" sz="3650" spc="40" b="1">
                <a:latin typeface="Arial"/>
                <a:cs typeface="Arial"/>
              </a:rPr>
              <a:t>PERFORMING </a:t>
            </a:r>
            <a:r>
              <a:rPr dirty="0" sz="3650" spc="45" b="1">
                <a:latin typeface="Arial"/>
                <a:cs typeface="Arial"/>
              </a:rPr>
              <a:t> </a:t>
            </a:r>
            <a:r>
              <a:rPr dirty="0" sz="3650" spc="40" b="1">
                <a:latin typeface="Arial"/>
                <a:cs typeface="Arial"/>
              </a:rPr>
              <a:t>ACROSS </a:t>
            </a:r>
            <a:r>
              <a:rPr dirty="0" sz="3650" spc="35" b="1">
                <a:latin typeface="Arial"/>
                <a:cs typeface="Arial"/>
              </a:rPr>
              <a:t>DIFFERENT</a:t>
            </a:r>
            <a:r>
              <a:rPr dirty="0" sz="3650" spc="100" b="1">
                <a:latin typeface="Arial"/>
                <a:cs typeface="Arial"/>
              </a:rPr>
              <a:t> </a:t>
            </a:r>
            <a:r>
              <a:rPr dirty="0" sz="3650" spc="35" b="1">
                <a:latin typeface="Arial"/>
                <a:cs typeface="Arial"/>
              </a:rPr>
              <a:t>LEVELS,HIGHLIGHTING</a:t>
            </a:r>
            <a:r>
              <a:rPr dirty="0" sz="3650" spc="-60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AREAS</a:t>
            </a:r>
            <a:r>
              <a:rPr dirty="0" sz="3650" spc="180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OF </a:t>
            </a:r>
            <a:r>
              <a:rPr dirty="0" sz="3650" spc="50" b="1">
                <a:latin typeface="Arial"/>
                <a:cs typeface="Arial"/>
              </a:rPr>
              <a:t> </a:t>
            </a:r>
            <a:r>
              <a:rPr dirty="0" sz="3650" spc="40" b="1">
                <a:latin typeface="Arial"/>
                <a:cs typeface="Arial"/>
              </a:rPr>
              <a:t>STRENGTH</a:t>
            </a:r>
            <a:r>
              <a:rPr dirty="0" sz="3650" spc="-45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AND</a:t>
            </a:r>
            <a:r>
              <a:rPr dirty="0" sz="3650" spc="-85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AREAS </a:t>
            </a:r>
            <a:r>
              <a:rPr dirty="0" sz="3650" spc="35" b="1">
                <a:latin typeface="Arial"/>
                <a:cs typeface="Arial"/>
              </a:rPr>
              <a:t>NEEDING</a:t>
            </a:r>
            <a:r>
              <a:rPr dirty="0" sz="3650" spc="80" b="1">
                <a:latin typeface="Arial"/>
                <a:cs typeface="Arial"/>
              </a:rPr>
              <a:t> </a:t>
            </a:r>
            <a:r>
              <a:rPr dirty="0" sz="3650" spc="40" b="1">
                <a:latin typeface="Arial"/>
                <a:cs typeface="Arial"/>
              </a:rPr>
              <a:t>IMPROVEMENT</a:t>
            </a:r>
            <a:r>
              <a:rPr dirty="0" sz="3650" spc="30" b="1">
                <a:latin typeface="Arial"/>
                <a:cs typeface="Arial"/>
              </a:rPr>
              <a:t> </a:t>
            </a:r>
            <a:r>
              <a:rPr dirty="0" sz="3650" spc="40" b="1">
                <a:latin typeface="Arial"/>
                <a:cs typeface="Arial"/>
              </a:rPr>
              <a:t>WITHIN </a:t>
            </a:r>
            <a:r>
              <a:rPr dirty="0" sz="3650" spc="-1000" b="1">
                <a:latin typeface="Arial"/>
                <a:cs typeface="Arial"/>
              </a:rPr>
              <a:t> </a:t>
            </a:r>
            <a:r>
              <a:rPr dirty="0" sz="3650" spc="30" b="1">
                <a:latin typeface="Arial"/>
                <a:cs typeface="Arial"/>
              </a:rPr>
              <a:t>THE</a:t>
            </a:r>
            <a:r>
              <a:rPr dirty="0" sz="3650" spc="50" b="1">
                <a:latin typeface="Arial"/>
                <a:cs typeface="Arial"/>
              </a:rPr>
              <a:t> </a:t>
            </a:r>
            <a:r>
              <a:rPr dirty="0" sz="3650" spc="15" b="1">
                <a:latin typeface="Arial"/>
                <a:cs typeface="Arial"/>
              </a:rPr>
              <a:t>ORGANISATION.</a:t>
            </a:r>
            <a:endParaRPr sz="3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Arial"/>
              <a:cs typeface="Arial"/>
            </a:endParaRPr>
          </a:p>
          <a:p>
            <a:pPr marL="12700" marR="494665">
              <a:lnSpc>
                <a:spcPct val="102000"/>
              </a:lnSpc>
            </a:pPr>
            <a:r>
              <a:rPr dirty="0" sz="3650" spc="45" b="1">
                <a:latin typeface="Arial"/>
                <a:cs typeface="Arial"/>
              </a:rPr>
              <a:t>AND</a:t>
            </a:r>
            <a:r>
              <a:rPr dirty="0" sz="3650" spc="60" b="1">
                <a:latin typeface="Arial"/>
                <a:cs typeface="Arial"/>
              </a:rPr>
              <a:t> </a:t>
            </a:r>
            <a:r>
              <a:rPr dirty="0" sz="3650" spc="-25" b="1">
                <a:latin typeface="Arial"/>
                <a:cs typeface="Arial"/>
              </a:rPr>
              <a:t>MOTIVATED</a:t>
            </a:r>
            <a:r>
              <a:rPr dirty="0" sz="3650" spc="65" b="1">
                <a:latin typeface="Arial"/>
                <a:cs typeface="Arial"/>
              </a:rPr>
              <a:t> </a:t>
            </a:r>
            <a:r>
              <a:rPr dirty="0" sz="3650" spc="30" b="1">
                <a:latin typeface="Arial"/>
                <a:cs typeface="Arial"/>
              </a:rPr>
              <a:t>THE</a:t>
            </a:r>
            <a:r>
              <a:rPr dirty="0" sz="3650" spc="100" b="1">
                <a:latin typeface="Arial"/>
                <a:cs typeface="Arial"/>
              </a:rPr>
              <a:t> </a:t>
            </a:r>
            <a:r>
              <a:rPr dirty="0" sz="3650" spc="40" b="1">
                <a:latin typeface="Arial"/>
                <a:cs typeface="Arial"/>
              </a:rPr>
              <a:t>LOW</a:t>
            </a:r>
            <a:r>
              <a:rPr dirty="0" sz="3650" spc="75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PERFORMANCE</a:t>
            </a:r>
            <a:r>
              <a:rPr dirty="0" sz="3650" spc="50" b="1">
                <a:latin typeface="Arial"/>
                <a:cs typeface="Arial"/>
              </a:rPr>
              <a:t> </a:t>
            </a:r>
            <a:r>
              <a:rPr dirty="0" sz="3650" spc="35" b="1">
                <a:latin typeface="Arial"/>
                <a:cs typeface="Arial"/>
              </a:rPr>
              <a:t>EMPLOYEE </a:t>
            </a:r>
            <a:r>
              <a:rPr dirty="0" sz="3650" spc="-1000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BECAUSE</a:t>
            </a:r>
            <a:r>
              <a:rPr dirty="0" sz="3650" spc="-30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THEY</a:t>
            </a:r>
            <a:r>
              <a:rPr dirty="0" sz="3650" spc="-20" b="1">
                <a:latin typeface="Arial"/>
                <a:cs typeface="Arial"/>
              </a:rPr>
              <a:t> </a:t>
            </a:r>
            <a:r>
              <a:rPr dirty="0" sz="3650" spc="30" b="1">
                <a:latin typeface="Arial"/>
                <a:cs typeface="Arial"/>
              </a:rPr>
              <a:t>HIGH</a:t>
            </a:r>
            <a:r>
              <a:rPr dirty="0" sz="3650" spc="125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MEMBERS</a:t>
            </a:r>
            <a:r>
              <a:rPr dirty="0" sz="3650" spc="50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OF</a:t>
            </a:r>
            <a:r>
              <a:rPr dirty="0" sz="3650" spc="90" b="1">
                <a:latin typeface="Arial"/>
                <a:cs typeface="Arial"/>
              </a:rPr>
              <a:t> </a:t>
            </a:r>
            <a:r>
              <a:rPr dirty="0" sz="3650" spc="30" b="1">
                <a:latin typeface="Arial"/>
                <a:cs typeface="Arial"/>
              </a:rPr>
              <a:t>THE</a:t>
            </a:r>
            <a:r>
              <a:rPr dirty="0" sz="3650" spc="55" b="1">
                <a:latin typeface="Arial"/>
                <a:cs typeface="Arial"/>
              </a:rPr>
              <a:t> </a:t>
            </a:r>
            <a:r>
              <a:rPr dirty="0" sz="3650" spc="-95" b="1">
                <a:latin typeface="Arial"/>
                <a:cs typeface="Arial"/>
              </a:rPr>
              <a:t>DATA</a:t>
            </a:r>
            <a:r>
              <a:rPr dirty="0" sz="3650" spc="-75" b="1">
                <a:latin typeface="Arial"/>
                <a:cs typeface="Arial"/>
              </a:rPr>
              <a:t> </a:t>
            </a:r>
            <a:r>
              <a:rPr dirty="0" sz="3650" spc="30" b="1">
                <a:latin typeface="Arial"/>
                <a:cs typeface="Arial"/>
              </a:rPr>
              <a:t>SO </a:t>
            </a:r>
            <a:r>
              <a:rPr dirty="0" sz="3650" spc="35" b="1">
                <a:latin typeface="Arial"/>
                <a:cs typeface="Arial"/>
              </a:rPr>
              <a:t> </a:t>
            </a:r>
            <a:r>
              <a:rPr dirty="0" sz="3650" spc="-25" b="1">
                <a:latin typeface="Arial"/>
                <a:cs typeface="Arial"/>
              </a:rPr>
              <a:t>MOTIVATED</a:t>
            </a:r>
            <a:r>
              <a:rPr dirty="0" sz="3650" spc="75" b="1">
                <a:latin typeface="Arial"/>
                <a:cs typeface="Arial"/>
              </a:rPr>
              <a:t> </a:t>
            </a:r>
            <a:r>
              <a:rPr dirty="0" sz="3650" spc="30" b="1">
                <a:latin typeface="Arial"/>
                <a:cs typeface="Arial"/>
              </a:rPr>
              <a:t>THE</a:t>
            </a:r>
            <a:r>
              <a:rPr dirty="0" sz="3650" spc="60" b="1">
                <a:latin typeface="Arial"/>
                <a:cs typeface="Arial"/>
              </a:rPr>
              <a:t> </a:t>
            </a:r>
            <a:r>
              <a:rPr dirty="0" sz="3650" spc="40" b="1">
                <a:latin typeface="Arial"/>
                <a:cs typeface="Arial"/>
              </a:rPr>
              <a:t>LOW</a:t>
            </a:r>
            <a:r>
              <a:rPr dirty="0" sz="3650" spc="60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PERFORMANCE</a:t>
            </a:r>
            <a:r>
              <a:rPr dirty="0" sz="3650" spc="35" b="1">
                <a:latin typeface="Arial"/>
                <a:cs typeface="Arial"/>
              </a:rPr>
              <a:t> EMPLOYEE.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52" y="1020445"/>
            <a:ext cx="5137785" cy="88391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600" spc="30" b="1">
                <a:latin typeface="Trebuchet MS"/>
                <a:cs typeface="Trebuchet MS"/>
              </a:rPr>
              <a:t>PROJECT</a:t>
            </a:r>
            <a:r>
              <a:rPr dirty="0" sz="5600" spc="-375" b="1">
                <a:latin typeface="Trebuchet MS"/>
                <a:cs typeface="Trebuchet MS"/>
              </a:rPr>
              <a:t> </a:t>
            </a:r>
            <a:r>
              <a:rPr dirty="0" sz="5600" spc="50" b="1">
                <a:latin typeface="Trebuchet MS"/>
                <a:cs typeface="Trebuchet MS"/>
              </a:rPr>
              <a:t>TITLE</a:t>
            </a:r>
            <a:endParaRPr sz="5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9125" y="8551773"/>
            <a:ext cx="4943475" cy="390525"/>
            <a:chOff x="619125" y="8551773"/>
            <a:chExt cx="4943475" cy="390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5" y="8627960"/>
              <a:ext cx="2857500" cy="2666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5" y="8551773"/>
              <a:ext cx="4943475" cy="3904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34185" y="2773425"/>
            <a:ext cx="10267950" cy="18141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0"/>
              </a:spcBef>
            </a:pPr>
            <a:r>
              <a:rPr dirty="0" sz="5850" b="1">
                <a:solidFill>
                  <a:srgbClr val="0E0E0E"/>
                </a:solidFill>
                <a:latin typeface="Times New Roman"/>
                <a:cs typeface="Times New Roman"/>
              </a:rPr>
              <a:t>Em</a:t>
            </a:r>
            <a:r>
              <a:rPr dirty="0" sz="5850" spc="35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5850" spc="-5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5850" b="1">
                <a:solidFill>
                  <a:srgbClr val="0E0E0E"/>
                </a:solidFill>
                <a:latin typeface="Times New Roman"/>
                <a:cs typeface="Times New Roman"/>
              </a:rPr>
              <a:t>oy</a:t>
            </a:r>
            <a:r>
              <a:rPr dirty="0" sz="585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585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5850" spc="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5850" spc="15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5850" spc="-5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5850" spc="15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5850" b="1">
                <a:solidFill>
                  <a:srgbClr val="0E0E0E"/>
                </a:solidFill>
                <a:latin typeface="Times New Roman"/>
                <a:cs typeface="Times New Roman"/>
              </a:rPr>
              <a:t>fo</a:t>
            </a:r>
            <a:r>
              <a:rPr dirty="0" sz="5850" spc="15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5850" b="1">
                <a:solidFill>
                  <a:srgbClr val="0E0E0E"/>
                </a:solidFill>
                <a:latin typeface="Times New Roman"/>
                <a:cs typeface="Times New Roman"/>
              </a:rPr>
              <a:t>ma</a:t>
            </a:r>
            <a:r>
              <a:rPr dirty="0" sz="5850" spc="-3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5850" spc="15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585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5850" spc="-6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5850" spc="-25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5850" spc="4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585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5850" spc="-5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5850" b="1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dirty="0" sz="5850" spc="45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5850" spc="-5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5850" b="1">
                <a:solidFill>
                  <a:srgbClr val="0E0E0E"/>
                </a:solidFill>
                <a:latin typeface="Times New Roman"/>
                <a:cs typeface="Times New Roman"/>
              </a:rPr>
              <a:t>s  </a:t>
            </a:r>
            <a:r>
              <a:rPr dirty="0" sz="585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5850" spc="-2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5850" spc="-5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65525" cy="9152890"/>
            <a:chOff x="0" y="0"/>
            <a:chExt cx="16265525" cy="9152890"/>
          </a:xfrm>
        </p:grpSpPr>
        <p:sp>
          <p:nvSpPr>
            <p:cNvPr id="3" name="object 3"/>
            <p:cNvSpPr/>
            <p:nvPr/>
          </p:nvSpPr>
          <p:spPr>
            <a:xfrm>
              <a:off x="0" y="38091"/>
              <a:ext cx="16259175" cy="9104630"/>
            </a:xfrm>
            <a:custGeom>
              <a:avLst/>
              <a:gdLst/>
              <a:ahLst/>
              <a:cxnLst/>
              <a:rect l="l" t="t" r="r" b="b"/>
              <a:pathLst>
                <a:path w="16259175" h="9104630">
                  <a:moveTo>
                    <a:pt x="16259175" y="0"/>
                  </a:moveTo>
                  <a:lnTo>
                    <a:pt x="0" y="0"/>
                  </a:lnTo>
                  <a:lnTo>
                    <a:pt x="0" y="9104122"/>
                  </a:lnTo>
                  <a:lnTo>
                    <a:pt x="16259175" y="9104122"/>
                  </a:lnTo>
                  <a:lnTo>
                    <a:pt x="1625917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11151" y="14224"/>
              <a:ext cx="1628775" cy="9132570"/>
            </a:xfrm>
            <a:custGeom>
              <a:avLst/>
              <a:gdLst/>
              <a:ahLst/>
              <a:cxnLst/>
              <a:rect l="l" t="t" r="r" b="b"/>
              <a:pathLst>
                <a:path w="1628775" h="9132570">
                  <a:moveTo>
                    <a:pt x="0" y="0"/>
                  </a:moveTo>
                  <a:lnTo>
                    <a:pt x="1628266" y="9132243"/>
                  </a:lnTo>
                </a:path>
              </a:pathLst>
            </a:custGeom>
            <a:ln w="1270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43267" y="4931369"/>
              <a:ext cx="6316345" cy="4213225"/>
            </a:xfrm>
            <a:custGeom>
              <a:avLst/>
              <a:gdLst/>
              <a:ahLst/>
              <a:cxnLst/>
              <a:rect l="l" t="t" r="r" b="b"/>
              <a:pathLst>
                <a:path w="6316344" h="4213225">
                  <a:moveTo>
                    <a:pt x="6315907" y="0"/>
                  </a:moveTo>
                  <a:lnTo>
                    <a:pt x="0" y="4212630"/>
                  </a:lnTo>
                </a:path>
              </a:pathLst>
            </a:custGeom>
            <a:ln w="1270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49150" y="0"/>
              <a:ext cx="4010025" cy="9142095"/>
            </a:xfrm>
            <a:custGeom>
              <a:avLst/>
              <a:gdLst/>
              <a:ahLst/>
              <a:cxnLst/>
              <a:rect l="l" t="t" r="r" b="b"/>
              <a:pathLst>
                <a:path w="4010025" h="9142095">
                  <a:moveTo>
                    <a:pt x="4010025" y="0"/>
                  </a:moveTo>
                  <a:lnTo>
                    <a:pt x="2723769" y="0"/>
                  </a:lnTo>
                  <a:lnTo>
                    <a:pt x="0" y="9141785"/>
                  </a:lnTo>
                  <a:lnTo>
                    <a:pt x="4010025" y="914178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01600" y="0"/>
              <a:ext cx="3457575" cy="9142095"/>
            </a:xfrm>
            <a:custGeom>
              <a:avLst/>
              <a:gdLst/>
              <a:ahLst/>
              <a:cxnLst/>
              <a:rect l="l" t="t" r="r" b="b"/>
              <a:pathLst>
                <a:path w="3457575" h="9142095">
                  <a:moveTo>
                    <a:pt x="3457194" y="0"/>
                  </a:moveTo>
                  <a:lnTo>
                    <a:pt x="0" y="0"/>
                  </a:lnTo>
                  <a:lnTo>
                    <a:pt x="1614169" y="9141785"/>
                  </a:lnTo>
                  <a:lnTo>
                    <a:pt x="3457194" y="9141785"/>
                  </a:lnTo>
                  <a:lnTo>
                    <a:pt x="3457194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915775" y="4066413"/>
              <a:ext cx="4343400" cy="5076190"/>
            </a:xfrm>
            <a:custGeom>
              <a:avLst/>
              <a:gdLst/>
              <a:ahLst/>
              <a:cxnLst/>
              <a:rect l="l" t="t" r="r" b="b"/>
              <a:pathLst>
                <a:path w="4343400" h="5076190">
                  <a:moveTo>
                    <a:pt x="4343400" y="0"/>
                  </a:moveTo>
                  <a:lnTo>
                    <a:pt x="0" y="5075565"/>
                  </a:lnTo>
                  <a:lnTo>
                    <a:pt x="4343400" y="507556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449175" y="0"/>
              <a:ext cx="3810000" cy="9142095"/>
            </a:xfrm>
            <a:custGeom>
              <a:avLst/>
              <a:gdLst/>
              <a:ahLst/>
              <a:cxnLst/>
              <a:rect l="l" t="t" r="r" b="b"/>
              <a:pathLst>
                <a:path w="3810000" h="9142095">
                  <a:moveTo>
                    <a:pt x="3809873" y="0"/>
                  </a:moveTo>
                  <a:lnTo>
                    <a:pt x="0" y="0"/>
                  </a:lnTo>
                  <a:lnTo>
                    <a:pt x="3297173" y="9141785"/>
                  </a:lnTo>
                  <a:lnTo>
                    <a:pt x="3809873" y="9141785"/>
                  </a:lnTo>
                  <a:lnTo>
                    <a:pt x="3809873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535150" y="0"/>
              <a:ext cx="1724025" cy="9142095"/>
            </a:xfrm>
            <a:custGeom>
              <a:avLst/>
              <a:gdLst/>
              <a:ahLst/>
              <a:cxnLst/>
              <a:rect l="l" t="t" r="r" b="b"/>
              <a:pathLst>
                <a:path w="1724025" h="9142095">
                  <a:moveTo>
                    <a:pt x="1724025" y="0"/>
                  </a:moveTo>
                  <a:lnTo>
                    <a:pt x="1360805" y="0"/>
                  </a:lnTo>
                  <a:lnTo>
                    <a:pt x="0" y="9141785"/>
                  </a:lnTo>
                  <a:lnTo>
                    <a:pt x="1724025" y="9141785"/>
                  </a:lnTo>
                  <a:lnTo>
                    <a:pt x="1724025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582775" y="0"/>
              <a:ext cx="1676400" cy="9142095"/>
            </a:xfrm>
            <a:custGeom>
              <a:avLst/>
              <a:gdLst/>
              <a:ahLst/>
              <a:cxnLst/>
              <a:rect l="l" t="t" r="r" b="b"/>
              <a:pathLst>
                <a:path w="1676400" h="9142095">
                  <a:moveTo>
                    <a:pt x="1676273" y="0"/>
                  </a:moveTo>
                  <a:lnTo>
                    <a:pt x="0" y="0"/>
                  </a:lnTo>
                  <a:lnTo>
                    <a:pt x="1487678" y="9141785"/>
                  </a:lnTo>
                  <a:lnTo>
                    <a:pt x="1676273" y="9141785"/>
                  </a:lnTo>
                  <a:lnTo>
                    <a:pt x="1676273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30300" y="4790185"/>
              <a:ext cx="2428875" cy="4352290"/>
            </a:xfrm>
            <a:custGeom>
              <a:avLst/>
              <a:gdLst/>
              <a:ahLst/>
              <a:cxnLst/>
              <a:rect l="l" t="t" r="r" b="b"/>
              <a:pathLst>
                <a:path w="2428875" h="4352290">
                  <a:moveTo>
                    <a:pt x="2428875" y="0"/>
                  </a:moveTo>
                  <a:lnTo>
                    <a:pt x="0" y="4351825"/>
                  </a:lnTo>
                  <a:lnTo>
                    <a:pt x="2428875" y="4351825"/>
                  </a:lnTo>
                  <a:lnTo>
                    <a:pt x="24288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5342509"/>
              <a:ext cx="600075" cy="3799840"/>
            </a:xfrm>
            <a:custGeom>
              <a:avLst/>
              <a:gdLst/>
              <a:ahLst/>
              <a:cxnLst/>
              <a:rect l="l" t="t" r="r" b="b"/>
              <a:pathLst>
                <a:path w="600075" h="3799840">
                  <a:moveTo>
                    <a:pt x="0" y="0"/>
                  </a:moveTo>
                  <a:lnTo>
                    <a:pt x="0" y="3799704"/>
                  </a:lnTo>
                  <a:lnTo>
                    <a:pt x="600075" y="3799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04252" y="8642302"/>
            <a:ext cx="225869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0"/>
              </a:lnSpc>
            </a:pPr>
            <a:r>
              <a:rPr dirty="0" sz="1400" spc="15">
                <a:solidFill>
                  <a:srgbClr val="2C83C3"/>
                </a:solidFill>
                <a:latin typeface="Trebuchet MS"/>
                <a:cs typeface="Trebuchet MS"/>
              </a:rPr>
              <a:t>3/21/2024  </a:t>
            </a:r>
            <a:r>
              <a:rPr dirty="0" sz="1400" spc="2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400" spc="-1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400" spc="35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675" y="599948"/>
            <a:ext cx="15478125" cy="8504555"/>
            <a:chOff x="66675" y="599948"/>
            <a:chExt cx="15478125" cy="8504555"/>
          </a:xfrm>
        </p:grpSpPr>
        <p:sp>
          <p:nvSpPr>
            <p:cNvPr id="16" name="object 16"/>
            <p:cNvSpPr/>
            <p:nvPr/>
          </p:nvSpPr>
          <p:spPr>
            <a:xfrm>
              <a:off x="9820275" y="599948"/>
              <a:ext cx="485775" cy="476250"/>
            </a:xfrm>
            <a:custGeom>
              <a:avLst/>
              <a:gdLst/>
              <a:ahLst/>
              <a:cxnLst/>
              <a:rect l="l" t="t" r="r" b="b"/>
              <a:pathLst>
                <a:path w="485775" h="476250">
                  <a:moveTo>
                    <a:pt x="242950" y="0"/>
                  </a:moveTo>
                  <a:lnTo>
                    <a:pt x="178307" y="8508"/>
                  </a:lnTo>
                  <a:lnTo>
                    <a:pt x="120269" y="32511"/>
                  </a:lnTo>
                  <a:lnTo>
                    <a:pt x="71120" y="69723"/>
                  </a:lnTo>
                  <a:lnTo>
                    <a:pt x="33147" y="117982"/>
                  </a:lnTo>
                  <a:lnTo>
                    <a:pt x="8635" y="174751"/>
                  </a:lnTo>
                  <a:lnTo>
                    <a:pt x="0" y="238125"/>
                  </a:lnTo>
                  <a:lnTo>
                    <a:pt x="8635" y="301371"/>
                  </a:lnTo>
                  <a:lnTo>
                    <a:pt x="33147" y="358267"/>
                  </a:lnTo>
                  <a:lnTo>
                    <a:pt x="71120" y="406400"/>
                  </a:lnTo>
                  <a:lnTo>
                    <a:pt x="120269" y="443610"/>
                  </a:lnTo>
                  <a:lnTo>
                    <a:pt x="178307" y="467613"/>
                  </a:lnTo>
                  <a:lnTo>
                    <a:pt x="242950" y="476123"/>
                  </a:lnTo>
                  <a:lnTo>
                    <a:pt x="307467" y="467613"/>
                  </a:lnTo>
                  <a:lnTo>
                    <a:pt x="365505" y="443610"/>
                  </a:lnTo>
                  <a:lnTo>
                    <a:pt x="414654" y="406400"/>
                  </a:lnTo>
                  <a:lnTo>
                    <a:pt x="452627" y="358267"/>
                  </a:lnTo>
                  <a:lnTo>
                    <a:pt x="477139" y="301371"/>
                  </a:lnTo>
                  <a:lnTo>
                    <a:pt x="485775" y="238125"/>
                  </a:lnTo>
                  <a:lnTo>
                    <a:pt x="477139" y="174751"/>
                  </a:lnTo>
                  <a:lnTo>
                    <a:pt x="452627" y="117982"/>
                  </a:lnTo>
                  <a:lnTo>
                    <a:pt x="414654" y="69723"/>
                  </a:lnTo>
                  <a:lnTo>
                    <a:pt x="365505" y="32511"/>
                  </a:lnTo>
                  <a:lnTo>
                    <a:pt x="307467" y="8508"/>
                  </a:lnTo>
                  <a:lnTo>
                    <a:pt x="24295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687550" y="7475728"/>
              <a:ext cx="857250" cy="866775"/>
            </a:xfrm>
            <a:custGeom>
              <a:avLst/>
              <a:gdLst/>
              <a:ahLst/>
              <a:cxnLst/>
              <a:rect l="l" t="t" r="r" b="b"/>
              <a:pathLst>
                <a:path w="857250" h="866775">
                  <a:moveTo>
                    <a:pt x="428625" y="0"/>
                  </a:moveTo>
                  <a:lnTo>
                    <a:pt x="365251" y="4572"/>
                  </a:lnTo>
                  <a:lnTo>
                    <a:pt x="304800" y="18288"/>
                  </a:lnTo>
                  <a:lnTo>
                    <a:pt x="247903" y="40259"/>
                  </a:lnTo>
                  <a:lnTo>
                    <a:pt x="195326" y="69723"/>
                  </a:lnTo>
                  <a:lnTo>
                    <a:pt x="147446" y="106172"/>
                  </a:lnTo>
                  <a:lnTo>
                    <a:pt x="105155" y="148971"/>
                  </a:lnTo>
                  <a:lnTo>
                    <a:pt x="69088" y="197358"/>
                  </a:lnTo>
                  <a:lnTo>
                    <a:pt x="39878" y="250571"/>
                  </a:lnTo>
                  <a:lnTo>
                    <a:pt x="18161" y="308102"/>
                  </a:lnTo>
                  <a:lnTo>
                    <a:pt x="4698" y="369189"/>
                  </a:lnTo>
                  <a:lnTo>
                    <a:pt x="0" y="433235"/>
                  </a:lnTo>
                  <a:lnTo>
                    <a:pt x="4698" y="497268"/>
                  </a:lnTo>
                  <a:lnTo>
                    <a:pt x="18161" y="558380"/>
                  </a:lnTo>
                  <a:lnTo>
                    <a:pt x="39878" y="615911"/>
                  </a:lnTo>
                  <a:lnTo>
                    <a:pt x="69088" y="669175"/>
                  </a:lnTo>
                  <a:lnTo>
                    <a:pt x="105155" y="717511"/>
                  </a:lnTo>
                  <a:lnTo>
                    <a:pt x="147446" y="760260"/>
                  </a:lnTo>
                  <a:lnTo>
                    <a:pt x="195326" y="796734"/>
                  </a:lnTo>
                  <a:lnTo>
                    <a:pt x="247903" y="826274"/>
                  </a:lnTo>
                  <a:lnTo>
                    <a:pt x="304800" y="848194"/>
                  </a:lnTo>
                  <a:lnTo>
                    <a:pt x="365251" y="861847"/>
                  </a:lnTo>
                  <a:lnTo>
                    <a:pt x="428625" y="866546"/>
                  </a:lnTo>
                  <a:lnTo>
                    <a:pt x="491998" y="861847"/>
                  </a:lnTo>
                  <a:lnTo>
                    <a:pt x="552450" y="848194"/>
                  </a:lnTo>
                  <a:lnTo>
                    <a:pt x="609346" y="826274"/>
                  </a:lnTo>
                  <a:lnTo>
                    <a:pt x="661923" y="796734"/>
                  </a:lnTo>
                  <a:lnTo>
                    <a:pt x="709803" y="760260"/>
                  </a:lnTo>
                  <a:lnTo>
                    <a:pt x="752094" y="717511"/>
                  </a:lnTo>
                  <a:lnTo>
                    <a:pt x="788161" y="669175"/>
                  </a:lnTo>
                  <a:lnTo>
                    <a:pt x="817371" y="615911"/>
                  </a:lnTo>
                  <a:lnTo>
                    <a:pt x="839088" y="558380"/>
                  </a:lnTo>
                  <a:lnTo>
                    <a:pt x="852551" y="497268"/>
                  </a:lnTo>
                  <a:lnTo>
                    <a:pt x="857250" y="433235"/>
                  </a:lnTo>
                  <a:lnTo>
                    <a:pt x="852551" y="369189"/>
                  </a:lnTo>
                  <a:lnTo>
                    <a:pt x="839088" y="308102"/>
                  </a:lnTo>
                  <a:lnTo>
                    <a:pt x="817371" y="250571"/>
                  </a:lnTo>
                  <a:lnTo>
                    <a:pt x="788161" y="197358"/>
                  </a:lnTo>
                  <a:lnTo>
                    <a:pt x="752094" y="148971"/>
                  </a:lnTo>
                  <a:lnTo>
                    <a:pt x="709803" y="106172"/>
                  </a:lnTo>
                  <a:lnTo>
                    <a:pt x="661923" y="69723"/>
                  </a:lnTo>
                  <a:lnTo>
                    <a:pt x="609346" y="40259"/>
                  </a:lnTo>
                  <a:lnTo>
                    <a:pt x="552450" y="18288"/>
                  </a:lnTo>
                  <a:lnTo>
                    <a:pt x="491998" y="4572"/>
                  </a:lnTo>
                  <a:lnTo>
                    <a:pt x="4286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9400" y="8180374"/>
              <a:ext cx="333375" cy="3333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5" y="8551773"/>
              <a:ext cx="4943475" cy="3904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5" y="5094857"/>
              <a:ext cx="2305050" cy="4009263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91552" y="489838"/>
            <a:ext cx="3119120" cy="9982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>
                <a:latin typeface="Trebuchet MS"/>
                <a:cs typeface="Trebuchet MS"/>
              </a:rPr>
              <a:t>AG</a:t>
            </a:r>
            <a:r>
              <a:rPr dirty="0" spc="-10">
                <a:latin typeface="Trebuchet MS"/>
                <a:cs typeface="Trebuchet MS"/>
              </a:rPr>
              <a:t>E</a:t>
            </a:r>
            <a:r>
              <a:rPr dirty="0" spc="25">
                <a:latin typeface="Trebuchet MS"/>
                <a:cs typeface="Trebuchet MS"/>
              </a:rPr>
              <a:t>N</a:t>
            </a:r>
            <a:r>
              <a:rPr dirty="0" spc="35">
                <a:latin typeface="Trebuchet MS"/>
                <a:cs typeface="Trebuchet MS"/>
              </a:rPr>
              <a:t>D</a:t>
            </a:r>
            <a:r>
              <a:rPr dirty="0" spc="15">
                <a:latin typeface="Trebuchet MS"/>
                <a:cs typeface="Trebuchet MS"/>
              </a:rPr>
              <a:t>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3458464" y="1919922"/>
            <a:ext cx="5925185" cy="457073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1957705">
              <a:lnSpc>
                <a:spcPct val="102000"/>
              </a:lnSpc>
              <a:spcBef>
                <a:spcPts val="40"/>
              </a:spcBef>
            </a:pPr>
            <a:r>
              <a:rPr dirty="0" baseline="-3805" sz="5475" spc="44">
                <a:solidFill>
                  <a:srgbClr val="0D0D0D"/>
                </a:solidFill>
                <a:latin typeface="Times New Roman"/>
                <a:cs typeface="Times New Roman"/>
              </a:rPr>
              <a:t>1.</a:t>
            </a:r>
            <a:r>
              <a:rPr dirty="0" sz="3650" spc="3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650" spc="-11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650" spc="2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3650" spc="-9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3805" sz="5475" spc="37">
                <a:solidFill>
                  <a:srgbClr val="0D0D0D"/>
                </a:solidFill>
                <a:latin typeface="Times New Roman"/>
                <a:cs typeface="Times New Roman"/>
              </a:rPr>
              <a:t>2.</a:t>
            </a:r>
            <a:r>
              <a:rPr dirty="0" sz="3650" spc="25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dirty="0" sz="3650" spc="3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dirty="0" sz="36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3805" sz="5475" spc="37">
                <a:solidFill>
                  <a:srgbClr val="0D0D0D"/>
                </a:solidFill>
                <a:latin typeface="Times New Roman"/>
                <a:cs typeface="Times New Roman"/>
              </a:rPr>
              <a:t>3.</a:t>
            </a:r>
            <a:r>
              <a:rPr dirty="0" sz="3650" spc="25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6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650" spc="3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65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  <a:spcBef>
                <a:spcPts val="15"/>
              </a:spcBef>
            </a:pPr>
            <a:r>
              <a:rPr dirty="0" baseline="-3805" sz="5475" spc="44">
                <a:solidFill>
                  <a:srgbClr val="0D0D0D"/>
                </a:solidFill>
                <a:latin typeface="Times New Roman"/>
                <a:cs typeface="Times New Roman"/>
              </a:rPr>
              <a:t>4.</a:t>
            </a:r>
            <a:r>
              <a:rPr dirty="0" sz="3650" spc="3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6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650" spc="15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6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650" spc="2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650" spc="20">
                <a:solidFill>
                  <a:srgbClr val="0D0D0D"/>
                </a:solidFill>
                <a:latin typeface="Times New Roman"/>
                <a:cs typeface="Times New Roman"/>
              </a:rPr>
              <a:t> Proposition </a:t>
            </a:r>
            <a:r>
              <a:rPr dirty="0" sz="3650" spc="-9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3805" sz="5475" spc="37">
                <a:solidFill>
                  <a:srgbClr val="0D0D0D"/>
                </a:solidFill>
                <a:latin typeface="Times New Roman"/>
                <a:cs typeface="Times New Roman"/>
              </a:rPr>
              <a:t>5.</a:t>
            </a:r>
            <a:r>
              <a:rPr dirty="0" sz="3650" spc="25">
                <a:solidFill>
                  <a:srgbClr val="0D0D0D"/>
                </a:solidFill>
                <a:latin typeface="Times New Roman"/>
                <a:cs typeface="Times New Roman"/>
              </a:rPr>
              <a:t>Dataset Description </a:t>
            </a:r>
            <a:r>
              <a:rPr dirty="0" sz="365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3805" sz="5475" spc="37">
                <a:solidFill>
                  <a:srgbClr val="0D0D0D"/>
                </a:solidFill>
                <a:latin typeface="Times New Roman"/>
                <a:cs typeface="Times New Roman"/>
              </a:rPr>
              <a:t>6.</a:t>
            </a:r>
            <a:r>
              <a:rPr dirty="0" sz="3650" spc="25">
                <a:solidFill>
                  <a:srgbClr val="0D0D0D"/>
                </a:solidFill>
                <a:latin typeface="Times New Roman"/>
                <a:cs typeface="Times New Roman"/>
              </a:rPr>
              <a:t>Modelling </a:t>
            </a:r>
            <a:r>
              <a:rPr dirty="0" sz="3650" spc="3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dirty="0" sz="36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3805" sz="5475" spc="37">
                <a:solidFill>
                  <a:srgbClr val="0D0D0D"/>
                </a:solidFill>
                <a:latin typeface="Times New Roman"/>
                <a:cs typeface="Times New Roman"/>
              </a:rPr>
              <a:t>7.</a:t>
            </a:r>
            <a:r>
              <a:rPr dirty="0" sz="3650" spc="2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365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650" spc="2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6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650" spc="15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36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baseline="-3805" sz="5475" spc="37">
                <a:solidFill>
                  <a:srgbClr val="0D0D0D"/>
                </a:solidFill>
                <a:latin typeface="Times New Roman"/>
                <a:cs typeface="Times New Roman"/>
              </a:rPr>
              <a:t>8.</a:t>
            </a:r>
            <a:r>
              <a:rPr dirty="0" sz="3650" spc="25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7750" y="715186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485"/>
                </a:lnTo>
                <a:lnTo>
                  <a:pt x="609600" y="609485"/>
                </a:lnTo>
                <a:lnTo>
                  <a:pt x="6096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658475" y="3914051"/>
            <a:ext cx="3686175" cy="4342765"/>
            <a:chOff x="10658475" y="3914051"/>
            <a:chExt cx="3686175" cy="4342765"/>
          </a:xfrm>
        </p:grpSpPr>
        <p:sp>
          <p:nvSpPr>
            <p:cNvPr id="4" name="object 4"/>
            <p:cNvSpPr/>
            <p:nvPr/>
          </p:nvSpPr>
          <p:spPr>
            <a:xfrm>
              <a:off x="12477750" y="7856588"/>
              <a:ext cx="238125" cy="247650"/>
            </a:xfrm>
            <a:custGeom>
              <a:avLst/>
              <a:gdLst/>
              <a:ahLst/>
              <a:cxnLst/>
              <a:rect l="l" t="t" r="r" b="b"/>
              <a:pathLst>
                <a:path w="238125" h="247650">
                  <a:moveTo>
                    <a:pt x="238125" y="0"/>
                  </a:moveTo>
                  <a:lnTo>
                    <a:pt x="0" y="0"/>
                  </a:lnTo>
                  <a:lnTo>
                    <a:pt x="0" y="247599"/>
                  </a:lnTo>
                  <a:lnTo>
                    <a:pt x="238125" y="247599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5" y="3914051"/>
              <a:ext cx="3686175" cy="434251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34450" y="2257005"/>
            <a:ext cx="419100" cy="438150"/>
          </a:xfrm>
          <a:custGeom>
            <a:avLst/>
            <a:gdLst/>
            <a:ahLst/>
            <a:cxnLst/>
            <a:rect l="l" t="t" r="r" b="b"/>
            <a:pathLst>
              <a:path w="419100" h="438150">
                <a:moveTo>
                  <a:pt x="419100" y="0"/>
                </a:moveTo>
                <a:lnTo>
                  <a:pt x="0" y="0"/>
                </a:lnTo>
                <a:lnTo>
                  <a:pt x="0" y="438061"/>
                </a:lnTo>
                <a:lnTo>
                  <a:pt x="419100" y="438061"/>
                </a:lnTo>
                <a:lnTo>
                  <a:pt x="4191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2680" y="723899"/>
            <a:ext cx="268224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10">
                <a:latin typeface="Trebuchet MS"/>
                <a:cs typeface="Trebuchet MS"/>
              </a:rPr>
              <a:t>PROBLEM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8275" y="1491551"/>
            <a:ext cx="32740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14" b="1">
                <a:latin typeface="Trebuchet MS"/>
                <a:cs typeface="Trebuchet MS"/>
              </a:rPr>
              <a:t>STATEMENT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2680" y="4186237"/>
            <a:ext cx="6410325" cy="3408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50" spc="30" b="1">
                <a:latin typeface="Arial"/>
                <a:cs typeface="Arial"/>
              </a:rPr>
              <a:t>*EASY</a:t>
            </a:r>
            <a:r>
              <a:rPr dirty="0" sz="3650" spc="-40" b="1">
                <a:latin typeface="Arial"/>
                <a:cs typeface="Arial"/>
              </a:rPr>
              <a:t> </a:t>
            </a:r>
            <a:r>
              <a:rPr dirty="0" sz="3650" spc="-95" b="1">
                <a:latin typeface="Arial"/>
                <a:cs typeface="Arial"/>
              </a:rPr>
              <a:t>DATA</a:t>
            </a:r>
            <a:r>
              <a:rPr dirty="0" sz="3650" spc="-145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MANAGEMENT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3650" spc="-75" b="1">
                <a:latin typeface="Arial"/>
                <a:cs typeface="Arial"/>
              </a:rPr>
              <a:t>*DATA</a:t>
            </a:r>
            <a:r>
              <a:rPr dirty="0" sz="3650" spc="-140" b="1">
                <a:latin typeface="Arial"/>
                <a:cs typeface="Arial"/>
              </a:rPr>
              <a:t> </a:t>
            </a:r>
            <a:r>
              <a:rPr dirty="0" sz="3650" spc="20" b="1">
                <a:latin typeface="Arial"/>
                <a:cs typeface="Arial"/>
              </a:rPr>
              <a:t>ORGANISATION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3650" spc="10" b="1">
                <a:latin typeface="Arial"/>
                <a:cs typeface="Arial"/>
              </a:rPr>
              <a:t>*AUTONATION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50" spc="30" b="1">
                <a:latin typeface="Arial"/>
                <a:cs typeface="Arial"/>
              </a:rPr>
              <a:t>*EASY</a:t>
            </a:r>
            <a:r>
              <a:rPr dirty="0" sz="3650" spc="-55" b="1">
                <a:latin typeface="Arial"/>
                <a:cs typeface="Arial"/>
              </a:rPr>
              <a:t> </a:t>
            </a:r>
            <a:r>
              <a:rPr dirty="0" sz="3650" spc="20" b="1">
                <a:latin typeface="Arial"/>
                <a:cs typeface="Arial"/>
              </a:rPr>
              <a:t>TO</a:t>
            </a:r>
            <a:r>
              <a:rPr dirty="0" sz="3650" spc="-40" b="1">
                <a:latin typeface="Arial"/>
                <a:cs typeface="Arial"/>
              </a:rPr>
              <a:t> </a:t>
            </a:r>
            <a:r>
              <a:rPr dirty="0" sz="3650" spc="35" b="1">
                <a:latin typeface="Arial"/>
                <a:cs typeface="Arial"/>
              </a:rPr>
              <a:t>USE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3650" spc="-15" b="1">
                <a:latin typeface="Arial"/>
                <a:cs typeface="Arial"/>
              </a:rPr>
              <a:t>*VERSATILELY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3650" spc="20" b="1">
                <a:latin typeface="Arial"/>
                <a:cs typeface="Arial"/>
              </a:rPr>
              <a:t>*COLLORBATION</a:t>
            </a:r>
            <a:endParaRPr sz="36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9325" y="8627973"/>
            <a:ext cx="104775" cy="2285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7750" y="715186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485"/>
                </a:lnTo>
                <a:lnTo>
                  <a:pt x="609600" y="609485"/>
                </a:lnTo>
                <a:lnTo>
                  <a:pt x="6096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544300" y="3533114"/>
            <a:ext cx="4714875" cy="5076190"/>
            <a:chOff x="11544300" y="3533114"/>
            <a:chExt cx="4714875" cy="5076190"/>
          </a:xfrm>
        </p:grpSpPr>
        <p:sp>
          <p:nvSpPr>
            <p:cNvPr id="4" name="object 4"/>
            <p:cNvSpPr/>
            <p:nvPr/>
          </p:nvSpPr>
          <p:spPr>
            <a:xfrm>
              <a:off x="12477750" y="7856588"/>
              <a:ext cx="238125" cy="247650"/>
            </a:xfrm>
            <a:custGeom>
              <a:avLst/>
              <a:gdLst/>
              <a:ahLst/>
              <a:cxnLst/>
              <a:rect l="l" t="t" r="r" b="b"/>
              <a:pathLst>
                <a:path w="238125" h="247650">
                  <a:moveTo>
                    <a:pt x="238125" y="0"/>
                  </a:moveTo>
                  <a:lnTo>
                    <a:pt x="0" y="0"/>
                  </a:lnTo>
                  <a:lnTo>
                    <a:pt x="0" y="247599"/>
                  </a:lnTo>
                  <a:lnTo>
                    <a:pt x="238125" y="247599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3114"/>
              <a:ext cx="4714875" cy="507579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34450" y="2257005"/>
            <a:ext cx="419100" cy="438150"/>
          </a:xfrm>
          <a:custGeom>
            <a:avLst/>
            <a:gdLst/>
            <a:ahLst/>
            <a:cxnLst/>
            <a:rect l="l" t="t" r="r" b="b"/>
            <a:pathLst>
              <a:path w="419100" h="438150">
                <a:moveTo>
                  <a:pt x="419100" y="0"/>
                </a:moveTo>
                <a:lnTo>
                  <a:pt x="0" y="0"/>
                </a:lnTo>
                <a:lnTo>
                  <a:pt x="0" y="438061"/>
                </a:lnTo>
                <a:lnTo>
                  <a:pt x="419100" y="438061"/>
                </a:lnTo>
                <a:lnTo>
                  <a:pt x="4191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1552" y="1020445"/>
            <a:ext cx="6997700" cy="8839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21710" algn="l"/>
              </a:tabLst>
            </a:pPr>
            <a:r>
              <a:rPr dirty="0" sz="5600" spc="30">
                <a:latin typeface="Trebuchet MS"/>
                <a:cs typeface="Trebuchet MS"/>
              </a:rPr>
              <a:t>P</a:t>
            </a:r>
            <a:r>
              <a:rPr dirty="0" sz="5600" spc="40">
                <a:latin typeface="Trebuchet MS"/>
                <a:cs typeface="Trebuchet MS"/>
              </a:rPr>
              <a:t>R</a:t>
            </a:r>
            <a:r>
              <a:rPr dirty="0" sz="5600" spc="30">
                <a:latin typeface="Trebuchet MS"/>
                <a:cs typeface="Trebuchet MS"/>
              </a:rPr>
              <a:t>O</a:t>
            </a:r>
            <a:r>
              <a:rPr dirty="0" sz="5600" spc="15">
                <a:latin typeface="Trebuchet MS"/>
                <a:cs typeface="Trebuchet MS"/>
              </a:rPr>
              <a:t>J</a:t>
            </a:r>
            <a:r>
              <a:rPr dirty="0" sz="5600" spc="80">
                <a:latin typeface="Trebuchet MS"/>
                <a:cs typeface="Trebuchet MS"/>
              </a:rPr>
              <a:t>E</a:t>
            </a:r>
            <a:r>
              <a:rPr dirty="0" sz="5600" spc="50">
                <a:latin typeface="Trebuchet MS"/>
                <a:cs typeface="Trebuchet MS"/>
              </a:rPr>
              <a:t>C</a:t>
            </a:r>
            <a:r>
              <a:rPr dirty="0" sz="5600" spc="15">
                <a:latin typeface="Trebuchet MS"/>
                <a:cs typeface="Trebuchet MS"/>
              </a:rPr>
              <a:t>T</a:t>
            </a:r>
            <a:r>
              <a:rPr dirty="0" sz="5600">
                <a:latin typeface="Trebuchet MS"/>
                <a:cs typeface="Trebuchet MS"/>
              </a:rPr>
              <a:t>	</a:t>
            </a:r>
            <a:r>
              <a:rPr dirty="0" sz="5600" spc="10">
                <a:latin typeface="Trebuchet MS"/>
                <a:cs typeface="Trebuchet MS"/>
              </a:rPr>
              <a:t>O</a:t>
            </a:r>
            <a:r>
              <a:rPr dirty="0" sz="5600" spc="10">
                <a:latin typeface="Trebuchet MS"/>
                <a:cs typeface="Trebuchet MS"/>
              </a:rPr>
              <a:t>V</a:t>
            </a:r>
            <a:r>
              <a:rPr dirty="0" sz="5600" spc="-5">
                <a:latin typeface="Trebuchet MS"/>
                <a:cs typeface="Trebuchet MS"/>
              </a:rPr>
              <a:t>E</a:t>
            </a:r>
            <a:r>
              <a:rPr dirty="0" sz="5600" spc="25">
                <a:latin typeface="Trebuchet MS"/>
                <a:cs typeface="Trebuchet MS"/>
              </a:rPr>
              <a:t>R</a:t>
            </a:r>
            <a:r>
              <a:rPr dirty="0" sz="5600" spc="-10">
                <a:latin typeface="Trebuchet MS"/>
                <a:cs typeface="Trebuchet MS"/>
              </a:rPr>
              <a:t>V</a:t>
            </a:r>
            <a:r>
              <a:rPr dirty="0" sz="5600" spc="10">
                <a:latin typeface="Trebuchet MS"/>
                <a:cs typeface="Trebuchet MS"/>
              </a:rPr>
              <a:t>I</a:t>
            </a:r>
            <a:r>
              <a:rPr dirty="0" sz="5600" spc="-35">
                <a:latin typeface="Trebuchet MS"/>
                <a:cs typeface="Trebuchet MS"/>
              </a:rPr>
              <a:t>E</a:t>
            </a:r>
            <a:r>
              <a:rPr dirty="0" sz="5600" spc="25">
                <a:latin typeface="Trebuchet MS"/>
                <a:cs typeface="Trebuchet MS"/>
              </a:rPr>
              <a:t>W</a:t>
            </a:r>
            <a:endParaRPr sz="5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9325" y="8627973"/>
            <a:ext cx="104775" cy="2285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1289" y="2834957"/>
            <a:ext cx="10271125" cy="539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20"/>
              </a:spcBef>
              <a:buSzPct val="92187"/>
              <a:buChar char="•"/>
              <a:tabLst>
                <a:tab pos="151130" algn="l"/>
              </a:tabLst>
            </a:pP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Employee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analysis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performance of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employee by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 consider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various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factors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like </a:t>
            </a:r>
            <a:r>
              <a:rPr dirty="0" sz="3200" spc="-25">
                <a:solidFill>
                  <a:srgbClr val="0D0D0D"/>
                </a:solidFill>
                <a:latin typeface="Times New Roman"/>
                <a:cs typeface="Times New Roman"/>
              </a:rPr>
              <a:t>gender,performance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score,rating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achievement.Performance analysis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involves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systematic 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evalution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employee </a:t>
            </a:r>
            <a:r>
              <a:rPr dirty="0" sz="3200" spc="-25">
                <a:solidFill>
                  <a:srgbClr val="0D0D0D"/>
                </a:solidFill>
                <a:latin typeface="Times New Roman"/>
                <a:cs typeface="Times New Roman"/>
              </a:rPr>
              <a:t>productivity,efficiencyand 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effectiveness </a:t>
            </a:r>
            <a:r>
              <a:rPr dirty="0" sz="3200" spc="-7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within </a:t>
            </a:r>
            <a:r>
              <a:rPr dirty="0" sz="3200" spc="10">
                <a:solidFill>
                  <a:srgbClr val="0D0D0D"/>
                </a:solidFill>
                <a:latin typeface="Times New Roman"/>
                <a:cs typeface="Times New Roman"/>
              </a:rPr>
              <a:t>an </a:t>
            </a:r>
            <a:r>
              <a:rPr dirty="0" sz="3200" spc="-20">
                <a:solidFill>
                  <a:srgbClr val="0D0D0D"/>
                </a:solidFill>
                <a:latin typeface="Times New Roman"/>
                <a:cs typeface="Times New Roman"/>
              </a:rPr>
              <a:t>organisation 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. </a:t>
            </a:r>
            <a:r>
              <a:rPr dirty="0" sz="3200" spc="25">
                <a:solidFill>
                  <a:srgbClr val="0D0D0D"/>
                </a:solidFill>
                <a:latin typeface="Times New Roman"/>
                <a:cs typeface="Times New Roman"/>
              </a:rPr>
              <a:t>by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analyzing key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metrics 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such </a:t>
            </a:r>
            <a:r>
              <a:rPr dirty="0" sz="3200" spc="1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task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completion</a:t>
            </a:r>
            <a:r>
              <a:rPr dirty="0" sz="32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rates,sales</a:t>
            </a:r>
            <a:r>
              <a:rPr dirty="0" sz="3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figures,customer</a:t>
            </a:r>
            <a:r>
              <a:rPr dirty="0" sz="3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satisfication</a:t>
            </a:r>
            <a:r>
              <a:rPr dirty="0" sz="3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scores,and </a:t>
            </a:r>
            <a:r>
              <a:rPr dirty="0" sz="3200" spc="-7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other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relevant data,organisation 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gain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insights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into 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individual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team</a:t>
            </a:r>
            <a:r>
              <a:rPr dirty="0" sz="3200" spc="-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performance.This</a:t>
            </a:r>
            <a:r>
              <a:rPr dirty="0" sz="3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process</a:t>
            </a:r>
            <a:r>
              <a:rPr dirty="0" sz="3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helps</a:t>
            </a:r>
            <a:r>
              <a:rPr dirty="0" sz="3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3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identify </a:t>
            </a:r>
            <a:r>
              <a:rPr dirty="0" sz="3200" spc="-7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strengths,weakness and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areas </a:t>
            </a:r>
            <a:r>
              <a:rPr dirty="0" sz="3200" spc="1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improvement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enabling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informed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decision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making </a:t>
            </a:r>
            <a:r>
              <a:rPr dirty="0" sz="3200" spc="-5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3200" spc="-20">
                <a:solidFill>
                  <a:srgbClr val="0D0D0D"/>
                </a:solidFill>
                <a:latin typeface="Times New Roman"/>
                <a:cs typeface="Times New Roman"/>
              </a:rPr>
              <a:t>targeted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interventions </a:t>
            </a:r>
            <a:r>
              <a:rPr dirty="0" sz="3200" spc="1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dirty="0" sz="32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enhance</a:t>
            </a:r>
            <a:r>
              <a:rPr dirty="0" sz="3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overall</a:t>
            </a:r>
            <a:r>
              <a:rPr dirty="0" sz="32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organisational</a:t>
            </a:r>
            <a:r>
              <a:rPr dirty="0" sz="3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performance.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7750" y="715186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485"/>
                </a:lnTo>
                <a:lnTo>
                  <a:pt x="609600" y="609485"/>
                </a:lnTo>
                <a:lnTo>
                  <a:pt x="6096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34450" y="2257005"/>
            <a:ext cx="419100" cy="438150"/>
          </a:xfrm>
          <a:custGeom>
            <a:avLst/>
            <a:gdLst/>
            <a:ahLst/>
            <a:cxnLst/>
            <a:rect l="l" t="t" r="r" b="b"/>
            <a:pathLst>
              <a:path w="419100" h="438150">
                <a:moveTo>
                  <a:pt x="419100" y="0"/>
                </a:moveTo>
                <a:lnTo>
                  <a:pt x="0" y="0"/>
                </a:lnTo>
                <a:lnTo>
                  <a:pt x="0" y="438061"/>
                </a:lnTo>
                <a:lnTo>
                  <a:pt x="419100" y="438061"/>
                </a:lnTo>
                <a:lnTo>
                  <a:pt x="4191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77750" y="7856588"/>
            <a:ext cx="238125" cy="247650"/>
          </a:xfrm>
          <a:custGeom>
            <a:avLst/>
            <a:gdLst/>
            <a:ahLst/>
            <a:cxnLst/>
            <a:rect l="l" t="t" r="r" b="b"/>
            <a:pathLst>
              <a:path w="238125" h="247650">
                <a:moveTo>
                  <a:pt x="238125" y="0"/>
                </a:moveTo>
                <a:lnTo>
                  <a:pt x="0" y="0"/>
                </a:lnTo>
                <a:lnTo>
                  <a:pt x="0" y="247599"/>
                </a:lnTo>
                <a:lnTo>
                  <a:pt x="238125" y="247599"/>
                </a:lnTo>
                <a:lnTo>
                  <a:pt x="2381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6307" y="1121409"/>
            <a:ext cx="668782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0">
                <a:latin typeface="Trebuchet MS"/>
                <a:cs typeface="Trebuchet MS"/>
              </a:rPr>
              <a:t>WHO</a:t>
            </a:r>
            <a:r>
              <a:rPr dirty="0" sz="4250" spc="-75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ARE</a:t>
            </a:r>
            <a:r>
              <a:rPr dirty="0" sz="4250" spc="-75">
                <a:latin typeface="Trebuchet MS"/>
                <a:cs typeface="Trebuchet MS"/>
              </a:rPr>
              <a:t> </a:t>
            </a:r>
            <a:r>
              <a:rPr dirty="0" sz="4250" spc="-5">
                <a:latin typeface="Trebuchet MS"/>
                <a:cs typeface="Trebuchet MS"/>
              </a:rPr>
              <a:t>THE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 spc="5">
                <a:latin typeface="Trebuchet MS"/>
                <a:cs typeface="Trebuchet MS"/>
              </a:rPr>
              <a:t>END</a:t>
            </a:r>
            <a:r>
              <a:rPr dirty="0" sz="4250" spc="-45">
                <a:latin typeface="Trebuchet MS"/>
                <a:cs typeface="Trebuchet MS"/>
              </a:rPr>
              <a:t> </a:t>
            </a:r>
            <a:r>
              <a:rPr dirty="0" sz="4250" spc="-5">
                <a:latin typeface="Trebuchet MS"/>
                <a:cs typeface="Trebuchet MS"/>
              </a:rPr>
              <a:t>USERS?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307" y="3099117"/>
            <a:ext cx="8347709" cy="397065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50" spc="40" b="1">
                <a:latin typeface="Arial"/>
                <a:cs typeface="Arial"/>
              </a:rPr>
              <a:t>*EMPLOYEES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3650" spc="25" b="1">
                <a:latin typeface="Arial"/>
                <a:cs typeface="Arial"/>
              </a:rPr>
              <a:t>*FIRM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3650" spc="20" b="1">
                <a:latin typeface="Arial"/>
                <a:cs typeface="Arial"/>
              </a:rPr>
              <a:t>*ORGANISATION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50" spc="30" b="1">
                <a:latin typeface="Arial"/>
                <a:cs typeface="Arial"/>
              </a:rPr>
              <a:t>*INDUSTRIES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3650" spc="45" b="1">
                <a:latin typeface="Arial"/>
                <a:cs typeface="Arial"/>
              </a:rPr>
              <a:t>*MANAGER</a:t>
            </a:r>
            <a:r>
              <a:rPr dirty="0" sz="3650" spc="20" b="1">
                <a:latin typeface="Arial"/>
                <a:cs typeface="Arial"/>
              </a:rPr>
              <a:t> </a:t>
            </a:r>
            <a:r>
              <a:rPr dirty="0" sz="3650" spc="50" b="1">
                <a:latin typeface="Arial"/>
                <a:cs typeface="Arial"/>
              </a:rPr>
              <a:t>OR</a:t>
            </a:r>
            <a:r>
              <a:rPr dirty="0" sz="3650" spc="-10" b="1">
                <a:latin typeface="Arial"/>
                <a:cs typeface="Arial"/>
              </a:rPr>
              <a:t> </a:t>
            </a:r>
            <a:r>
              <a:rPr dirty="0" sz="3650" spc="25" b="1">
                <a:latin typeface="Arial"/>
                <a:cs typeface="Arial"/>
              </a:rPr>
              <a:t>SUPERVISOR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3650" spc="40" b="1">
                <a:latin typeface="Arial"/>
                <a:cs typeface="Arial"/>
              </a:rPr>
              <a:t>*HUMAN</a:t>
            </a:r>
            <a:r>
              <a:rPr dirty="0" sz="3650" spc="55" b="1">
                <a:latin typeface="Arial"/>
                <a:cs typeface="Arial"/>
              </a:rPr>
              <a:t> </a:t>
            </a:r>
            <a:r>
              <a:rPr dirty="0" sz="3650" spc="40" b="1">
                <a:latin typeface="Arial"/>
                <a:cs typeface="Arial"/>
              </a:rPr>
              <a:t>RESOURCE</a:t>
            </a:r>
            <a:r>
              <a:rPr dirty="0" sz="3650" spc="45" b="1">
                <a:latin typeface="Arial"/>
                <a:cs typeface="Arial"/>
              </a:rPr>
              <a:t> MANAGEMENT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3650" spc="40" b="1">
                <a:latin typeface="Arial"/>
                <a:cs typeface="Arial"/>
              </a:rPr>
              <a:t>*CUSTOMER</a:t>
            </a:r>
            <a:endParaRPr sz="36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8227986"/>
            <a:ext cx="2914650" cy="64757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71294"/>
            <a:ext cx="3590924" cy="43234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477750" y="715186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485"/>
                </a:lnTo>
                <a:lnTo>
                  <a:pt x="609600" y="609485"/>
                </a:lnTo>
                <a:lnTo>
                  <a:pt x="6096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34450" y="2257005"/>
            <a:ext cx="419100" cy="438150"/>
          </a:xfrm>
          <a:custGeom>
            <a:avLst/>
            <a:gdLst/>
            <a:ahLst/>
            <a:cxnLst/>
            <a:rect l="l" t="t" r="r" b="b"/>
            <a:pathLst>
              <a:path w="419100" h="438150">
                <a:moveTo>
                  <a:pt x="419100" y="0"/>
                </a:moveTo>
                <a:lnTo>
                  <a:pt x="0" y="0"/>
                </a:lnTo>
                <a:lnTo>
                  <a:pt x="0" y="438061"/>
                </a:lnTo>
                <a:lnTo>
                  <a:pt x="419100" y="438061"/>
                </a:lnTo>
                <a:lnTo>
                  <a:pt x="4191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77750" y="7856588"/>
            <a:ext cx="238125" cy="247650"/>
          </a:xfrm>
          <a:custGeom>
            <a:avLst/>
            <a:gdLst/>
            <a:ahLst/>
            <a:cxnLst/>
            <a:rect l="l" t="t" r="r" b="b"/>
            <a:pathLst>
              <a:path w="238125" h="247650">
                <a:moveTo>
                  <a:pt x="238125" y="0"/>
                </a:moveTo>
                <a:lnTo>
                  <a:pt x="0" y="0"/>
                </a:lnTo>
                <a:lnTo>
                  <a:pt x="0" y="247599"/>
                </a:lnTo>
                <a:lnTo>
                  <a:pt x="238125" y="247599"/>
                </a:lnTo>
                <a:lnTo>
                  <a:pt x="2381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6780" y="1063307"/>
            <a:ext cx="126974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>
                <a:latin typeface="Trebuchet MS"/>
                <a:cs typeface="Trebuchet MS"/>
              </a:rPr>
              <a:t>OUR</a:t>
            </a:r>
            <a:r>
              <a:rPr dirty="0" sz="4800" spc="-5">
                <a:latin typeface="Trebuchet MS"/>
                <a:cs typeface="Trebuchet MS"/>
              </a:rPr>
              <a:t> </a:t>
            </a:r>
            <a:r>
              <a:rPr dirty="0" sz="4800" spc="-15">
                <a:latin typeface="Trebuchet MS"/>
                <a:cs typeface="Trebuchet MS"/>
              </a:rPr>
              <a:t>SOLUTION</a:t>
            </a:r>
            <a:r>
              <a:rPr dirty="0" sz="4800" spc="5">
                <a:latin typeface="Trebuchet MS"/>
                <a:cs typeface="Trebuchet MS"/>
              </a:rPr>
              <a:t> </a:t>
            </a:r>
            <a:r>
              <a:rPr dirty="0" sz="4800" spc="-10">
                <a:latin typeface="Trebuchet MS"/>
                <a:cs typeface="Trebuchet MS"/>
              </a:rPr>
              <a:t>AND</a:t>
            </a:r>
            <a:r>
              <a:rPr dirty="0" sz="4800" spc="-15">
                <a:latin typeface="Trebuchet MS"/>
                <a:cs typeface="Trebuchet MS"/>
              </a:rPr>
              <a:t> </a:t>
            </a:r>
            <a:r>
              <a:rPr dirty="0" sz="4800">
                <a:latin typeface="Trebuchet MS"/>
                <a:cs typeface="Trebuchet MS"/>
              </a:rPr>
              <a:t>ITS</a:t>
            </a:r>
            <a:r>
              <a:rPr dirty="0" sz="4800" spc="-45">
                <a:latin typeface="Trebuchet MS"/>
                <a:cs typeface="Trebuchet MS"/>
              </a:rPr>
              <a:t> </a:t>
            </a:r>
            <a:r>
              <a:rPr dirty="0" sz="4800" spc="-20">
                <a:latin typeface="Trebuchet MS"/>
                <a:cs typeface="Trebuchet MS"/>
              </a:rPr>
              <a:t>VALUE</a:t>
            </a:r>
            <a:r>
              <a:rPr dirty="0" sz="4800" spc="15">
                <a:latin typeface="Trebuchet MS"/>
                <a:cs typeface="Trebuchet MS"/>
              </a:rPr>
              <a:t> </a:t>
            </a:r>
            <a:r>
              <a:rPr dirty="0" sz="4800" spc="-10">
                <a:latin typeface="Trebuchet MS"/>
                <a:cs typeface="Trebuchet MS"/>
              </a:rPr>
              <a:t>PROPOSITION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4950" y="2560256"/>
            <a:ext cx="8984615" cy="39700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3650" spc="5" b="1">
                <a:latin typeface="Arial"/>
                <a:cs typeface="Arial"/>
              </a:rPr>
              <a:t>*FILTERING</a:t>
            </a:r>
            <a:r>
              <a:rPr dirty="0" sz="3650" spc="15" b="1">
                <a:latin typeface="Arial"/>
                <a:cs typeface="Arial"/>
              </a:rPr>
              <a:t> </a:t>
            </a:r>
            <a:r>
              <a:rPr dirty="0" sz="3650" spc="40" b="1">
                <a:latin typeface="Arial"/>
                <a:cs typeface="Arial"/>
              </a:rPr>
              <a:t>REMOVE</a:t>
            </a:r>
            <a:r>
              <a:rPr dirty="0" sz="3650" spc="25" b="1">
                <a:latin typeface="Arial"/>
                <a:cs typeface="Arial"/>
              </a:rPr>
              <a:t> </a:t>
            </a:r>
            <a:r>
              <a:rPr dirty="0" sz="3650" spc="35" b="1">
                <a:latin typeface="Arial"/>
                <a:cs typeface="Arial"/>
              </a:rPr>
              <a:t>MISSING</a:t>
            </a:r>
            <a:r>
              <a:rPr dirty="0" sz="3650" spc="45" b="1">
                <a:latin typeface="Arial"/>
                <a:cs typeface="Arial"/>
              </a:rPr>
              <a:t> </a:t>
            </a:r>
            <a:r>
              <a:rPr dirty="0" sz="3650" b="1">
                <a:latin typeface="Arial"/>
                <a:cs typeface="Arial"/>
              </a:rPr>
              <a:t>VALUES</a:t>
            </a:r>
            <a:endParaRPr sz="3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3650" spc="40" b="1">
                <a:latin typeface="Arial"/>
                <a:cs typeface="Arial"/>
              </a:rPr>
              <a:t>*CONDITIONAL</a:t>
            </a:r>
            <a:r>
              <a:rPr dirty="0" sz="3650" spc="-45" b="1">
                <a:latin typeface="Arial"/>
                <a:cs typeface="Arial"/>
              </a:rPr>
              <a:t> </a:t>
            </a:r>
            <a:r>
              <a:rPr dirty="0" sz="3650" spc="10" b="1">
                <a:latin typeface="Arial"/>
                <a:cs typeface="Arial"/>
              </a:rPr>
              <a:t>FORMATING</a:t>
            </a:r>
            <a:r>
              <a:rPr dirty="0" sz="3650" spc="50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BLANKS</a:t>
            </a:r>
            <a:endParaRPr sz="3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3650" spc="30" b="1">
                <a:latin typeface="Arial"/>
                <a:cs typeface="Arial"/>
              </a:rPr>
              <a:t>*PIVOT</a:t>
            </a:r>
            <a:r>
              <a:rPr dirty="0" sz="3650" b="1">
                <a:latin typeface="Arial"/>
                <a:cs typeface="Arial"/>
              </a:rPr>
              <a:t> </a:t>
            </a:r>
            <a:r>
              <a:rPr dirty="0" sz="3650" spc="30" b="1">
                <a:latin typeface="Arial"/>
                <a:cs typeface="Arial"/>
              </a:rPr>
              <a:t>SUMMARY</a:t>
            </a:r>
            <a:r>
              <a:rPr dirty="0" sz="3650" spc="-30" b="1">
                <a:latin typeface="Arial"/>
                <a:cs typeface="Arial"/>
              </a:rPr>
              <a:t> </a:t>
            </a:r>
            <a:r>
              <a:rPr dirty="0" sz="3650" spc="45" b="1">
                <a:latin typeface="Arial"/>
                <a:cs typeface="Arial"/>
              </a:rPr>
              <a:t>OF</a:t>
            </a:r>
            <a:r>
              <a:rPr dirty="0" sz="3650" b="1">
                <a:latin typeface="Arial"/>
                <a:cs typeface="Arial"/>
              </a:rPr>
              <a:t> </a:t>
            </a:r>
            <a:r>
              <a:rPr dirty="0" sz="3650" spc="35" b="1">
                <a:latin typeface="Arial"/>
                <a:cs typeface="Arial"/>
              </a:rPr>
              <a:t>EMPLOYEES</a:t>
            </a:r>
            <a:endParaRPr sz="3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3650" spc="40" b="1">
                <a:latin typeface="Arial"/>
                <a:cs typeface="Arial"/>
              </a:rPr>
              <a:t>*PERFORMANCE</a:t>
            </a:r>
            <a:endParaRPr sz="3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3650" spc="45" b="1">
                <a:latin typeface="Arial"/>
                <a:cs typeface="Arial"/>
              </a:rPr>
              <a:t>*FORMULA</a:t>
            </a:r>
            <a:r>
              <a:rPr dirty="0" sz="3650" spc="-140" b="1">
                <a:latin typeface="Arial"/>
                <a:cs typeface="Arial"/>
              </a:rPr>
              <a:t> </a:t>
            </a:r>
            <a:r>
              <a:rPr dirty="0" sz="3650" spc="25" b="1">
                <a:latin typeface="Arial"/>
                <a:cs typeface="Arial"/>
              </a:rPr>
              <a:t>IF</a:t>
            </a:r>
            <a:r>
              <a:rPr dirty="0" sz="3650" spc="-15" b="1">
                <a:latin typeface="Arial"/>
                <a:cs typeface="Arial"/>
              </a:rPr>
              <a:t> </a:t>
            </a:r>
            <a:r>
              <a:rPr dirty="0" sz="3650" spc="40" b="1">
                <a:latin typeface="Arial"/>
                <a:cs typeface="Arial"/>
              </a:rPr>
              <a:t>CONDITION</a:t>
            </a:r>
            <a:endParaRPr sz="3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3650" spc="35" b="1">
                <a:latin typeface="Arial"/>
                <a:cs typeface="Arial"/>
              </a:rPr>
              <a:t>*GRAPHIC</a:t>
            </a:r>
            <a:r>
              <a:rPr dirty="0" sz="3650" spc="45" b="1">
                <a:latin typeface="Arial"/>
                <a:cs typeface="Arial"/>
              </a:rPr>
              <a:t> </a:t>
            </a:r>
            <a:r>
              <a:rPr dirty="0" sz="3650" spc="-95" b="1">
                <a:latin typeface="Arial"/>
                <a:cs typeface="Arial"/>
              </a:rPr>
              <a:t>DATA</a:t>
            </a:r>
            <a:r>
              <a:rPr dirty="0" sz="3650" spc="-140" b="1">
                <a:latin typeface="Arial"/>
                <a:cs typeface="Arial"/>
              </a:rPr>
              <a:t> </a:t>
            </a:r>
            <a:r>
              <a:rPr dirty="0" sz="3650" spc="15" b="1">
                <a:latin typeface="Arial"/>
                <a:cs typeface="Arial"/>
              </a:rPr>
              <a:t>VISUALISATION</a:t>
            </a:r>
            <a:endParaRPr sz="3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3650" spc="30" b="1">
                <a:latin typeface="Arial"/>
                <a:cs typeface="Arial"/>
              </a:rPr>
              <a:t>*FINAL</a:t>
            </a:r>
            <a:r>
              <a:rPr dirty="0" sz="3650" spc="-60" b="1">
                <a:latin typeface="Arial"/>
                <a:cs typeface="Arial"/>
              </a:rPr>
              <a:t> </a:t>
            </a:r>
            <a:r>
              <a:rPr dirty="0" sz="3650" spc="-25" b="1">
                <a:latin typeface="Arial"/>
                <a:cs typeface="Arial"/>
              </a:rPr>
              <a:t>REPORT:CHART.</a:t>
            </a:r>
            <a:endParaRPr sz="36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9325" y="8627973"/>
            <a:ext cx="104775" cy="2285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680" y="391413"/>
            <a:ext cx="7422515" cy="9982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>
                <a:latin typeface="Trebuchet MS"/>
                <a:cs typeface="Trebuchet MS"/>
              </a:rPr>
              <a:t>Dataset</a:t>
            </a:r>
            <a:r>
              <a:rPr dirty="0" spc="-125">
                <a:latin typeface="Trebuchet MS"/>
                <a:cs typeface="Trebuchet MS"/>
              </a:rPr>
              <a:t> </a:t>
            </a:r>
            <a:r>
              <a:rPr dirty="0" spc="15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3235" y="2508567"/>
            <a:ext cx="5796915" cy="52787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5">
                <a:latin typeface="Arial MT"/>
                <a:cs typeface="Arial MT"/>
              </a:rPr>
              <a:t>*EMPLOYEE-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30">
                <a:latin typeface="Arial MT"/>
                <a:cs typeface="Arial MT"/>
              </a:rPr>
              <a:t>KAGGLE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-10">
                <a:latin typeface="Arial MT"/>
                <a:cs typeface="Arial MT"/>
              </a:rPr>
              <a:t>*26-FEATURES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600" spc="-10">
                <a:latin typeface="Arial MT"/>
                <a:cs typeface="Arial MT"/>
              </a:rPr>
              <a:t>*10-FEATURES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30">
                <a:latin typeface="Arial MT"/>
                <a:cs typeface="Arial MT"/>
              </a:rPr>
              <a:t>*EMPLOYEE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25">
                <a:latin typeface="Arial MT"/>
                <a:cs typeface="Arial MT"/>
              </a:rPr>
              <a:t>ID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600" spc="15">
                <a:latin typeface="Arial MT"/>
                <a:cs typeface="Arial MT"/>
              </a:rPr>
              <a:t>*FIRST</a:t>
            </a:r>
            <a:r>
              <a:rPr dirty="0" sz="2600" spc="-120">
                <a:latin typeface="Arial MT"/>
                <a:cs typeface="Arial MT"/>
              </a:rPr>
              <a:t> </a:t>
            </a:r>
            <a:r>
              <a:rPr dirty="0" sz="2600" spc="35">
                <a:latin typeface="Arial MT"/>
                <a:cs typeface="Arial MT"/>
              </a:rPr>
              <a:t>NAME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600" spc="25">
                <a:latin typeface="Arial MT"/>
                <a:cs typeface="Arial MT"/>
              </a:rPr>
              <a:t>*LAST</a:t>
            </a:r>
            <a:r>
              <a:rPr dirty="0" sz="2600" spc="-170">
                <a:latin typeface="Arial MT"/>
                <a:cs typeface="Arial MT"/>
              </a:rPr>
              <a:t> </a:t>
            </a:r>
            <a:r>
              <a:rPr dirty="0" sz="2600" spc="35">
                <a:latin typeface="Arial MT"/>
                <a:cs typeface="Arial MT"/>
              </a:rPr>
              <a:t>NAME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25">
                <a:latin typeface="Arial MT"/>
                <a:cs typeface="Arial MT"/>
              </a:rPr>
              <a:t>*BUSINESS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25">
                <a:latin typeface="Arial MT"/>
                <a:cs typeface="Arial MT"/>
              </a:rPr>
              <a:t>UNIT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600" spc="30">
                <a:latin typeface="Arial MT"/>
                <a:cs typeface="Arial MT"/>
              </a:rPr>
              <a:t>*EMPLOYEE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10">
                <a:latin typeface="Arial MT"/>
                <a:cs typeface="Arial MT"/>
              </a:rPr>
              <a:t>STATUS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30">
                <a:latin typeface="Arial MT"/>
                <a:cs typeface="Arial MT"/>
              </a:rPr>
              <a:t>*EMPLOYEE</a:t>
            </a:r>
            <a:r>
              <a:rPr dirty="0" sz="2600" spc="-155">
                <a:latin typeface="Arial MT"/>
                <a:cs typeface="Arial MT"/>
              </a:rPr>
              <a:t> </a:t>
            </a:r>
            <a:r>
              <a:rPr dirty="0" sz="2600" spc="30">
                <a:latin typeface="Arial MT"/>
                <a:cs typeface="Arial MT"/>
              </a:rPr>
              <a:t>TYPE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600" spc="30">
                <a:latin typeface="Arial MT"/>
                <a:cs typeface="Arial MT"/>
              </a:rPr>
              <a:t>*EMPLOYEE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CLASSIFICATION</a:t>
            </a:r>
            <a:r>
              <a:rPr dirty="0" sz="2600" spc="-135">
                <a:latin typeface="Arial MT"/>
                <a:cs typeface="Arial MT"/>
              </a:rPr>
              <a:t> </a:t>
            </a:r>
            <a:r>
              <a:rPr dirty="0" sz="2600" spc="30">
                <a:latin typeface="Arial MT"/>
                <a:cs typeface="Arial MT"/>
              </a:rPr>
              <a:t>TYPE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600" spc="20">
                <a:latin typeface="Arial MT"/>
                <a:cs typeface="Arial MT"/>
              </a:rPr>
              <a:t>*GENDER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25">
                <a:latin typeface="Arial MT"/>
                <a:cs typeface="Arial MT"/>
              </a:rPr>
              <a:t>*PERFORMANCE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25">
                <a:latin typeface="Arial MT"/>
                <a:cs typeface="Arial MT"/>
              </a:rPr>
              <a:t>SCORE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25">
                <a:latin typeface="Arial MT"/>
                <a:cs typeface="Arial MT"/>
              </a:rPr>
              <a:t>CURRENT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600" spc="30">
                <a:latin typeface="Arial MT"/>
                <a:cs typeface="Arial MT"/>
              </a:rPr>
              <a:t>*EMPLOYEE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RATING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252" y="8642302"/>
            <a:ext cx="225869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0"/>
              </a:lnSpc>
            </a:pPr>
            <a:r>
              <a:rPr dirty="0" sz="1400" spc="15">
                <a:solidFill>
                  <a:srgbClr val="2C83C3"/>
                </a:solidFill>
                <a:latin typeface="Trebuchet MS"/>
                <a:cs typeface="Trebuchet MS"/>
              </a:rPr>
              <a:t>3/21/2024  </a:t>
            </a:r>
            <a:r>
              <a:rPr dirty="0" sz="1400" spc="2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400" spc="-1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400" spc="35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7750" y="715186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485"/>
                </a:lnTo>
                <a:lnTo>
                  <a:pt x="609600" y="609485"/>
                </a:lnTo>
                <a:lnTo>
                  <a:pt x="6096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34450" y="2257005"/>
            <a:ext cx="419100" cy="438150"/>
          </a:xfrm>
          <a:custGeom>
            <a:avLst/>
            <a:gdLst/>
            <a:ahLst/>
            <a:cxnLst/>
            <a:rect l="l" t="t" r="r" b="b"/>
            <a:pathLst>
              <a:path w="419100" h="438150">
                <a:moveTo>
                  <a:pt x="419100" y="0"/>
                </a:moveTo>
                <a:lnTo>
                  <a:pt x="0" y="0"/>
                </a:lnTo>
                <a:lnTo>
                  <a:pt x="0" y="438061"/>
                </a:lnTo>
                <a:lnTo>
                  <a:pt x="419100" y="438061"/>
                </a:lnTo>
                <a:lnTo>
                  <a:pt x="4191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77750" y="7856588"/>
            <a:ext cx="238125" cy="247650"/>
          </a:xfrm>
          <a:custGeom>
            <a:avLst/>
            <a:gdLst/>
            <a:ahLst/>
            <a:cxnLst/>
            <a:rect l="l" t="t" r="r" b="b"/>
            <a:pathLst>
              <a:path w="238125" h="247650">
                <a:moveTo>
                  <a:pt x="238125" y="0"/>
                </a:moveTo>
                <a:lnTo>
                  <a:pt x="0" y="0"/>
                </a:lnTo>
                <a:lnTo>
                  <a:pt x="0" y="247599"/>
                </a:lnTo>
                <a:lnTo>
                  <a:pt x="238125" y="247599"/>
                </a:lnTo>
                <a:lnTo>
                  <a:pt x="2381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" y="4504442"/>
            <a:ext cx="3295650" cy="45615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0054" y="822706"/>
            <a:ext cx="9909175" cy="8839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600" spc="10">
                <a:latin typeface="Trebuchet MS"/>
                <a:cs typeface="Trebuchet MS"/>
              </a:rPr>
              <a:t>THE</a:t>
            </a:r>
            <a:r>
              <a:rPr dirty="0" sz="5600" spc="-85">
                <a:latin typeface="Trebuchet MS"/>
                <a:cs typeface="Trebuchet MS"/>
              </a:rPr>
              <a:t> </a:t>
            </a:r>
            <a:r>
              <a:rPr dirty="0" sz="5600">
                <a:latin typeface="Trebuchet MS"/>
                <a:cs typeface="Trebuchet MS"/>
              </a:rPr>
              <a:t>"WOW"</a:t>
            </a:r>
            <a:r>
              <a:rPr dirty="0" sz="5600" spc="-75">
                <a:latin typeface="Trebuchet MS"/>
                <a:cs typeface="Trebuchet MS"/>
              </a:rPr>
              <a:t> </a:t>
            </a:r>
            <a:r>
              <a:rPr dirty="0" sz="5600" spc="15">
                <a:latin typeface="Trebuchet MS"/>
                <a:cs typeface="Trebuchet MS"/>
              </a:rPr>
              <a:t>IN</a:t>
            </a:r>
            <a:r>
              <a:rPr dirty="0" sz="5600" spc="-70">
                <a:latin typeface="Trebuchet MS"/>
                <a:cs typeface="Trebuchet MS"/>
              </a:rPr>
              <a:t> </a:t>
            </a:r>
            <a:r>
              <a:rPr dirty="0" sz="5600" spc="-5">
                <a:latin typeface="Trebuchet MS"/>
                <a:cs typeface="Trebuchet MS"/>
              </a:rPr>
              <a:t>OUR</a:t>
            </a:r>
            <a:r>
              <a:rPr dirty="0" sz="5600" spc="-30">
                <a:latin typeface="Trebuchet MS"/>
                <a:cs typeface="Trebuchet MS"/>
              </a:rPr>
              <a:t> </a:t>
            </a:r>
            <a:r>
              <a:rPr dirty="0" sz="5600" spc="-5">
                <a:latin typeface="Trebuchet MS"/>
                <a:cs typeface="Trebuchet MS"/>
              </a:rPr>
              <a:t>SOLUTION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86711" y="8628313"/>
            <a:ext cx="92075" cy="2355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 spc="5">
                <a:solidFill>
                  <a:srgbClr val="2C926B"/>
                </a:solidFill>
                <a:latin typeface="Trebuchet MS"/>
                <a:cs typeface="Trebuchet MS"/>
              </a:rPr>
              <a:t>*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4079" y="3439795"/>
            <a:ext cx="3924300" cy="17113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3650" spc="10" b="1">
                <a:latin typeface="Arial"/>
                <a:cs typeface="Arial"/>
              </a:rPr>
              <a:t>=AVG(SALARY/2)</a:t>
            </a:r>
            <a:endParaRPr sz="3650">
              <a:latin typeface="Arial"/>
              <a:cs typeface="Arial"/>
            </a:endParaRPr>
          </a:p>
          <a:p>
            <a:pPr algn="ctr" marL="4445">
              <a:lnSpc>
                <a:spcPct val="100000"/>
              </a:lnSpc>
              <a:spcBef>
                <a:spcPts val="50"/>
              </a:spcBef>
            </a:pPr>
            <a:r>
              <a:rPr dirty="0" sz="3650" spc="35" b="1">
                <a:latin typeface="Arial"/>
                <a:cs typeface="Arial"/>
              </a:rPr>
              <a:t>=MIN(AA2,AB2)</a:t>
            </a:r>
            <a:endParaRPr sz="3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3650" spc="40" b="1">
                <a:latin typeface="Arial"/>
                <a:cs typeface="Arial"/>
              </a:rPr>
              <a:t>=MAX(AA2,AB2)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2024-09-06T12:05:22Z</dcterms:created>
  <dcterms:modified xsi:type="dcterms:W3CDTF">2024-09-06T12:05:22Z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LastSaved">
    <vt:filetime>2024-09-06T00:00:00Z</vt:filetime>
  </property>
</Properties>
</file>