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0"/>
  </p:notesMasterIdLst>
  <p:handoutMasterIdLst>
    <p:handoutMasterId r:id="rId11"/>
  </p:handoutMasterIdLst>
  <p:sldIdLst>
    <p:sldId id="256"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83" d="100"/>
          <a:sy n="83" d="100"/>
        </p:scale>
        <p:origin x="68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gavel s" userId="41c898925485b741" providerId="LiveId" clId="{0C7369AB-0D8A-46FC-810E-3449D4C0FC13}"/>
    <pc:docChg chg="undo custSel addSld delSld modSld">
      <pc:chgData name="shanmugavel s" userId="41c898925485b741" providerId="LiveId" clId="{0C7369AB-0D8A-46FC-810E-3449D4C0FC13}" dt="2024-09-25T06:26:19.641" v="224" actId="478"/>
      <pc:docMkLst>
        <pc:docMk/>
      </pc:docMkLst>
      <pc:sldChg chg="modSp mod">
        <pc:chgData name="shanmugavel s" userId="41c898925485b741" providerId="LiveId" clId="{0C7369AB-0D8A-46FC-810E-3449D4C0FC13}" dt="2024-09-25T06:00:21.102" v="41" actId="1076"/>
        <pc:sldMkLst>
          <pc:docMk/>
          <pc:sldMk cId="703580386" sldId="256"/>
        </pc:sldMkLst>
        <pc:spChg chg="mod">
          <ac:chgData name="shanmugavel s" userId="41c898925485b741" providerId="LiveId" clId="{0C7369AB-0D8A-46FC-810E-3449D4C0FC13}" dt="2024-09-25T06:00:21.102" v="41" actId="1076"/>
          <ac:spMkLst>
            <pc:docMk/>
            <pc:sldMk cId="703580386" sldId="256"/>
            <ac:spMk id="4" creationId="{2E9A7C78-91FD-4B88-953D-5A4363761BD1}"/>
          </ac:spMkLst>
        </pc:spChg>
      </pc:sldChg>
      <pc:sldChg chg="add del setBg">
        <pc:chgData name="shanmugavel s" userId="41c898925485b741" providerId="LiveId" clId="{0C7369AB-0D8A-46FC-810E-3449D4C0FC13}" dt="2024-09-25T05:58:04.192" v="7"/>
        <pc:sldMkLst>
          <pc:docMk/>
          <pc:sldMk cId="0" sldId="257"/>
        </pc:sldMkLst>
      </pc:sldChg>
      <pc:sldChg chg="new del">
        <pc:chgData name="shanmugavel s" userId="41c898925485b741" providerId="LiveId" clId="{0C7369AB-0D8A-46FC-810E-3449D4C0FC13}" dt="2024-09-25T05:57:08.617" v="2" actId="47"/>
        <pc:sldMkLst>
          <pc:docMk/>
          <pc:sldMk cId="2336107455" sldId="257"/>
        </pc:sldMkLst>
      </pc:sldChg>
      <pc:sldChg chg="addSp delSp modSp add mod">
        <pc:chgData name="shanmugavel s" userId="41c898925485b741" providerId="LiveId" clId="{0C7369AB-0D8A-46FC-810E-3449D4C0FC13}" dt="2024-09-25T06:26:19.641" v="224" actId="478"/>
        <pc:sldMkLst>
          <pc:docMk/>
          <pc:sldMk cId="3230853932" sldId="258"/>
        </pc:sldMkLst>
        <pc:spChg chg="mod">
          <ac:chgData name="shanmugavel s" userId="41c898925485b741" providerId="LiveId" clId="{0C7369AB-0D8A-46FC-810E-3449D4C0FC13}" dt="2024-09-25T05:58:20.590" v="8"/>
          <ac:spMkLst>
            <pc:docMk/>
            <pc:sldMk cId="3230853932" sldId="258"/>
            <ac:spMk id="3" creationId="{7DEAA04C-20B6-636D-CDEF-0FD8409796C9}"/>
          </ac:spMkLst>
        </pc:spChg>
        <pc:spChg chg="mod">
          <ac:chgData name="shanmugavel s" userId="41c898925485b741" providerId="LiveId" clId="{0C7369AB-0D8A-46FC-810E-3449D4C0FC13}" dt="2024-09-25T06:02:09.492" v="48" actId="255"/>
          <ac:spMkLst>
            <pc:docMk/>
            <pc:sldMk cId="3230853932" sldId="258"/>
            <ac:spMk id="4" creationId="{2E9A7C78-91FD-4B88-953D-5A4363761BD1}"/>
          </ac:spMkLst>
        </pc:spChg>
        <pc:spChg chg="del mod">
          <ac:chgData name="shanmugavel s" userId="41c898925485b741" providerId="LiveId" clId="{0C7369AB-0D8A-46FC-810E-3449D4C0FC13}" dt="2024-09-25T06:26:19.641" v="224" actId="478"/>
          <ac:spMkLst>
            <pc:docMk/>
            <pc:sldMk cId="3230853932" sldId="258"/>
            <ac:spMk id="5" creationId="{AD04BED3-CF2E-4CAD-8CE8-ED3ED12AEBD6}"/>
          </ac:spMkLst>
        </pc:spChg>
        <pc:spChg chg="mod">
          <ac:chgData name="shanmugavel s" userId="41c898925485b741" providerId="LiveId" clId="{0C7369AB-0D8A-46FC-810E-3449D4C0FC13}" dt="2024-09-25T05:58:20.590" v="8"/>
          <ac:spMkLst>
            <pc:docMk/>
            <pc:sldMk cId="3230853932" sldId="258"/>
            <ac:spMk id="6" creationId="{0F13D150-AC47-AD1C-A8AC-4BCC06342F0D}"/>
          </ac:spMkLst>
        </pc:spChg>
        <pc:spChg chg="mod">
          <ac:chgData name="shanmugavel s" userId="41c898925485b741" providerId="LiveId" clId="{0C7369AB-0D8A-46FC-810E-3449D4C0FC13}" dt="2024-09-25T06:08:01.999" v="88" actId="207"/>
          <ac:spMkLst>
            <pc:docMk/>
            <pc:sldMk cId="3230853932" sldId="258"/>
            <ac:spMk id="8" creationId="{E7F22C2F-3765-AA69-70A6-541B27AC9F3A}"/>
          </ac:spMkLst>
        </pc:spChg>
        <pc:spChg chg="mod">
          <ac:chgData name="shanmugavel s" userId="41c898925485b741" providerId="LiveId" clId="{0C7369AB-0D8A-46FC-810E-3449D4C0FC13}" dt="2024-09-25T06:08:01.999" v="88" actId="207"/>
          <ac:spMkLst>
            <pc:docMk/>
            <pc:sldMk cId="3230853932" sldId="258"/>
            <ac:spMk id="9" creationId="{B8A4D282-89C4-B6E2-4B5D-9F3414E67391}"/>
          </ac:spMkLst>
        </pc:spChg>
        <pc:spChg chg="add mod">
          <ac:chgData name="shanmugavel s" userId="41c898925485b741" providerId="LiveId" clId="{0C7369AB-0D8A-46FC-810E-3449D4C0FC13}" dt="2024-09-25T06:07:35.476" v="87" actId="207"/>
          <ac:spMkLst>
            <pc:docMk/>
            <pc:sldMk cId="3230853932" sldId="258"/>
            <ac:spMk id="10" creationId="{A4710222-CEE3-84B1-34C2-4638D2E619A5}"/>
          </ac:spMkLst>
        </pc:spChg>
        <pc:spChg chg="add mod">
          <ac:chgData name="shanmugavel s" userId="41c898925485b741" providerId="LiveId" clId="{0C7369AB-0D8A-46FC-810E-3449D4C0FC13}" dt="2024-09-25T06:02:52.676" v="51" actId="1076"/>
          <ac:spMkLst>
            <pc:docMk/>
            <pc:sldMk cId="3230853932" sldId="258"/>
            <ac:spMk id="11" creationId="{510D4A70-C4E1-1AFB-9139-A99440A8F6E0}"/>
          </ac:spMkLst>
        </pc:spChg>
        <pc:spChg chg="add mod">
          <ac:chgData name="shanmugavel s" userId="41c898925485b741" providerId="LiveId" clId="{0C7369AB-0D8A-46FC-810E-3449D4C0FC13}" dt="2024-09-25T06:02:52.676" v="51" actId="1076"/>
          <ac:spMkLst>
            <pc:docMk/>
            <pc:sldMk cId="3230853932" sldId="258"/>
            <ac:spMk id="12" creationId="{6C155477-D072-B630-DB88-352D08F434C0}"/>
          </ac:spMkLst>
        </pc:spChg>
        <pc:spChg chg="add mod">
          <ac:chgData name="shanmugavel s" userId="41c898925485b741" providerId="LiveId" clId="{0C7369AB-0D8A-46FC-810E-3449D4C0FC13}" dt="2024-09-25T06:02:52.676" v="51" actId="1076"/>
          <ac:spMkLst>
            <pc:docMk/>
            <pc:sldMk cId="3230853932" sldId="258"/>
            <ac:spMk id="13" creationId="{34548E6A-AE98-3930-F083-283A0DCE9D3B}"/>
          </ac:spMkLst>
        </pc:spChg>
        <pc:spChg chg="add mod">
          <ac:chgData name="shanmugavel s" userId="41c898925485b741" providerId="LiveId" clId="{0C7369AB-0D8A-46FC-810E-3449D4C0FC13}" dt="2024-09-25T06:02:52.676" v="51" actId="1076"/>
          <ac:spMkLst>
            <pc:docMk/>
            <pc:sldMk cId="3230853932" sldId="258"/>
            <ac:spMk id="14" creationId="{6974266E-5C42-7ECF-43BD-8F019F0BF3C0}"/>
          </ac:spMkLst>
        </pc:spChg>
        <pc:spChg chg="add mod">
          <ac:chgData name="shanmugavel s" userId="41c898925485b741" providerId="LiveId" clId="{0C7369AB-0D8A-46FC-810E-3449D4C0FC13}" dt="2024-09-25T06:02:52.676" v="51" actId="1076"/>
          <ac:spMkLst>
            <pc:docMk/>
            <pc:sldMk cId="3230853932" sldId="258"/>
            <ac:spMk id="15" creationId="{7237062D-4237-D0A8-6AF1-B41EF9606117}"/>
          </ac:spMkLst>
        </pc:spChg>
        <pc:spChg chg="add mod">
          <ac:chgData name="shanmugavel s" userId="41c898925485b741" providerId="LiveId" clId="{0C7369AB-0D8A-46FC-810E-3449D4C0FC13}" dt="2024-09-25T06:02:52.676" v="51" actId="1076"/>
          <ac:spMkLst>
            <pc:docMk/>
            <pc:sldMk cId="3230853932" sldId="258"/>
            <ac:spMk id="16" creationId="{20B1E7B3-761F-9C47-5300-CB4414EDF577}"/>
          </ac:spMkLst>
        </pc:spChg>
        <pc:spChg chg="add mod">
          <ac:chgData name="shanmugavel s" userId="41c898925485b741" providerId="LiveId" clId="{0C7369AB-0D8A-46FC-810E-3449D4C0FC13}" dt="2024-09-25T06:08:34.071" v="91" actId="207"/>
          <ac:spMkLst>
            <pc:docMk/>
            <pc:sldMk cId="3230853932" sldId="258"/>
            <ac:spMk id="17" creationId="{52773AA9-BDBB-CE03-0D99-44AE9FD723A4}"/>
          </ac:spMkLst>
        </pc:spChg>
        <pc:spChg chg="add mod">
          <ac:chgData name="shanmugavel s" userId="41c898925485b741" providerId="LiveId" clId="{0C7369AB-0D8A-46FC-810E-3449D4C0FC13}" dt="2024-09-25T06:08:38.146" v="92" actId="207"/>
          <ac:spMkLst>
            <pc:docMk/>
            <pc:sldMk cId="3230853932" sldId="258"/>
            <ac:spMk id="18" creationId="{F0385D0A-570E-638B-DC0C-CA0C522074A0}"/>
          </ac:spMkLst>
        </pc:spChg>
        <pc:spChg chg="add mod">
          <ac:chgData name="shanmugavel s" userId="41c898925485b741" providerId="LiveId" clId="{0C7369AB-0D8A-46FC-810E-3449D4C0FC13}" dt="2024-09-25T06:08:41.488" v="93" actId="207"/>
          <ac:spMkLst>
            <pc:docMk/>
            <pc:sldMk cId="3230853932" sldId="258"/>
            <ac:spMk id="19" creationId="{A33044D3-B2D5-6DA4-A3BF-E7711475121F}"/>
          </ac:spMkLst>
        </pc:spChg>
        <pc:spChg chg="add mod">
          <ac:chgData name="shanmugavel s" userId="41c898925485b741" providerId="LiveId" clId="{0C7369AB-0D8A-46FC-810E-3449D4C0FC13}" dt="2024-09-25T06:08:45.040" v="94" actId="207"/>
          <ac:spMkLst>
            <pc:docMk/>
            <pc:sldMk cId="3230853932" sldId="258"/>
            <ac:spMk id="20" creationId="{DC65383D-2B9E-D3AC-E997-29890F94A82C}"/>
          </ac:spMkLst>
        </pc:spChg>
        <pc:spChg chg="add mod">
          <ac:chgData name="shanmugavel s" userId="41c898925485b741" providerId="LiveId" clId="{0C7369AB-0D8A-46FC-810E-3449D4C0FC13}" dt="2024-09-25T06:08:49.058" v="95" actId="207"/>
          <ac:spMkLst>
            <pc:docMk/>
            <pc:sldMk cId="3230853932" sldId="258"/>
            <ac:spMk id="21" creationId="{D907E02F-6B09-E0E9-1820-A274D0409C94}"/>
          </ac:spMkLst>
        </pc:spChg>
        <pc:spChg chg="add mod">
          <ac:chgData name="shanmugavel s" userId="41c898925485b741" providerId="LiveId" clId="{0C7369AB-0D8A-46FC-810E-3449D4C0FC13}" dt="2024-09-25T06:08:53.460" v="96" actId="207"/>
          <ac:spMkLst>
            <pc:docMk/>
            <pc:sldMk cId="3230853932" sldId="258"/>
            <ac:spMk id="22" creationId="{0292FA03-10DB-02A6-EA8E-EF5F805EF694}"/>
          </ac:spMkLst>
        </pc:spChg>
        <pc:spChg chg="add mod">
          <ac:chgData name="shanmugavel s" userId="41c898925485b741" providerId="LiveId" clId="{0C7369AB-0D8A-46FC-810E-3449D4C0FC13}" dt="2024-09-25T06:08:57.114" v="97" actId="207"/>
          <ac:spMkLst>
            <pc:docMk/>
            <pc:sldMk cId="3230853932" sldId="258"/>
            <ac:spMk id="23" creationId="{CEB7E2D4-738E-7FAE-B7B3-13C51AFB6EAD}"/>
          </ac:spMkLst>
        </pc:spChg>
        <pc:spChg chg="add mod">
          <ac:chgData name="shanmugavel s" userId="41c898925485b741" providerId="LiveId" clId="{0C7369AB-0D8A-46FC-810E-3449D4C0FC13}" dt="2024-09-25T06:09:00.442" v="98" actId="207"/>
          <ac:spMkLst>
            <pc:docMk/>
            <pc:sldMk cId="3230853932" sldId="258"/>
            <ac:spMk id="24" creationId="{EBC55DAB-F19C-972E-A826-D623D697C6C2}"/>
          </ac:spMkLst>
        </pc:spChg>
        <pc:spChg chg="add mod">
          <ac:chgData name="shanmugavel s" userId="41c898925485b741" providerId="LiveId" clId="{0C7369AB-0D8A-46FC-810E-3449D4C0FC13}" dt="2024-09-25T06:09:03.635" v="99" actId="207"/>
          <ac:spMkLst>
            <pc:docMk/>
            <pc:sldMk cId="3230853932" sldId="258"/>
            <ac:spMk id="25" creationId="{0687F40A-987F-F34B-737F-7DC84A483F01}"/>
          </ac:spMkLst>
        </pc:spChg>
        <pc:spChg chg="add mod">
          <ac:chgData name="shanmugavel s" userId="41c898925485b741" providerId="LiveId" clId="{0C7369AB-0D8A-46FC-810E-3449D4C0FC13}" dt="2024-09-25T06:09:54.051" v="103" actId="1076"/>
          <ac:spMkLst>
            <pc:docMk/>
            <pc:sldMk cId="3230853932" sldId="258"/>
            <ac:spMk id="26" creationId="{659209ED-BE47-A113-B1BD-D70F9EB81944}"/>
          </ac:spMkLst>
        </pc:spChg>
        <pc:spChg chg="add mod">
          <ac:chgData name="shanmugavel s" userId="41c898925485b741" providerId="LiveId" clId="{0C7369AB-0D8A-46FC-810E-3449D4C0FC13}" dt="2024-09-25T06:08:28.473" v="90" actId="207"/>
          <ac:spMkLst>
            <pc:docMk/>
            <pc:sldMk cId="3230853932" sldId="258"/>
            <ac:spMk id="27" creationId="{41C986DF-BC3C-FBFD-AD41-C28F9A31C0E0}"/>
          </ac:spMkLst>
        </pc:spChg>
        <pc:spChg chg="add mod">
          <ac:chgData name="shanmugavel s" userId="41c898925485b741" providerId="LiveId" clId="{0C7369AB-0D8A-46FC-810E-3449D4C0FC13}" dt="2024-09-25T06:10:07.771" v="104" actId="1076"/>
          <ac:spMkLst>
            <pc:docMk/>
            <pc:sldMk cId="3230853932" sldId="258"/>
            <ac:spMk id="28" creationId="{51DA4B77-D822-48D1-F11E-40A5076F0648}"/>
          </ac:spMkLst>
        </pc:spChg>
        <pc:spChg chg="mod">
          <ac:chgData name="shanmugavel s" userId="41c898925485b741" providerId="LiveId" clId="{0C7369AB-0D8A-46FC-810E-3449D4C0FC13}" dt="2024-09-25T06:08:10.252" v="89" actId="207"/>
          <ac:spMkLst>
            <pc:docMk/>
            <pc:sldMk cId="3230853932" sldId="258"/>
            <ac:spMk id="30" creationId="{D17C7D82-41A2-A4EC-42EE-6C9EB8C8A05C}"/>
          </ac:spMkLst>
        </pc:spChg>
        <pc:spChg chg="mod">
          <ac:chgData name="shanmugavel s" userId="41c898925485b741" providerId="LiveId" clId="{0C7369AB-0D8A-46FC-810E-3449D4C0FC13}" dt="2024-09-25T06:08:10.252" v="89" actId="207"/>
          <ac:spMkLst>
            <pc:docMk/>
            <pc:sldMk cId="3230853932" sldId="258"/>
            <ac:spMk id="31" creationId="{D1F32A7C-8467-6DBA-7790-661AECCE5F8C}"/>
          </ac:spMkLst>
        </pc:spChg>
        <pc:spChg chg="add mod">
          <ac:chgData name="shanmugavel s" userId="41c898925485b741" providerId="LiveId" clId="{0C7369AB-0D8A-46FC-810E-3449D4C0FC13}" dt="2024-09-25T06:06:47.509" v="69" actId="20577"/>
          <ac:spMkLst>
            <pc:docMk/>
            <pc:sldMk cId="3230853932" sldId="258"/>
            <ac:spMk id="32" creationId="{2BAE3F6F-BF95-A0EA-FA83-5BBB8C4E1AF8}"/>
          </ac:spMkLst>
        </pc:spChg>
        <pc:spChg chg="add mod">
          <ac:chgData name="shanmugavel s" userId="41c898925485b741" providerId="LiveId" clId="{0C7369AB-0D8A-46FC-810E-3449D4C0FC13}" dt="2024-09-25T06:06:51.022" v="71" actId="20577"/>
          <ac:spMkLst>
            <pc:docMk/>
            <pc:sldMk cId="3230853932" sldId="258"/>
            <ac:spMk id="33" creationId="{C330487D-03C5-53C2-1DC1-1FD5A9C304B1}"/>
          </ac:spMkLst>
        </pc:spChg>
        <pc:spChg chg="add mod">
          <ac:chgData name="shanmugavel s" userId="41c898925485b741" providerId="LiveId" clId="{0C7369AB-0D8A-46FC-810E-3449D4C0FC13}" dt="2024-09-25T06:06:55.242" v="75" actId="20577"/>
          <ac:spMkLst>
            <pc:docMk/>
            <pc:sldMk cId="3230853932" sldId="258"/>
            <ac:spMk id="34" creationId="{F3FCA2D0-41F0-F109-BB78-BD3345C4E3E0}"/>
          </ac:spMkLst>
        </pc:spChg>
        <pc:spChg chg="add mod">
          <ac:chgData name="shanmugavel s" userId="41c898925485b741" providerId="LiveId" clId="{0C7369AB-0D8A-46FC-810E-3449D4C0FC13}" dt="2024-09-25T06:07:00.107" v="79" actId="20577"/>
          <ac:spMkLst>
            <pc:docMk/>
            <pc:sldMk cId="3230853932" sldId="258"/>
            <ac:spMk id="35" creationId="{59B094CD-A264-3A1F-6FC9-2E0F508AED58}"/>
          </ac:spMkLst>
        </pc:spChg>
        <pc:spChg chg="add mod">
          <ac:chgData name="shanmugavel s" userId="41c898925485b741" providerId="LiveId" clId="{0C7369AB-0D8A-46FC-810E-3449D4C0FC13}" dt="2024-09-25T06:07:09.121" v="85" actId="20577"/>
          <ac:spMkLst>
            <pc:docMk/>
            <pc:sldMk cId="3230853932" sldId="258"/>
            <ac:spMk id="36" creationId="{86553AB5-63B2-BBE1-BA77-B1FBEC811550}"/>
          </ac:spMkLst>
        </pc:spChg>
        <pc:grpChg chg="add mod">
          <ac:chgData name="shanmugavel s" userId="41c898925485b741" providerId="LiveId" clId="{0C7369AB-0D8A-46FC-810E-3449D4C0FC13}" dt="2024-09-25T05:58:20.590" v="8"/>
          <ac:grpSpMkLst>
            <pc:docMk/>
            <pc:sldMk cId="3230853932" sldId="258"/>
            <ac:grpSpMk id="2" creationId="{71169FA3-87AF-A24E-346D-5AD7CFF9DF91}"/>
          </ac:grpSpMkLst>
        </pc:grpChg>
        <pc:grpChg chg="add mod">
          <ac:chgData name="shanmugavel s" userId="41c898925485b741" providerId="LiveId" clId="{0C7369AB-0D8A-46FC-810E-3449D4C0FC13}" dt="2024-09-25T06:08:01.999" v="88" actId="207"/>
          <ac:grpSpMkLst>
            <pc:docMk/>
            <pc:sldMk cId="3230853932" sldId="258"/>
            <ac:grpSpMk id="7" creationId="{513DDB8D-B798-3D69-FE9E-4068AF4C5520}"/>
          </ac:grpSpMkLst>
        </pc:grpChg>
        <pc:grpChg chg="add mod">
          <ac:chgData name="shanmugavel s" userId="41c898925485b741" providerId="LiveId" clId="{0C7369AB-0D8A-46FC-810E-3449D4C0FC13}" dt="2024-09-25T06:08:10.252" v="89" actId="207"/>
          <ac:grpSpMkLst>
            <pc:docMk/>
            <pc:sldMk cId="3230853932" sldId="258"/>
            <ac:grpSpMk id="29" creationId="{9AC76077-F016-1BF6-FCDA-7614A84EBC2B}"/>
          </ac:grpSpMkLst>
        </pc:grpChg>
      </pc:sldChg>
      <pc:sldChg chg="new del">
        <pc:chgData name="shanmugavel s" userId="41c898925485b741" providerId="LiveId" clId="{0C7369AB-0D8A-46FC-810E-3449D4C0FC13}" dt="2024-09-25T05:57:14.944" v="4" actId="47"/>
        <pc:sldMkLst>
          <pc:docMk/>
          <pc:sldMk cId="706515869" sldId="259"/>
        </pc:sldMkLst>
      </pc:sldChg>
      <pc:sldChg chg="addSp delSp modSp add mod">
        <pc:chgData name="shanmugavel s" userId="41c898925485b741" providerId="LiveId" clId="{0C7369AB-0D8A-46FC-810E-3449D4C0FC13}" dt="2024-09-25T06:11:40.064" v="150" actId="20577"/>
        <pc:sldMkLst>
          <pc:docMk/>
          <pc:sldMk cId="2376513792" sldId="259"/>
        </pc:sldMkLst>
        <pc:spChg chg="add del mod">
          <ac:chgData name="shanmugavel s" userId="41c898925485b741" providerId="LiveId" clId="{0C7369AB-0D8A-46FC-810E-3449D4C0FC13}" dt="2024-09-25T06:10:50.125" v="109" actId="478"/>
          <ac:spMkLst>
            <pc:docMk/>
            <pc:sldMk cId="2376513792" sldId="259"/>
            <ac:spMk id="3" creationId="{AA5B1B68-9BE5-007F-6B85-752DB60903AB}"/>
          </ac:spMkLst>
        </pc:spChg>
        <pc:spChg chg="mod">
          <ac:chgData name="shanmugavel s" userId="41c898925485b741" providerId="LiveId" clId="{0C7369AB-0D8A-46FC-810E-3449D4C0FC13}" dt="2024-09-25T06:11:40.064" v="150" actId="20577"/>
          <ac:spMkLst>
            <pc:docMk/>
            <pc:sldMk cId="2376513792" sldId="259"/>
            <ac:spMk id="4" creationId="{2E9A7C78-91FD-4B88-953D-5A4363761BD1}"/>
          </ac:spMkLst>
        </pc:spChg>
        <pc:spChg chg="del">
          <ac:chgData name="shanmugavel s" userId="41c898925485b741" providerId="LiveId" clId="{0C7369AB-0D8A-46FC-810E-3449D4C0FC13}" dt="2024-09-25T06:10:38.476" v="106" actId="478"/>
          <ac:spMkLst>
            <pc:docMk/>
            <pc:sldMk cId="2376513792" sldId="259"/>
            <ac:spMk id="5" creationId="{AD04BED3-CF2E-4CAD-8CE8-ED3ED12AEBD6}"/>
          </ac:spMkLst>
        </pc:spChg>
      </pc:sldChg>
      <pc:sldChg chg="modSp add mod">
        <pc:chgData name="shanmugavel s" userId="41c898925485b741" providerId="LiveId" clId="{0C7369AB-0D8A-46FC-810E-3449D4C0FC13}" dt="2024-09-25T06:17:38.541" v="196" actId="20577"/>
        <pc:sldMkLst>
          <pc:docMk/>
          <pc:sldMk cId="4292543523" sldId="260"/>
        </pc:sldMkLst>
        <pc:spChg chg="mod">
          <ac:chgData name="shanmugavel s" userId="41c898925485b741" providerId="LiveId" clId="{0C7369AB-0D8A-46FC-810E-3449D4C0FC13}" dt="2024-09-25T06:13:09.033" v="159" actId="14100"/>
          <ac:spMkLst>
            <pc:docMk/>
            <pc:sldMk cId="4292543523" sldId="260"/>
            <ac:spMk id="4" creationId="{2E9A7C78-91FD-4B88-953D-5A4363761BD1}"/>
          </ac:spMkLst>
        </pc:spChg>
        <pc:spChg chg="mod">
          <ac:chgData name="shanmugavel s" userId="41c898925485b741" providerId="LiveId" clId="{0C7369AB-0D8A-46FC-810E-3449D4C0FC13}" dt="2024-09-25T06:17:38.541" v="196" actId="20577"/>
          <ac:spMkLst>
            <pc:docMk/>
            <pc:sldMk cId="4292543523" sldId="260"/>
            <ac:spMk id="5" creationId="{AD04BED3-CF2E-4CAD-8CE8-ED3ED12AEBD6}"/>
          </ac:spMkLst>
        </pc:spChg>
      </pc:sldChg>
      <pc:sldChg chg="modSp add mod">
        <pc:chgData name="shanmugavel s" userId="41c898925485b741" providerId="LiveId" clId="{0C7369AB-0D8A-46FC-810E-3449D4C0FC13}" dt="2024-09-25T06:25:17.634" v="223" actId="1076"/>
        <pc:sldMkLst>
          <pc:docMk/>
          <pc:sldMk cId="1503839743" sldId="261"/>
        </pc:sldMkLst>
        <pc:spChg chg="mod">
          <ac:chgData name="shanmugavel s" userId="41c898925485b741" providerId="LiveId" clId="{0C7369AB-0D8A-46FC-810E-3449D4C0FC13}" dt="2024-09-25T06:25:17.634" v="223" actId="1076"/>
          <ac:spMkLst>
            <pc:docMk/>
            <pc:sldMk cId="1503839743" sldId="261"/>
            <ac:spMk id="4" creationId="{2E9A7C78-91FD-4B88-953D-5A4363761BD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9/25/2024</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9/25/2024</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332509"/>
            <a:ext cx="9144000" cy="2308572"/>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5400" spc="692" dirty="0">
                <a:latin typeface="Oswald Bold"/>
              </a:rPr>
              <a:t>BUSINESS ANALYST ASSIGNMENT</a:t>
            </a:r>
            <a:endParaRPr lang="en-US" sz="54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63950"/>
            <a:ext cx="9144000" cy="2387600"/>
          </a:xfrm>
        </p:spPr>
        <p:txBody>
          <a:bodyPr>
            <a:normAutofit fontScale="77500" lnSpcReduction="20000"/>
          </a:bodyPr>
          <a:lstStyle/>
          <a:p>
            <a:r>
              <a:rPr lang="en-US" sz="2800" spc="140" dirty="0">
                <a:latin typeface="Montserrat Classic Bold"/>
              </a:rPr>
              <a:t>DATA ANALYSIS AND INSIGHTS FOR DIFFERENT PAGE OPTIMIZATION </a:t>
            </a:r>
          </a:p>
          <a:p>
            <a:r>
              <a:rPr lang="en-US" sz="2800" spc="140" dirty="0">
                <a:latin typeface="Montserrat Classic Bold"/>
              </a:rPr>
              <a:t>How to get more user install and Engagement from the App and Website;</a:t>
            </a:r>
          </a:p>
          <a:p>
            <a:endParaRPr lang="en-US" dirty="0"/>
          </a:p>
          <a:p>
            <a:r>
              <a:rPr lang="en-US" dirty="0"/>
              <a:t>Shanmugavel S</a:t>
            </a:r>
          </a:p>
        </p:txBody>
      </p:sp>
    </p:spTree>
    <p:extLst>
      <p:ext uri="{BB962C8B-B14F-4D97-AF65-F5344CB8AC3E}">
        <p14:creationId xmlns:p14="http://schemas.microsoft.com/office/powerpoint/2010/main" val="7035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249382"/>
            <a:ext cx="9144000" cy="817027"/>
          </a:xfrm>
        </p:spPr>
        <p:txBody>
          <a:bodyPr anchor="b" anchorCtr="0">
            <a:normAutofit fontScale="90000"/>
          </a:bodyPr>
          <a:lstStyle/>
          <a:p>
            <a:pPr>
              <a:lnSpc>
                <a:spcPts val="9748"/>
              </a:lnSpc>
            </a:pPr>
            <a:br>
              <a:rPr lang="en-US" sz="5400" b="1" spc="692" dirty="0">
                <a:latin typeface="Oswald Bold"/>
              </a:rPr>
            </a:br>
            <a:br>
              <a:rPr lang="en-US" sz="5400" b="1" spc="692" dirty="0">
                <a:latin typeface="Oswald Bold"/>
              </a:rPr>
            </a:br>
            <a:br>
              <a:rPr lang="en-US" sz="5400" b="1" spc="692" dirty="0">
                <a:solidFill>
                  <a:srgbClr val="231F20"/>
                </a:solidFill>
                <a:latin typeface="Oswald Bold"/>
              </a:rPr>
            </a:br>
            <a:r>
              <a:rPr lang="en-US" sz="8000" b="1" spc="978" dirty="0">
                <a:latin typeface="Oswald Bold"/>
              </a:rPr>
              <a:t>CONTENTS</a:t>
            </a:r>
            <a:endParaRPr lang="en-US" sz="8000" b="1" spc="692" dirty="0">
              <a:latin typeface="Oswald Bold"/>
            </a:endParaRPr>
          </a:p>
        </p:txBody>
      </p:sp>
      <p:grpSp>
        <p:nvGrpSpPr>
          <p:cNvPr id="7" name="Group 3">
            <a:extLst>
              <a:ext uri="{FF2B5EF4-FFF2-40B4-BE49-F238E27FC236}">
                <a16:creationId xmlns:a16="http://schemas.microsoft.com/office/drawing/2014/main" id="{513DDB8D-B798-3D69-FE9E-4068AF4C5520}"/>
              </a:ext>
            </a:extLst>
          </p:cNvPr>
          <p:cNvGrpSpPr/>
          <p:nvPr/>
        </p:nvGrpSpPr>
        <p:grpSpPr>
          <a:xfrm>
            <a:off x="317350" y="1142617"/>
            <a:ext cx="929559" cy="5547872"/>
            <a:chOff x="0" y="0"/>
            <a:chExt cx="368852" cy="1710138"/>
          </a:xfrm>
          <a:solidFill>
            <a:schemeClr val="bg2"/>
          </a:solidFill>
        </p:grpSpPr>
        <p:sp>
          <p:nvSpPr>
            <p:cNvPr id="8" name="Freeform 4">
              <a:extLst>
                <a:ext uri="{FF2B5EF4-FFF2-40B4-BE49-F238E27FC236}">
                  <a16:creationId xmlns:a16="http://schemas.microsoft.com/office/drawing/2014/main" id="{E7F22C2F-3765-AA69-70A6-541B27AC9F3A}"/>
                </a:ext>
              </a:extLst>
            </p:cNvPr>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grpFill/>
          </p:spPr>
        </p:sp>
        <p:sp>
          <p:nvSpPr>
            <p:cNvPr id="9" name="TextBox 5">
              <a:extLst>
                <a:ext uri="{FF2B5EF4-FFF2-40B4-BE49-F238E27FC236}">
                  <a16:creationId xmlns:a16="http://schemas.microsoft.com/office/drawing/2014/main" id="{B8A4D282-89C4-B6E2-4B5D-9F3414E67391}"/>
                </a:ext>
              </a:extLst>
            </p:cNvPr>
            <p:cNvSpPr txBox="1"/>
            <p:nvPr/>
          </p:nvSpPr>
          <p:spPr>
            <a:xfrm>
              <a:off x="0" y="-19050"/>
              <a:ext cx="368852" cy="1729188"/>
            </a:xfrm>
            <a:prstGeom prst="rect">
              <a:avLst/>
            </a:prstGeom>
            <a:grpFill/>
          </p:spPr>
          <p:txBody>
            <a:bodyPr lIns="50800" tIns="50800" rIns="50800" bIns="50800" rtlCol="0" anchor="ctr"/>
            <a:lstStyle/>
            <a:p>
              <a:pPr algn="ctr">
                <a:lnSpc>
                  <a:spcPts val="2859"/>
                </a:lnSpc>
              </a:pPr>
              <a:endParaRPr/>
            </a:p>
          </p:txBody>
        </p:sp>
      </p:grpSp>
      <p:sp>
        <p:nvSpPr>
          <p:cNvPr id="10" name="TextBox 8">
            <a:extLst>
              <a:ext uri="{FF2B5EF4-FFF2-40B4-BE49-F238E27FC236}">
                <a16:creationId xmlns:a16="http://schemas.microsoft.com/office/drawing/2014/main" id="{A4710222-CEE3-84B1-34C2-4638D2E619A5}"/>
              </a:ext>
            </a:extLst>
          </p:cNvPr>
          <p:cNvSpPr txBox="1"/>
          <p:nvPr/>
        </p:nvSpPr>
        <p:spPr>
          <a:xfrm>
            <a:off x="290089" y="108423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01</a:t>
            </a:r>
          </a:p>
        </p:txBody>
      </p:sp>
      <p:sp>
        <p:nvSpPr>
          <p:cNvPr id="11" name="TextBox 9">
            <a:extLst>
              <a:ext uri="{FF2B5EF4-FFF2-40B4-BE49-F238E27FC236}">
                <a16:creationId xmlns:a16="http://schemas.microsoft.com/office/drawing/2014/main" id="{510D4A70-C4E1-1AFB-9139-A99440A8F6E0}"/>
              </a:ext>
            </a:extLst>
          </p:cNvPr>
          <p:cNvSpPr txBox="1"/>
          <p:nvPr/>
        </p:nvSpPr>
        <p:spPr>
          <a:xfrm>
            <a:off x="290089" y="188135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02</a:t>
            </a:r>
          </a:p>
        </p:txBody>
      </p:sp>
      <p:sp>
        <p:nvSpPr>
          <p:cNvPr id="12" name="TextBox 10">
            <a:extLst>
              <a:ext uri="{FF2B5EF4-FFF2-40B4-BE49-F238E27FC236}">
                <a16:creationId xmlns:a16="http://schemas.microsoft.com/office/drawing/2014/main" id="{6C155477-D072-B630-DB88-352D08F434C0}"/>
              </a:ext>
            </a:extLst>
          </p:cNvPr>
          <p:cNvSpPr txBox="1"/>
          <p:nvPr/>
        </p:nvSpPr>
        <p:spPr>
          <a:xfrm>
            <a:off x="290089" y="276251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3" name="TextBox 11">
            <a:extLst>
              <a:ext uri="{FF2B5EF4-FFF2-40B4-BE49-F238E27FC236}">
                <a16:creationId xmlns:a16="http://schemas.microsoft.com/office/drawing/2014/main" id="{34548E6A-AE98-3930-F083-283A0DCE9D3B}"/>
              </a:ext>
            </a:extLst>
          </p:cNvPr>
          <p:cNvSpPr txBox="1"/>
          <p:nvPr/>
        </p:nvSpPr>
        <p:spPr>
          <a:xfrm>
            <a:off x="290089" y="355963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4" name="TextBox 12">
            <a:extLst>
              <a:ext uri="{FF2B5EF4-FFF2-40B4-BE49-F238E27FC236}">
                <a16:creationId xmlns:a16="http://schemas.microsoft.com/office/drawing/2014/main" id="{6974266E-5C42-7ECF-43BD-8F019F0BF3C0}"/>
              </a:ext>
            </a:extLst>
          </p:cNvPr>
          <p:cNvSpPr txBox="1"/>
          <p:nvPr/>
        </p:nvSpPr>
        <p:spPr>
          <a:xfrm>
            <a:off x="309690" y="435200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5" name="TextBox 13">
            <a:extLst>
              <a:ext uri="{FF2B5EF4-FFF2-40B4-BE49-F238E27FC236}">
                <a16:creationId xmlns:a16="http://schemas.microsoft.com/office/drawing/2014/main" id="{7237062D-4237-D0A8-6AF1-B41EF9606117}"/>
              </a:ext>
            </a:extLst>
          </p:cNvPr>
          <p:cNvSpPr txBox="1"/>
          <p:nvPr/>
        </p:nvSpPr>
        <p:spPr>
          <a:xfrm>
            <a:off x="309690" y="518297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6" name="TextBox 14">
            <a:extLst>
              <a:ext uri="{FF2B5EF4-FFF2-40B4-BE49-F238E27FC236}">
                <a16:creationId xmlns:a16="http://schemas.microsoft.com/office/drawing/2014/main" id="{20B1E7B3-761F-9C47-5300-CB4414EDF577}"/>
              </a:ext>
            </a:extLst>
          </p:cNvPr>
          <p:cNvSpPr txBox="1"/>
          <p:nvPr/>
        </p:nvSpPr>
        <p:spPr>
          <a:xfrm>
            <a:off x="309690" y="603326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7" name="TextBox 15">
            <a:extLst>
              <a:ext uri="{FF2B5EF4-FFF2-40B4-BE49-F238E27FC236}">
                <a16:creationId xmlns:a16="http://schemas.microsoft.com/office/drawing/2014/main" id="{52773AA9-BDBB-CE03-0D99-44AE9FD723A4}"/>
              </a:ext>
            </a:extLst>
          </p:cNvPr>
          <p:cNvSpPr txBox="1"/>
          <p:nvPr/>
        </p:nvSpPr>
        <p:spPr>
          <a:xfrm>
            <a:off x="1351143" y="2032827"/>
            <a:ext cx="3331694"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USER ACQUISITION</a:t>
            </a:r>
          </a:p>
        </p:txBody>
      </p:sp>
      <p:sp>
        <p:nvSpPr>
          <p:cNvPr id="18" name="TextBox 16">
            <a:extLst>
              <a:ext uri="{FF2B5EF4-FFF2-40B4-BE49-F238E27FC236}">
                <a16:creationId xmlns:a16="http://schemas.microsoft.com/office/drawing/2014/main" id="{F0385D0A-570E-638B-DC0C-CA0C522074A0}"/>
              </a:ext>
            </a:extLst>
          </p:cNvPr>
          <p:cNvSpPr txBox="1"/>
          <p:nvPr/>
        </p:nvSpPr>
        <p:spPr>
          <a:xfrm>
            <a:off x="1351143" y="2827045"/>
            <a:ext cx="3380478"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TRAFFIC ACQUISITION</a:t>
            </a:r>
          </a:p>
        </p:txBody>
      </p:sp>
      <p:sp>
        <p:nvSpPr>
          <p:cNvPr id="19" name="TextBox 17">
            <a:extLst>
              <a:ext uri="{FF2B5EF4-FFF2-40B4-BE49-F238E27FC236}">
                <a16:creationId xmlns:a16="http://schemas.microsoft.com/office/drawing/2014/main" id="{A33044D3-B2D5-6DA4-A3BF-E7711475121F}"/>
              </a:ext>
            </a:extLst>
          </p:cNvPr>
          <p:cNvSpPr txBox="1"/>
          <p:nvPr/>
        </p:nvSpPr>
        <p:spPr>
          <a:xfrm>
            <a:off x="1351142" y="3687512"/>
            <a:ext cx="2389585"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EVENT REPORT</a:t>
            </a:r>
          </a:p>
        </p:txBody>
      </p:sp>
      <p:sp>
        <p:nvSpPr>
          <p:cNvPr id="20" name="TextBox 18">
            <a:extLst>
              <a:ext uri="{FF2B5EF4-FFF2-40B4-BE49-F238E27FC236}">
                <a16:creationId xmlns:a16="http://schemas.microsoft.com/office/drawing/2014/main" id="{DC65383D-2B9E-D3AC-E997-29890F94A82C}"/>
              </a:ext>
            </a:extLst>
          </p:cNvPr>
          <p:cNvSpPr txBox="1"/>
          <p:nvPr/>
        </p:nvSpPr>
        <p:spPr>
          <a:xfrm>
            <a:off x="1351142" y="4479889"/>
            <a:ext cx="3331695"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CONVERSION REPORT</a:t>
            </a:r>
          </a:p>
        </p:txBody>
      </p:sp>
      <p:sp>
        <p:nvSpPr>
          <p:cNvPr id="21" name="TextBox 19">
            <a:extLst>
              <a:ext uri="{FF2B5EF4-FFF2-40B4-BE49-F238E27FC236}">
                <a16:creationId xmlns:a16="http://schemas.microsoft.com/office/drawing/2014/main" id="{D907E02F-6B09-E0E9-1820-A274D0409C94}"/>
              </a:ext>
            </a:extLst>
          </p:cNvPr>
          <p:cNvSpPr txBox="1"/>
          <p:nvPr/>
        </p:nvSpPr>
        <p:spPr>
          <a:xfrm>
            <a:off x="1351142" y="5310853"/>
            <a:ext cx="4301513"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PAGES AND SCREEN REPORT</a:t>
            </a:r>
          </a:p>
        </p:txBody>
      </p:sp>
      <p:sp>
        <p:nvSpPr>
          <p:cNvPr id="22" name="TextBox 20">
            <a:extLst>
              <a:ext uri="{FF2B5EF4-FFF2-40B4-BE49-F238E27FC236}">
                <a16:creationId xmlns:a16="http://schemas.microsoft.com/office/drawing/2014/main" id="{0292FA03-10DB-02A6-EA8E-EF5F805EF694}"/>
              </a:ext>
            </a:extLst>
          </p:cNvPr>
          <p:cNvSpPr txBox="1"/>
          <p:nvPr/>
        </p:nvSpPr>
        <p:spPr>
          <a:xfrm>
            <a:off x="1351142" y="6167551"/>
            <a:ext cx="2629731"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CITIWISE REPORT</a:t>
            </a:r>
          </a:p>
        </p:txBody>
      </p:sp>
      <p:sp>
        <p:nvSpPr>
          <p:cNvPr id="23" name="TextBox 29">
            <a:extLst>
              <a:ext uri="{FF2B5EF4-FFF2-40B4-BE49-F238E27FC236}">
                <a16:creationId xmlns:a16="http://schemas.microsoft.com/office/drawing/2014/main" id="{CEB7E2D4-738E-7FAE-B7B3-13C51AFB6EAD}"/>
              </a:ext>
            </a:extLst>
          </p:cNvPr>
          <p:cNvSpPr txBox="1"/>
          <p:nvPr/>
        </p:nvSpPr>
        <p:spPr>
          <a:xfrm>
            <a:off x="7141645" y="1241327"/>
            <a:ext cx="3529405"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GENDER REPORT</a:t>
            </a:r>
          </a:p>
        </p:txBody>
      </p:sp>
      <p:sp>
        <p:nvSpPr>
          <p:cNvPr id="24" name="TextBox 30">
            <a:extLst>
              <a:ext uri="{FF2B5EF4-FFF2-40B4-BE49-F238E27FC236}">
                <a16:creationId xmlns:a16="http://schemas.microsoft.com/office/drawing/2014/main" id="{EBC55DAB-F19C-972E-A826-D623D697C6C2}"/>
              </a:ext>
            </a:extLst>
          </p:cNvPr>
          <p:cNvSpPr txBox="1"/>
          <p:nvPr/>
        </p:nvSpPr>
        <p:spPr>
          <a:xfrm>
            <a:off x="7138769" y="2059136"/>
            <a:ext cx="3703803"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USER BY INTEREST</a:t>
            </a:r>
          </a:p>
        </p:txBody>
      </p:sp>
      <p:sp>
        <p:nvSpPr>
          <p:cNvPr id="25" name="TextBox 31">
            <a:extLst>
              <a:ext uri="{FF2B5EF4-FFF2-40B4-BE49-F238E27FC236}">
                <a16:creationId xmlns:a16="http://schemas.microsoft.com/office/drawing/2014/main" id="{0687F40A-987F-F34B-737F-7DC84A483F01}"/>
              </a:ext>
            </a:extLst>
          </p:cNvPr>
          <p:cNvSpPr txBox="1"/>
          <p:nvPr/>
        </p:nvSpPr>
        <p:spPr>
          <a:xfrm>
            <a:off x="7141645" y="2919604"/>
            <a:ext cx="3529405"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USER BY LANGUAGE</a:t>
            </a:r>
          </a:p>
        </p:txBody>
      </p:sp>
      <p:sp>
        <p:nvSpPr>
          <p:cNvPr id="26" name="TextBox 32">
            <a:extLst>
              <a:ext uri="{FF2B5EF4-FFF2-40B4-BE49-F238E27FC236}">
                <a16:creationId xmlns:a16="http://schemas.microsoft.com/office/drawing/2014/main" id="{659209ED-BE47-A113-B1BD-D70F9EB81944}"/>
              </a:ext>
            </a:extLst>
          </p:cNvPr>
          <p:cNvSpPr txBox="1"/>
          <p:nvPr/>
        </p:nvSpPr>
        <p:spPr>
          <a:xfrm>
            <a:off x="7137055" y="3704439"/>
            <a:ext cx="3703803"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USER BY AGE</a:t>
            </a:r>
          </a:p>
        </p:txBody>
      </p:sp>
      <p:sp>
        <p:nvSpPr>
          <p:cNvPr id="27" name="TextBox 33">
            <a:extLst>
              <a:ext uri="{FF2B5EF4-FFF2-40B4-BE49-F238E27FC236}">
                <a16:creationId xmlns:a16="http://schemas.microsoft.com/office/drawing/2014/main" id="{41C986DF-BC3C-FBFD-AD41-C28F9A31C0E0}"/>
              </a:ext>
            </a:extLst>
          </p:cNvPr>
          <p:cNvSpPr txBox="1"/>
          <p:nvPr/>
        </p:nvSpPr>
        <p:spPr>
          <a:xfrm>
            <a:off x="1351142" y="1241327"/>
            <a:ext cx="4301513"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INTRODUCTION &amp; OBJECTIVE</a:t>
            </a:r>
          </a:p>
        </p:txBody>
      </p:sp>
      <p:sp>
        <p:nvSpPr>
          <p:cNvPr id="28" name="TextBox 34">
            <a:extLst>
              <a:ext uri="{FF2B5EF4-FFF2-40B4-BE49-F238E27FC236}">
                <a16:creationId xmlns:a16="http://schemas.microsoft.com/office/drawing/2014/main" id="{51DA4B77-D822-48D1-F11E-40A5076F0648}"/>
              </a:ext>
            </a:extLst>
          </p:cNvPr>
          <p:cNvSpPr txBox="1"/>
          <p:nvPr/>
        </p:nvSpPr>
        <p:spPr>
          <a:xfrm>
            <a:off x="7137054" y="4468509"/>
            <a:ext cx="3703803"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RECOMMENDATIONS</a:t>
            </a:r>
          </a:p>
        </p:txBody>
      </p:sp>
      <p:grpSp>
        <p:nvGrpSpPr>
          <p:cNvPr id="29" name="Group 3">
            <a:extLst>
              <a:ext uri="{FF2B5EF4-FFF2-40B4-BE49-F238E27FC236}">
                <a16:creationId xmlns:a16="http://schemas.microsoft.com/office/drawing/2014/main" id="{9AC76077-F016-1BF6-FCDA-7614A84EBC2B}"/>
              </a:ext>
            </a:extLst>
          </p:cNvPr>
          <p:cNvGrpSpPr/>
          <p:nvPr/>
        </p:nvGrpSpPr>
        <p:grpSpPr>
          <a:xfrm>
            <a:off x="6123261" y="1213091"/>
            <a:ext cx="929559" cy="3866615"/>
            <a:chOff x="0" y="0"/>
            <a:chExt cx="368852" cy="1710138"/>
          </a:xfrm>
          <a:solidFill>
            <a:schemeClr val="bg2"/>
          </a:solidFill>
        </p:grpSpPr>
        <p:sp>
          <p:nvSpPr>
            <p:cNvPr id="30" name="Freeform 4">
              <a:extLst>
                <a:ext uri="{FF2B5EF4-FFF2-40B4-BE49-F238E27FC236}">
                  <a16:creationId xmlns:a16="http://schemas.microsoft.com/office/drawing/2014/main" id="{D17C7D82-41A2-A4EC-42EE-6C9EB8C8A05C}"/>
                </a:ext>
              </a:extLst>
            </p:cNvPr>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grpFill/>
          </p:spPr>
        </p:sp>
        <p:sp>
          <p:nvSpPr>
            <p:cNvPr id="31" name="TextBox 5">
              <a:extLst>
                <a:ext uri="{FF2B5EF4-FFF2-40B4-BE49-F238E27FC236}">
                  <a16:creationId xmlns:a16="http://schemas.microsoft.com/office/drawing/2014/main" id="{D1F32A7C-8467-6DBA-7790-661AECCE5F8C}"/>
                </a:ext>
              </a:extLst>
            </p:cNvPr>
            <p:cNvSpPr txBox="1"/>
            <p:nvPr/>
          </p:nvSpPr>
          <p:spPr>
            <a:xfrm>
              <a:off x="0" y="-19050"/>
              <a:ext cx="368852" cy="1729188"/>
            </a:xfrm>
            <a:prstGeom prst="rect">
              <a:avLst/>
            </a:prstGeom>
            <a:grpFill/>
          </p:spPr>
          <p:txBody>
            <a:bodyPr lIns="50800" tIns="50800" rIns="50800" bIns="50800" rtlCol="0" anchor="ctr"/>
            <a:lstStyle/>
            <a:p>
              <a:pPr algn="ctr">
                <a:lnSpc>
                  <a:spcPts val="2859"/>
                </a:lnSpc>
              </a:pPr>
              <a:endParaRPr/>
            </a:p>
          </p:txBody>
        </p:sp>
      </p:grpSp>
      <p:sp>
        <p:nvSpPr>
          <p:cNvPr id="32" name="TextBox 8">
            <a:extLst>
              <a:ext uri="{FF2B5EF4-FFF2-40B4-BE49-F238E27FC236}">
                <a16:creationId xmlns:a16="http://schemas.microsoft.com/office/drawing/2014/main" id="{2BAE3F6F-BF95-A0EA-FA83-5BBB8C4E1AF8}"/>
              </a:ext>
            </a:extLst>
          </p:cNvPr>
          <p:cNvSpPr txBox="1"/>
          <p:nvPr/>
        </p:nvSpPr>
        <p:spPr>
          <a:xfrm>
            <a:off x="6096000" y="115470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08</a:t>
            </a:r>
          </a:p>
        </p:txBody>
      </p:sp>
      <p:sp>
        <p:nvSpPr>
          <p:cNvPr id="33" name="TextBox 9">
            <a:extLst>
              <a:ext uri="{FF2B5EF4-FFF2-40B4-BE49-F238E27FC236}">
                <a16:creationId xmlns:a16="http://schemas.microsoft.com/office/drawing/2014/main" id="{C330487D-03C5-53C2-1DC1-1FD5A9C304B1}"/>
              </a:ext>
            </a:extLst>
          </p:cNvPr>
          <p:cNvSpPr txBox="1"/>
          <p:nvPr/>
        </p:nvSpPr>
        <p:spPr>
          <a:xfrm>
            <a:off x="6096000" y="1951828"/>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09</a:t>
            </a:r>
          </a:p>
        </p:txBody>
      </p:sp>
      <p:sp>
        <p:nvSpPr>
          <p:cNvPr id="34" name="TextBox 10">
            <a:extLst>
              <a:ext uri="{FF2B5EF4-FFF2-40B4-BE49-F238E27FC236}">
                <a16:creationId xmlns:a16="http://schemas.microsoft.com/office/drawing/2014/main" id="{F3FCA2D0-41F0-F109-BB78-BD3345C4E3E0}"/>
              </a:ext>
            </a:extLst>
          </p:cNvPr>
          <p:cNvSpPr txBox="1"/>
          <p:nvPr/>
        </p:nvSpPr>
        <p:spPr>
          <a:xfrm>
            <a:off x="6096000" y="283298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10</a:t>
            </a:r>
          </a:p>
        </p:txBody>
      </p:sp>
      <p:sp>
        <p:nvSpPr>
          <p:cNvPr id="35" name="TextBox 11">
            <a:extLst>
              <a:ext uri="{FF2B5EF4-FFF2-40B4-BE49-F238E27FC236}">
                <a16:creationId xmlns:a16="http://schemas.microsoft.com/office/drawing/2014/main" id="{59B094CD-A264-3A1F-6FC9-2E0F508AED58}"/>
              </a:ext>
            </a:extLst>
          </p:cNvPr>
          <p:cNvSpPr txBox="1"/>
          <p:nvPr/>
        </p:nvSpPr>
        <p:spPr>
          <a:xfrm>
            <a:off x="6096000" y="363010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11</a:t>
            </a:r>
          </a:p>
        </p:txBody>
      </p:sp>
      <p:sp>
        <p:nvSpPr>
          <p:cNvPr id="36" name="TextBox 12">
            <a:extLst>
              <a:ext uri="{FF2B5EF4-FFF2-40B4-BE49-F238E27FC236}">
                <a16:creationId xmlns:a16="http://schemas.microsoft.com/office/drawing/2014/main" id="{86553AB5-63B2-BBE1-BA77-B1FBEC811550}"/>
              </a:ext>
            </a:extLst>
          </p:cNvPr>
          <p:cNvSpPr txBox="1"/>
          <p:nvPr/>
        </p:nvSpPr>
        <p:spPr>
          <a:xfrm>
            <a:off x="6115601" y="4422481"/>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12</a:t>
            </a:r>
          </a:p>
        </p:txBody>
      </p:sp>
    </p:spTree>
    <p:extLst>
      <p:ext uri="{BB962C8B-B14F-4D97-AF65-F5344CB8AC3E}">
        <p14:creationId xmlns:p14="http://schemas.microsoft.com/office/powerpoint/2010/main" val="323085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293091" y="2274714"/>
            <a:ext cx="9144000" cy="2308572"/>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5400" spc="692" dirty="0">
                <a:latin typeface="Oswald Bold"/>
              </a:rPr>
              <a:t>INTRODUCTION AND OBJECTIVE</a:t>
            </a:r>
            <a:endParaRPr lang="en-US" sz="5400" spc="692" dirty="0">
              <a:solidFill>
                <a:srgbClr val="231F20"/>
              </a:solidFill>
              <a:latin typeface="Oswald Bold"/>
            </a:endParaRPr>
          </a:p>
        </p:txBody>
      </p:sp>
    </p:spTree>
    <p:extLst>
      <p:ext uri="{BB962C8B-B14F-4D97-AF65-F5344CB8AC3E}">
        <p14:creationId xmlns:p14="http://schemas.microsoft.com/office/powerpoint/2010/main" val="237651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INTRODUCTION AND OBJECTIVE</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r>
              <a:rPr lang="en-US" sz="2400" dirty="0">
                <a:latin typeface="Montserrat Classic Bold" panose="020B0604020202020204" charset="0"/>
              </a:rPr>
              <a:t>ASSIGNMENT  DESCRIPTION</a:t>
            </a:r>
          </a:p>
          <a:p>
            <a:pPr algn="l">
              <a:lnSpc>
                <a:spcPts val="3480"/>
              </a:lnSpc>
            </a:pPr>
            <a:r>
              <a:rPr lang="en-US" sz="2000" dirty="0">
                <a:latin typeface="Montserrat Classic Bold" panose="020B0604020202020204" charset="0"/>
              </a:rPr>
              <a:t>As an intern in the Business Analytics team, the task of a Business Analyst is to analyze the dataset and generate actionable insights to optimize page performance for a fictional company called “XYZ”. </a:t>
            </a:r>
          </a:p>
          <a:p>
            <a:pPr algn="l">
              <a:lnSpc>
                <a:spcPts val="3480"/>
              </a:lnSpc>
            </a:pPr>
            <a:r>
              <a:rPr lang="en-US" sz="2000" dirty="0">
                <a:latin typeface="Montserrat Classic Bold" panose="020B0604020202020204" charset="0"/>
              </a:rPr>
              <a:t>The dataset contains user data from various regions, customer demographics, product information, and marketing campaign details</a:t>
            </a:r>
          </a:p>
          <a:p>
            <a:pPr algn="ctr">
              <a:lnSpc>
                <a:spcPts val="3340"/>
              </a:lnSpc>
            </a:pPr>
            <a:r>
              <a:rPr lang="en-US" sz="2000" dirty="0">
                <a:latin typeface="Montserrat Classic Bold" panose="020B0604020202020204" charset="0"/>
              </a:rPr>
              <a:t>ASSIGNMENT  OBJECTIVE</a:t>
            </a:r>
          </a:p>
          <a:p>
            <a:pPr algn="l">
              <a:lnSpc>
                <a:spcPts val="3340"/>
              </a:lnSpc>
            </a:pPr>
            <a:r>
              <a:rPr lang="en-US" sz="2000" dirty="0">
                <a:latin typeface="Montserrat Classic Bold" panose="020B0604020202020204" charset="0"/>
              </a:rPr>
              <a:t>The objective of the assignment is to identify critical factors influencing Data Analysis and Insights for different Page Optimization and how to get more user installation and engagement from the App and Website User and propose recommendations for improving performance.</a:t>
            </a:r>
          </a:p>
        </p:txBody>
      </p:sp>
    </p:spTree>
    <p:extLst>
      <p:ext uri="{BB962C8B-B14F-4D97-AF65-F5344CB8AC3E}">
        <p14:creationId xmlns:p14="http://schemas.microsoft.com/office/powerpoint/2010/main" val="429254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USER ACQUISITION</a:t>
            </a:r>
            <a:endParaRPr lang="en-US" sz="5400" spc="692" dirty="0">
              <a:solidFill>
                <a:srgbClr val="231F20"/>
              </a:solidFill>
              <a:latin typeface="Oswald Bold"/>
            </a:endParaRPr>
          </a:p>
        </p:txBody>
      </p:sp>
    </p:spTree>
    <p:extLst>
      <p:ext uri="{BB962C8B-B14F-4D97-AF65-F5344CB8AC3E}">
        <p14:creationId xmlns:p14="http://schemas.microsoft.com/office/powerpoint/2010/main" val="1503839743"/>
      </p:ext>
    </p:extLst>
  </p:cSld>
  <p:clrMapOvr>
    <a:masterClrMapping/>
  </p:clrMapOvr>
</p:sld>
</file>

<file path=ppt/theme/theme1.xml><?xml version="1.0" encoding="utf-8"?>
<a:theme xmlns:a="http://schemas.openxmlformats.org/drawingml/2006/main" name="LuminousVTI">
  <a:themeElements>
    <a:clrScheme name="Custom 54">
      <a:dk1>
        <a:sysClr val="windowText" lastClr="171717"/>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171717"/>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171717"/>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Luminous design</Template>
  <TotalTime>35</TotalTime>
  <Words>189</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Arial</vt:lpstr>
      <vt:lpstr>Avenir Next LT Pro</vt:lpstr>
      <vt:lpstr>Calibri</vt:lpstr>
      <vt:lpstr>Cambria</vt:lpstr>
      <vt:lpstr>DM Sans</vt:lpstr>
      <vt:lpstr>Montserrat Classic Bold</vt:lpstr>
      <vt:lpstr>Oswald Bold</vt:lpstr>
      <vt:lpstr>Oswald Bold Italics</vt:lpstr>
      <vt:lpstr>Sabon Next LT</vt:lpstr>
      <vt:lpstr>Wingdings</vt:lpstr>
      <vt:lpstr>LuminousVTI</vt:lpstr>
      <vt:lpstr>   BUSINESS ANALYST ASSIGNMENT</vt:lpstr>
      <vt:lpstr>   CONTENTS</vt:lpstr>
      <vt:lpstr>   INTRODUCTION AND OBJECTIVE</vt:lpstr>
      <vt:lpstr>   INTRODUCTION AND OBJECTIVE</vt:lpstr>
      <vt:lpstr>USER ACQUISITION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shanmugavel s</dc:creator>
  <cp:lastModifiedBy>shanmugavel s</cp:lastModifiedBy>
  <cp:revision>1</cp:revision>
  <dcterms:created xsi:type="dcterms:W3CDTF">2024-09-25T05:51:21Z</dcterms:created>
  <dcterms:modified xsi:type="dcterms:W3CDTF">2024-09-25T06:26:21Z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