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V.SHANMUGHAPRIYA</a:t>
            </a:r>
          </a:p>
          <a:p>
            <a:r>
              <a:rPr lang="en-US" sz="2400" dirty="0"/>
              <a:t>REGISTER NO:312210</a:t>
            </a:r>
            <a:r>
              <a:rPr lang="en-IN" sz="2400" dirty="0"/>
              <a:t>570</a:t>
            </a:r>
            <a:endParaRPr lang="en-US" sz="2400" dirty="0"/>
          </a:p>
          <a:p>
            <a:r>
              <a:rPr lang="en-US" sz="2400" dirty="0"/>
              <a:t>DEPARTMENT:B.COM(A&amp;F)</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
            </a:r>
            <a:r>
              <a:rPr lang="en-US" sz="2000">
                <a:latin typeface="+mj-lt"/>
              </a:rPr>
              <a:t>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1179</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ELCOT</cp:lastModifiedBy>
  <cp:revision>17</cp:revision>
  <dcterms:created xsi:type="dcterms:W3CDTF">2024-03-29T15:07:22Z</dcterms:created>
  <dcterms:modified xsi:type="dcterms:W3CDTF">2024-09-01T06:52:01Z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