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Franklin Gothic Medium Cond" panose="020B0606030402020204" pitchFamily="34" charset="0"/>
      <p:regular r:id="rId15"/>
    </p:embeddedFont>
    <p:embeddedFont>
      <p:font typeface="Gadugi" panose="020B0502040204020203" pitchFamily="34" charset="0"/>
      <p:regular r:id="rId16"/>
      <p:bold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73146" autoAdjust="0"/>
  </p:normalViewPr>
  <p:slideViewPr>
    <p:cSldViewPr>
      <p:cViewPr varScale="1">
        <p:scale>
          <a:sx n="40" d="100"/>
          <a:sy n="40" d="100"/>
        </p:scale>
        <p:origin x="15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786028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974549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9600" dirty="0"/>
              <a:t>Data Insights Presentation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25747" y="508002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00432" y="2422337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25747" y="8060166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320427" y="1173458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54410" y="-436649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DE4BC1F-B8A2-4FE3-6242-2E5125E19E6F}"/>
              </a:ext>
            </a:extLst>
          </p:cNvPr>
          <p:cNvSpPr txBox="1"/>
          <p:nvPr/>
        </p:nvSpPr>
        <p:spPr>
          <a:xfrm>
            <a:off x="20962807" y="93726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7211D08-27F1-8902-7C31-124A7185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645" y="3033369"/>
            <a:ext cx="8801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category "Animals" is the most popular and generates the highest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significant spike in user activity in May, suggesting seasonal trends.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428604" y="240030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-149136" y="208458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749813" y="3164734"/>
            <a:ext cx="3450348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E3065BE6-1FFA-82B1-45D1-7CBED96C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341" y="-1496422"/>
            <a:ext cx="11216545" cy="987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user reactions to various content categories and identify key trends and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includes user reactions across multiple categories over a specified time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identifying the most engaging categories and the types of reactions.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Gathered from user interactions recorded in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Processed and analyzed to identify patterns and trends.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Reaction Types (e.g., disgust, dislike, scared, interested)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 and Monthly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87617" y="6916698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46279" y="12028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Medium Cond" panose="020B0606030402020204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F6F9D795-D1C7-949C-E3EA-0A8204A35E7C}"/>
              </a:ext>
            </a:extLst>
          </p:cNvPr>
          <p:cNvSpPr txBox="1"/>
          <p:nvPr/>
        </p:nvSpPr>
        <p:spPr>
          <a:xfrm>
            <a:off x="3639606" y="4809203"/>
            <a:ext cx="744586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endParaRPr lang="en-US" sz="24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D2B3A087-A6AF-1B2D-ED57-36E8420D290A}"/>
              </a:ext>
            </a:extLst>
          </p:cNvPr>
          <p:cNvSpPr txBox="1"/>
          <p:nvPr/>
        </p:nvSpPr>
        <p:spPr>
          <a:xfrm>
            <a:off x="10214059" y="4115130"/>
            <a:ext cx="8438040" cy="375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ranklin Gothic Medium Cond" panose="020B0606030402020204" pitchFamily="34" charset="0"/>
              </a:rPr>
              <a:t>How many unique categories are there?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ranklin Gothic Medium Cond" panose="020B0606030402020204" pitchFamily="34" charset="0"/>
              </a:rPr>
              <a:t>How many reactions are there to the most popular category?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ranklin Gothic Medium Cond" panose="020B0606030402020204" pitchFamily="34" charset="0"/>
              </a:rPr>
              <a:t>What was the month with the most posts?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437629" y="164376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924415" y="1246662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119350" y="4282691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298426" y="729967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800"/>
            <a:ext cx="578769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0E41A-9BE0-D788-19F1-9C3938A91CD0}"/>
              </a:ext>
            </a:extLst>
          </p:cNvPr>
          <p:cNvSpPr txBox="1"/>
          <p:nvPr/>
        </p:nvSpPr>
        <p:spPr>
          <a:xfrm>
            <a:off x="13098157" y="1556685"/>
            <a:ext cx="4790775" cy="8404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ctr">
              <a:lnSpc>
                <a:spcPts val="9600"/>
              </a:lnSpc>
              <a:buFont typeface="+mj-lt"/>
              <a:buAutoNum type="arabicPeriod"/>
            </a:pPr>
            <a:r>
              <a:rPr lang="en-US" sz="2800" b="1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Andrew Fleming (Chief Technical Architect) </a:t>
            </a:r>
          </a:p>
          <a:p>
            <a:pPr marL="514350" indent="-514350" algn="ctr">
              <a:lnSpc>
                <a:spcPts val="9600"/>
              </a:lnSpc>
              <a:buFont typeface="+mj-lt"/>
              <a:buAutoNum type="arabicPeriod"/>
            </a:pPr>
            <a:r>
              <a:rPr lang="en-US" sz="2800" b="1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Marcus </a:t>
            </a:r>
            <a:r>
              <a:rPr lang="en-US" sz="2800" b="1" spc="-80" dirty="0" err="1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Rompton</a:t>
            </a:r>
            <a:r>
              <a:rPr lang="en-US" sz="2800" b="1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(Senior Principle),</a:t>
            </a:r>
          </a:p>
          <a:p>
            <a:pPr marL="514350" indent="-514350" algn="ctr">
              <a:lnSpc>
                <a:spcPts val="9600"/>
              </a:lnSpc>
              <a:buFont typeface="+mj-lt"/>
              <a:buAutoNum type="arabicPeriod"/>
            </a:pPr>
            <a:r>
              <a:rPr lang="en-US" sz="2800" b="1" spc="-80" dirty="0" err="1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Shanmukham</a:t>
            </a:r>
            <a:r>
              <a:rPr lang="en-US" sz="2800" b="1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00" b="1" spc="-80" dirty="0" err="1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Thatikonda</a:t>
            </a:r>
            <a:r>
              <a:rPr lang="en-US" sz="2800" b="1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(Data Analyst intern)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122" y="195390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EBA76A-AEEE-C89D-8C48-6552E5813CC8}"/>
              </a:ext>
            </a:extLst>
          </p:cNvPr>
          <p:cNvSpPr txBox="1"/>
          <p:nvPr/>
        </p:nvSpPr>
        <p:spPr>
          <a:xfrm>
            <a:off x="3867346" y="1027891"/>
            <a:ext cx="7617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Collection</a:t>
            </a:r>
            <a:r>
              <a:rPr lang="en-US" sz="2800" dirty="0"/>
              <a:t>: Aggregated data from various sources including user posts, reactions, and category classifications.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01FA2A-FF7F-2EB0-95E1-A2656FD03EDC}"/>
              </a:ext>
            </a:extLst>
          </p:cNvPr>
          <p:cNvSpPr txBox="1"/>
          <p:nvPr/>
        </p:nvSpPr>
        <p:spPr>
          <a:xfrm>
            <a:off x="5613717" y="2953493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Cleaning</a:t>
            </a:r>
            <a:r>
              <a:rPr lang="en-US" sz="2800" dirty="0"/>
              <a:t>: Ensured data quality by removing duplicates and correcting inconsistencies.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B5823A-99AF-9172-C725-CD7326601B31}"/>
              </a:ext>
            </a:extLst>
          </p:cNvPr>
          <p:cNvSpPr txBox="1"/>
          <p:nvPr/>
        </p:nvSpPr>
        <p:spPr>
          <a:xfrm>
            <a:off x="7457218" y="4517239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Analysis</a:t>
            </a:r>
            <a:r>
              <a:rPr lang="en-US" sz="2800" dirty="0"/>
              <a:t>: Conducted statistical analysis to identify key trends and patterns.</a:t>
            </a:r>
            <a:endParaRPr lang="en-IN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A46D5C-6783-22CE-7EB5-E2A767932641}"/>
              </a:ext>
            </a:extLst>
          </p:cNvPr>
          <p:cNvSpPr txBox="1"/>
          <p:nvPr/>
        </p:nvSpPr>
        <p:spPr>
          <a:xfrm>
            <a:off x="9385267" y="6158437"/>
            <a:ext cx="6984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Visualization</a:t>
            </a:r>
            <a:r>
              <a:rPr lang="en-US" sz="2800" dirty="0"/>
              <a:t>: Created charts and graphs to visualize the data for better understanding.</a:t>
            </a:r>
            <a:endParaRPr lang="en-IN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0E16DC-DB4A-8603-7DF8-94F058A8172E}"/>
              </a:ext>
            </a:extLst>
          </p:cNvPr>
          <p:cNvSpPr txBox="1"/>
          <p:nvPr/>
        </p:nvSpPr>
        <p:spPr>
          <a:xfrm>
            <a:off x="11248788" y="7690488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Insight Generation</a:t>
            </a:r>
            <a:r>
              <a:rPr lang="en-US" sz="2800" dirty="0"/>
              <a:t>: Derived insights from the visualizations to inform content strategy.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EDC478-B704-D3EB-A8D8-29F200A7EE0C}"/>
              </a:ext>
            </a:extLst>
          </p:cNvPr>
          <p:cNvSpPr txBox="1"/>
          <p:nvPr/>
        </p:nvSpPr>
        <p:spPr>
          <a:xfrm>
            <a:off x="1028700" y="2539957"/>
            <a:ext cx="148971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1" dirty="0"/>
              <a:t>Total Unique Categories</a:t>
            </a:r>
            <a:r>
              <a:rPr lang="en-US" sz="3200" dirty="0"/>
              <a:t>: 29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Reactions to Most Popular Category</a:t>
            </a:r>
            <a:r>
              <a:rPr lang="en-US" sz="3200" dirty="0"/>
              <a:t>: 71,242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Month with Most Posts</a:t>
            </a:r>
            <a:r>
              <a:rPr lang="en-US" sz="3200" dirty="0"/>
              <a:t>: May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Most Popular Category</a:t>
            </a:r>
            <a:r>
              <a:rPr lang="en-US" sz="3200" dirty="0"/>
              <a:t>: Animals</a:t>
            </a:r>
          </a:p>
          <a:p>
            <a:r>
              <a:rPr lang="en-US" sz="3200" b="1" dirty="0"/>
              <a:t>Analysis of Top Categories: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Examined the top 5 categories driving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Analyzed the distribution of posts and reactions across these categories.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200091D-B26E-2820-476E-8162BE754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97" y="1695651"/>
            <a:ext cx="12984503" cy="7493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F7EFFB9-81DE-1811-3E51-1DF377C1A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97" y="1231450"/>
            <a:ext cx="14138603" cy="81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347</Words>
  <Application>Microsoft Office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Clear Sans Regular Bold</vt:lpstr>
      <vt:lpstr>Gadugi</vt:lpstr>
      <vt:lpstr>Graphik Regular</vt:lpstr>
      <vt:lpstr>Franklin Gothic Medium Cond</vt:lpstr>
      <vt:lpstr>Georgia</vt:lpstr>
      <vt:lpstr>Arial</vt:lpstr>
      <vt:lpstr>Wingdings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shanmuk abhi</cp:lastModifiedBy>
  <cp:revision>9</cp:revision>
  <dcterms:created xsi:type="dcterms:W3CDTF">2006-08-16T00:00:00Z</dcterms:created>
  <dcterms:modified xsi:type="dcterms:W3CDTF">2024-06-23T16:51:15Z</dcterms:modified>
  <dc:identifier>DAEhDyfaYKE</dc:identifier>
</cp:coreProperties>
</file>