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" charset="1" panose="00000000000000000000"/>
      <p:regular r:id="rId13"/>
    </p:embeddedFont>
    <p:embeddedFont>
      <p:font typeface="TT Octosquares Compressed" charset="1" panose="02010001040000080307"/>
      <p:regular r:id="rId14"/>
    </p:embeddedFont>
    <p:embeddedFont>
      <p:font typeface="Montserrat" charset="1" panose="00000500000000000000"/>
      <p:regular r:id="rId15"/>
    </p:embeddedFont>
    <p:embeddedFont>
      <p:font typeface="Canva Sans" charset="1" panose="020B0503030501040103"/>
      <p:regular r:id="rId16"/>
    </p:embeddedFont>
    <p:embeddedFont>
      <p:font typeface="Lora" charset="1" panose="00000500000000000000"/>
      <p:regular r:id="rId17"/>
    </p:embeddedFont>
    <p:embeddedFont>
      <p:font typeface="Cooper Hewitt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https://github.com/ShanmukhEstrella/Secure-File-Systems---CS3500/tree/main/Naive_CaeserCipher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1382" y="263324"/>
            <a:ext cx="1008699" cy="1008699"/>
          </a:xfrm>
          <a:custGeom>
            <a:avLst/>
            <a:gdLst/>
            <a:ahLst/>
            <a:cxnLst/>
            <a:rect r="r" b="b" t="t" l="l"/>
            <a:pathLst>
              <a:path h="1008699" w="1008699">
                <a:moveTo>
                  <a:pt x="0" y="0"/>
                </a:moveTo>
                <a:lnTo>
                  <a:pt x="1008699" y="0"/>
                </a:lnTo>
                <a:lnTo>
                  <a:pt x="1008699" y="1008699"/>
                </a:lnTo>
                <a:lnTo>
                  <a:pt x="0" y="10086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58625" y="710524"/>
            <a:ext cx="1673650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IIT Madras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47406" y="3612264"/>
            <a:ext cx="9778503" cy="206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40"/>
              </a:lnSpc>
              <a:spcBef>
                <a:spcPct val="0"/>
              </a:spcBef>
            </a:pPr>
            <a:r>
              <a:rPr lang="en-US" sz="121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SECURE FILE SYSTEM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3008" y="7633331"/>
            <a:ext cx="5498425" cy="1517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7</a:t>
            </a:r>
          </a:p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TA: Nischal Mehra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Instructor: Prof. D Janaki Ram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17332" y="705485"/>
            <a:ext cx="3353872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CS3500 - Operating Systems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July - November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85335" y="610146"/>
            <a:ext cx="477040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ABOUT US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73341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88583" y="2335596"/>
            <a:ext cx="12077105" cy="306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2"/>
              </a:lnSpc>
              <a:spcBef>
                <a:spcPct val="0"/>
              </a:spcBef>
            </a:pPr>
            <a:r>
              <a:rPr lang="en-US" sz="182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 are Team-7, working on the encyrption and decryption mechanism for the file systems at the kernel level.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8502" y="2965568"/>
            <a:ext cx="477040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OUR TEAM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28502" y="443752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27504" y="4535033"/>
            <a:ext cx="347793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Navaneeth Paturi - CS22B009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28502" y="515578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83927" y="5284371"/>
            <a:ext cx="222611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Adarsh - CS22B024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4221" y="6033708"/>
            <a:ext cx="255567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 Vignesh - CS22B025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07655" y="587404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07655" y="659230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3341" y="731056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73341" y="805590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693875" y="430191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693875" y="5143500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693875" y="587404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693875" y="6619163"/>
            <a:ext cx="321045" cy="502614"/>
          </a:xfrm>
          <a:custGeom>
            <a:avLst/>
            <a:gdLst/>
            <a:ahLst/>
            <a:cxnLst/>
            <a:rect r="r" b="b" t="t" l="l"/>
            <a:pathLst>
              <a:path h="502614" w="321045">
                <a:moveTo>
                  <a:pt x="0" y="0"/>
                </a:moveTo>
                <a:lnTo>
                  <a:pt x="321044" y="0"/>
                </a:lnTo>
                <a:lnTo>
                  <a:pt x="321044" y="502614"/>
                </a:lnTo>
                <a:lnTo>
                  <a:pt x="0" y="502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693875" y="7337423"/>
            <a:ext cx="321045" cy="502614"/>
          </a:xfrm>
          <a:custGeom>
            <a:avLst/>
            <a:gdLst/>
            <a:ahLst/>
            <a:cxnLst/>
            <a:rect r="r" b="b" t="t" l="l"/>
            <a:pathLst>
              <a:path h="502614" w="321045">
                <a:moveTo>
                  <a:pt x="0" y="0"/>
                </a:moveTo>
                <a:lnTo>
                  <a:pt x="321044" y="0"/>
                </a:lnTo>
                <a:lnTo>
                  <a:pt x="321044" y="502614"/>
                </a:lnTo>
                <a:lnTo>
                  <a:pt x="0" y="502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693875" y="8109630"/>
            <a:ext cx="321045" cy="502614"/>
          </a:xfrm>
          <a:custGeom>
            <a:avLst/>
            <a:gdLst/>
            <a:ahLst/>
            <a:cxnLst/>
            <a:rect r="r" b="b" t="t" l="l"/>
            <a:pathLst>
              <a:path h="502614" w="321045">
                <a:moveTo>
                  <a:pt x="0" y="0"/>
                </a:moveTo>
                <a:lnTo>
                  <a:pt x="321044" y="0"/>
                </a:lnTo>
                <a:lnTo>
                  <a:pt x="321044" y="502614"/>
                </a:lnTo>
                <a:lnTo>
                  <a:pt x="0" y="502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438684" y="6689813"/>
            <a:ext cx="381023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 Vibhav Chowdhary - CS22B028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54221" y="7435046"/>
            <a:ext cx="350591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Shanmukh raj MSS- CS22B029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8684" y="8180279"/>
            <a:ext cx="243720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 Gireesh- CS22B031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199001" y="4392476"/>
            <a:ext cx="295870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 Prem Sagar - CS22B039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199001" y="5241010"/>
            <a:ext cx="354103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B. Abhsihek Praizy - CS22B068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199001" y="6045493"/>
            <a:ext cx="37568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Ch. S. Srikar Koushik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- CS22B070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199001" y="6689813"/>
            <a:ext cx="274879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 A Vignesh 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CS22B076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189178" y="7408073"/>
            <a:ext cx="318230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 L Sri Charan 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- CS22B080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160901" y="8180279"/>
            <a:ext cx="35839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 Prasanna Kumar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- CS14B008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6523309" y="423150"/>
            <a:ext cx="1008699" cy="1008699"/>
          </a:xfrm>
          <a:custGeom>
            <a:avLst/>
            <a:gdLst/>
            <a:ahLst/>
            <a:cxnLst/>
            <a:rect r="r" b="b" t="t" l="l"/>
            <a:pathLst>
              <a:path h="1008699" w="1008699">
                <a:moveTo>
                  <a:pt x="0" y="0"/>
                </a:moveTo>
                <a:lnTo>
                  <a:pt x="1008699" y="0"/>
                </a:lnTo>
                <a:lnTo>
                  <a:pt x="1008699" y="1008699"/>
                </a:lnTo>
                <a:lnTo>
                  <a:pt x="0" y="10086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27171" y="8334146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54408" y="394429"/>
            <a:ext cx="10124686" cy="117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                 ABOUT PROJECT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754951" y="270604"/>
            <a:ext cx="1008699" cy="1008699"/>
          </a:xfrm>
          <a:custGeom>
            <a:avLst/>
            <a:gdLst/>
            <a:ahLst/>
            <a:cxnLst/>
            <a:rect r="r" b="b" t="t" l="l"/>
            <a:pathLst>
              <a:path h="1008699" w="1008699">
                <a:moveTo>
                  <a:pt x="0" y="0"/>
                </a:moveTo>
                <a:lnTo>
                  <a:pt x="1008698" y="0"/>
                </a:lnTo>
                <a:lnTo>
                  <a:pt x="1008698" y="1008699"/>
                </a:lnTo>
                <a:lnTo>
                  <a:pt x="0" y="1008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7505" y="1727287"/>
            <a:ext cx="4958715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Description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65778" y="2804882"/>
            <a:ext cx="12589399" cy="194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Build a secure file system where files are encrypted and can only be accessed using valid decryption keys. </a:t>
            </a:r>
          </a:p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Unauthorized access should be blocked at the system call level ensuring that sensitive data remains secure, </a:t>
            </a: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even if accessed by an unauthorized process. </a:t>
            </a:r>
          </a:p>
          <a:p>
            <a:pPr algn="just">
              <a:lnSpc>
                <a:spcPts val="1506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14592" y="5455345"/>
            <a:ext cx="4451628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Objective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65778" y="6747505"/>
            <a:ext cx="17371578" cy="86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Encrypt files and ensure that access to them requires a decryption key.</a:t>
            </a: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Unauthorized access attempts are blocked at the system call level like open(), read(), write().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713034" y="8721164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62110" y="502897"/>
            <a:ext cx="10124686" cy="117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7"/>
              </a:lnSpc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CONTINUTION.....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2934" y="387017"/>
            <a:ext cx="1008699" cy="1008699"/>
          </a:xfrm>
          <a:custGeom>
            <a:avLst/>
            <a:gdLst/>
            <a:ahLst/>
            <a:cxnLst/>
            <a:rect r="r" b="b" t="t" l="l"/>
            <a:pathLst>
              <a:path h="1008699" w="1008699">
                <a:moveTo>
                  <a:pt x="0" y="0"/>
                </a:moveTo>
                <a:lnTo>
                  <a:pt x="1008699" y="0"/>
                </a:lnTo>
                <a:lnTo>
                  <a:pt x="1008699" y="1008699"/>
                </a:lnTo>
                <a:lnTo>
                  <a:pt x="0" y="1008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71633" y="2222059"/>
            <a:ext cx="4664273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Basic Idea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30854" y="3321580"/>
            <a:ext cx="12589399" cy="150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Implement a system that encrypts files and modifies system calls to check</a:t>
            </a: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 algn="just">
              <a:lnSpc>
                <a:spcPts val="3466"/>
              </a:lnSpc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    </a:t>
            </a: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for decryption keys before granting access. Without the key, the system calls fail, </a:t>
            </a:r>
          </a:p>
          <a:p>
            <a:pPr algn="just">
              <a:lnSpc>
                <a:spcPts val="3466"/>
              </a:lnSpc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     </a:t>
            </a: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effectively protecting sensitive data from unauthorized access or tampering. </a:t>
            </a:r>
          </a:p>
          <a:p>
            <a:pPr algn="just">
              <a:lnSpc>
                <a:spcPts val="1506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62110" y="5281282"/>
            <a:ext cx="4660344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30854" y="6649192"/>
            <a:ext cx="12589399" cy="194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The main challenge is ensuring that encryption and decryption are</a:t>
            </a: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seamlessly integrated with system calls while maintaining performance and security. </a:t>
            </a:r>
          </a:p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Additionally, preventing unauthorized processes from accessing the keys or bypassing the system calls is crucial. </a:t>
            </a:r>
          </a:p>
          <a:p>
            <a:pPr algn="just">
              <a:lnSpc>
                <a:spcPts val="15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54951" y="387017"/>
            <a:ext cx="1008699" cy="1008699"/>
          </a:xfrm>
          <a:custGeom>
            <a:avLst/>
            <a:gdLst/>
            <a:ahLst/>
            <a:cxnLst/>
            <a:rect r="r" b="b" t="t" l="l"/>
            <a:pathLst>
              <a:path h="1008699" w="1008699">
                <a:moveTo>
                  <a:pt x="0" y="0"/>
                </a:moveTo>
                <a:lnTo>
                  <a:pt x="1008698" y="0"/>
                </a:lnTo>
                <a:lnTo>
                  <a:pt x="1008698" y="1008699"/>
                </a:lnTo>
                <a:lnTo>
                  <a:pt x="0" y="1008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7785" y="942975"/>
            <a:ext cx="6279356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Progress so far..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59775" y="2187728"/>
            <a:ext cx="12589399" cy="2821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We are currently researching on best crypto algorithms used for encrypting files.</a:t>
            </a:r>
          </a:p>
          <a:p>
            <a:pPr algn="just">
              <a:lnSpc>
                <a:spcPts val="3466"/>
              </a:lnSpc>
            </a:pPr>
          </a:p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We are also trying to make minor changes in the sys calls like read(), write(), present in linux kernel code and compile the modified kernel code in virtual box..</a:t>
            </a:r>
          </a:p>
          <a:p>
            <a:pPr algn="just">
              <a:lnSpc>
                <a:spcPts val="3466"/>
              </a:lnSpc>
            </a:pPr>
          </a:p>
          <a:p>
            <a:pPr algn="just" marL="534579" indent="-267290" lvl="1">
              <a:lnSpc>
                <a:spcPts val="3466"/>
              </a:lnSpc>
              <a:buFont typeface="Arial"/>
              <a:buChar char="•"/>
            </a:pPr>
            <a:r>
              <a:rPr lang="en-US" sz="2476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We are also working on how exactly the virtual filesystems work in linux kernel.</a:t>
            </a:r>
          </a:p>
          <a:p>
            <a:pPr algn="just">
              <a:lnSpc>
                <a:spcPts val="150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20288" y="5631633"/>
            <a:ext cx="15149173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Basic NaiveCaeser_Cipher Encrypt Algo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75670" y="7079395"/>
            <a:ext cx="2971992" cy="49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6"/>
              </a:lnSpc>
              <a:spcBef>
                <a:spcPct val="0"/>
              </a:spcBef>
            </a:pPr>
            <a:r>
              <a:rPr lang="en-US" sz="2933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github.com/ShanmukhEstrella/Secure-File-Systems---CS3500/tree/main/Naive_CaeserCipher"/>
              </a:rPr>
              <a:t>Our Github-repo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27798" y="7175953"/>
            <a:ext cx="692003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Implemented this basid algo and shared publicly on our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07655" y="610146"/>
            <a:ext cx="477040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WORK SPLIT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39719" y="6469332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61068" y="6559939"/>
            <a:ext cx="347793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Navaneeth Paturi - CS22B009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49182" y="7237387"/>
            <a:ext cx="222611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Adarsh - CS22B024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3717" y="7168904"/>
            <a:ext cx="255567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 Vignesh - CS22B025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303323" y="713809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98160" y="421119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320480" y="653603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91915" y="3970587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91915" y="3307689"/>
            <a:ext cx="321045" cy="502614"/>
          </a:xfrm>
          <a:custGeom>
            <a:avLst/>
            <a:gdLst/>
            <a:ahLst/>
            <a:cxnLst/>
            <a:rect r="r" b="b" t="t" l="l"/>
            <a:pathLst>
              <a:path h="502614" w="321045">
                <a:moveTo>
                  <a:pt x="0" y="0"/>
                </a:moveTo>
                <a:lnTo>
                  <a:pt x="321045" y="0"/>
                </a:lnTo>
                <a:lnTo>
                  <a:pt x="321045" y="502614"/>
                </a:lnTo>
                <a:lnTo>
                  <a:pt x="0" y="502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39719" y="7707220"/>
            <a:ext cx="321045" cy="502614"/>
          </a:xfrm>
          <a:custGeom>
            <a:avLst/>
            <a:gdLst/>
            <a:ahLst/>
            <a:cxnLst/>
            <a:rect r="r" b="b" t="t" l="l"/>
            <a:pathLst>
              <a:path h="502614" w="321045">
                <a:moveTo>
                  <a:pt x="0" y="0"/>
                </a:moveTo>
                <a:lnTo>
                  <a:pt x="321044" y="0"/>
                </a:lnTo>
                <a:lnTo>
                  <a:pt x="321044" y="502614"/>
                </a:lnTo>
                <a:lnTo>
                  <a:pt x="0" y="502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320480" y="7801105"/>
            <a:ext cx="321045" cy="502614"/>
          </a:xfrm>
          <a:custGeom>
            <a:avLst/>
            <a:gdLst/>
            <a:ahLst/>
            <a:cxnLst/>
            <a:rect r="r" b="b" t="t" l="l"/>
            <a:pathLst>
              <a:path h="502614" w="321045">
                <a:moveTo>
                  <a:pt x="0" y="0"/>
                </a:moveTo>
                <a:lnTo>
                  <a:pt x="321045" y="0"/>
                </a:lnTo>
                <a:lnTo>
                  <a:pt x="321045" y="502614"/>
                </a:lnTo>
                <a:lnTo>
                  <a:pt x="0" y="502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984884" y="4309674"/>
            <a:ext cx="295870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 Prem Sagar - CS22B039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53519" y="6647471"/>
            <a:ext cx="354103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B. Abhsihek Praizy - CS22B068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08885" y="4077230"/>
            <a:ext cx="37568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Ch. S. Srikar Koushik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- CS22B070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8885" y="3349171"/>
            <a:ext cx="274879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 A Vignesh 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CS22B076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8885" y="7777869"/>
            <a:ext cx="318230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 L Sri Charan 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- CS22B080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10656" y="7817777"/>
            <a:ext cx="35839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 Prasanna Kumar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- CS14B008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6523309" y="423150"/>
            <a:ext cx="1008699" cy="1008699"/>
          </a:xfrm>
          <a:custGeom>
            <a:avLst/>
            <a:gdLst/>
            <a:ahLst/>
            <a:cxnLst/>
            <a:rect r="r" b="b" t="t" l="l"/>
            <a:pathLst>
              <a:path h="1008699" w="1008699">
                <a:moveTo>
                  <a:pt x="0" y="0"/>
                </a:moveTo>
                <a:lnTo>
                  <a:pt x="1008699" y="0"/>
                </a:lnTo>
                <a:lnTo>
                  <a:pt x="1008699" y="1008699"/>
                </a:lnTo>
                <a:lnTo>
                  <a:pt x="0" y="10086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129684" y="3138271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570768" y="3206613"/>
            <a:ext cx="381023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 Vibhav Chowdhary - CS22B028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6498160" y="2860103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498160" y="35589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984884" y="2935394"/>
            <a:ext cx="350591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Shanmukh raj MSS- CS22B029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984884" y="3656505"/>
            <a:ext cx="243720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 Gireesh- CS22B031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139238" y="5500689"/>
            <a:ext cx="952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839719" y="2411717"/>
            <a:ext cx="4506280" cy="70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3"/>
              </a:lnSpc>
            </a:pPr>
            <a:r>
              <a:rPr lang="en-US" sz="1895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Understanding virtual file system and system calls in Linux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187595" y="2200726"/>
            <a:ext cx="4506280" cy="37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3"/>
              </a:lnSpc>
            </a:pPr>
            <a:r>
              <a:rPr lang="en-US" sz="1895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Implementing a crypto algorithm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29684" y="2269101"/>
            <a:ext cx="4897974" cy="37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3"/>
              </a:lnSpc>
            </a:pPr>
            <a:r>
              <a:rPr lang="en-US" sz="1895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Implementing it in the kernel and compiling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06874" y="5902939"/>
            <a:ext cx="4449362" cy="37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186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Testing and Debugging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187595" y="5784509"/>
            <a:ext cx="4449362" cy="70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186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Updating weekly progress in PPTs and Dcoumentation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805404" y="7071394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24710" y="458184"/>
            <a:ext cx="306065" cy="336000"/>
          </a:xfrm>
          <a:custGeom>
            <a:avLst/>
            <a:gdLst/>
            <a:ahLst/>
            <a:cxnLst/>
            <a:rect r="r" b="b" t="t" l="l"/>
            <a:pathLst>
              <a:path h="336000" w="306065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089294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33497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02741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46981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9108" y="517674"/>
            <a:ext cx="1284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61681" y="3220694"/>
            <a:ext cx="10164638" cy="346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DAGVELKO910</dc:identifier>
  <dcterms:modified xsi:type="dcterms:W3CDTF">2011-08-01T06:04:30Z</dcterms:modified>
  <cp:revision>1</cp:revision>
  <dc:title>Your paragraph text</dc:title>
</cp:coreProperties>
</file>