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  <p:sldMasterId id="2147483783" r:id="rId2"/>
    <p:sldMasterId id="2147483801" r:id="rId3"/>
    <p:sldMasterId id="214748381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3" r:id="rId12"/>
    <p:sldId id="262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6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8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9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5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7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9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996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6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3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5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1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13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7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8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2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4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3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8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57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6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5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91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4351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65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102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97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59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4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03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2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6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1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26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4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34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96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84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28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0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6645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5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9257-9E62-E14C-95F3-830FD7AE8A7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283F4D-B596-8C4F-826F-73DFF6C10B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0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talawa@cisco.com" TargetMode="Externa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274E11-58E4-D644-9B50-8B48FC854DFA}"/>
              </a:ext>
            </a:extLst>
          </p:cNvPr>
          <p:cNvSpPr txBox="1"/>
          <p:nvPr/>
        </p:nvSpPr>
        <p:spPr>
          <a:xfrm>
            <a:off x="2439759" y="753773"/>
            <a:ext cx="7312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</a:t>
            </a:r>
            <a:r>
              <a:rPr lang="en-US" sz="3200" dirty="0"/>
              <a:t>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3D4A7-829F-5D41-8585-9C7AD8F238EF}"/>
              </a:ext>
            </a:extLst>
          </p:cNvPr>
          <p:cNvSpPr txBox="1"/>
          <p:nvPr/>
        </p:nvSpPr>
        <p:spPr>
          <a:xfrm>
            <a:off x="6682557" y="4349901"/>
            <a:ext cx="7708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Developer Details</a:t>
            </a:r>
          </a:p>
          <a:p>
            <a:pPr algn="ctr"/>
            <a:endParaRPr lang="en-US" dirty="0"/>
          </a:p>
          <a:p>
            <a:r>
              <a:rPr lang="en-US" dirty="0"/>
              <a:t>Name: </a:t>
            </a:r>
            <a:r>
              <a:rPr lang="en-US" dirty="0" err="1"/>
              <a:t>Shanmukh</a:t>
            </a:r>
            <a:r>
              <a:rPr lang="en-US" dirty="0"/>
              <a:t> </a:t>
            </a:r>
            <a:r>
              <a:rPr lang="en-US" dirty="0" err="1"/>
              <a:t>Talawar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shtalawa@cisco.com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3E470-4C64-2340-B070-F7660E3CBEAD}"/>
              </a:ext>
            </a:extLst>
          </p:cNvPr>
          <p:cNvSpPr txBox="1"/>
          <p:nvPr/>
        </p:nvSpPr>
        <p:spPr>
          <a:xfrm>
            <a:off x="1576604" y="1828562"/>
            <a:ext cx="9330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Name: </a:t>
            </a:r>
            <a:r>
              <a:rPr lang="en-US" dirty="0" err="1"/>
              <a:t>SportyShoes.com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Details:  </a:t>
            </a:r>
            <a:r>
              <a:rPr lang="en-IN" b="1" dirty="0"/>
              <a:t>Background of the problem statement:</a:t>
            </a:r>
            <a:endParaRPr lang="en-IN" dirty="0"/>
          </a:p>
          <a:p>
            <a:r>
              <a:rPr lang="en-IN" dirty="0"/>
              <a:t>Sporty Shoes is a company that manufactures and sells sports shoes. They have a walk-in store, and now, they wish to launch their e-commerce portal </a:t>
            </a:r>
            <a:r>
              <a:rPr lang="en-IN" dirty="0" err="1"/>
              <a:t>sportyshoes.com</a:t>
            </a:r>
            <a:r>
              <a:rPr lang="en-IN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2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A66B-B622-E049-BD1E-24EEA668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35" y="439495"/>
            <a:ext cx="4026789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PAYMENT PAGE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00FA78-9034-8149-B06D-0511A68D1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25" y="2998112"/>
            <a:ext cx="3429000" cy="2837474"/>
          </a:xfr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37088B-3260-2F49-972A-6BAACBB4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84" y="2158567"/>
            <a:ext cx="5871591" cy="4090452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AF78399-8A4F-BF45-9713-379897FDD79B}"/>
              </a:ext>
            </a:extLst>
          </p:cNvPr>
          <p:cNvSpPr/>
          <p:nvPr/>
        </p:nvSpPr>
        <p:spPr>
          <a:xfrm>
            <a:off x="4160328" y="3999346"/>
            <a:ext cx="1371600" cy="700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solidFill>
            <a:srgbClr val="6C615C"/>
          </a:soli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extrusionH="76200" contourW="12700" prstMaterial="matte">
            <a:bevelT/>
            <a:extrusionClr>
              <a:schemeClr val="tx2"/>
            </a:extrusionClr>
            <a:contourClr>
              <a:schemeClr val="bg2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908" y="783371"/>
            <a:ext cx="10616184" cy="455371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90000"/>
                </a:schemeClr>
              </a:gs>
            </a:gsLst>
            <a:lin ang="16200000" scaled="0"/>
          </a:gradFill>
          <a:ln w="34925" cmpd="sng">
            <a:solidFill>
              <a:srgbClr val="DFDBD5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 prstMaterial="matte"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3C199-C117-B042-922B-2024D92EFCAC}"/>
              </a:ext>
            </a:extLst>
          </p:cNvPr>
          <p:cNvSpPr txBox="1"/>
          <p:nvPr/>
        </p:nvSpPr>
        <p:spPr>
          <a:xfrm>
            <a:off x="1557071" y="1584552"/>
            <a:ext cx="9099255" cy="2537251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554073B-2E31-4E11-95E9-80B425A43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8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B419-4ECE-5C4A-A2B8-E55F079E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EB98-D063-D045-91B3-932E4024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067" y="1853754"/>
            <a:ext cx="929121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 Tool Suite v.4</a:t>
            </a:r>
          </a:p>
          <a:p>
            <a:r>
              <a:rPr lang="en-US" dirty="0"/>
              <a:t>Tomcat Server v.10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JPA, JDBC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Spring Boot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Rest API</a:t>
            </a:r>
          </a:p>
          <a:p>
            <a:r>
              <a:rPr lang="en-US" dirty="0" err="1"/>
              <a:t>PostMan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6924-9844-C341-A760-A06888A7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CLIENT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91E7-9799-2545-BE19-A67742A4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admin should be able to change his password if he wants, he should be able to: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Manage the products in the store including categorizing them</a:t>
            </a:r>
          </a:p>
          <a:p>
            <a:r>
              <a:rPr lang="en-IN" dirty="0"/>
              <a:t>Browse the list of users who have signed up and be able to search</a:t>
            </a:r>
          </a:p>
          <a:p>
            <a:r>
              <a:rPr lang="en-IN" dirty="0"/>
              <a:t>See purchase reports filtered by date and category</a:t>
            </a:r>
          </a:p>
        </p:txBody>
      </p:sp>
    </p:spTree>
    <p:extLst>
      <p:ext uri="{BB962C8B-B14F-4D97-AF65-F5344CB8AC3E}">
        <p14:creationId xmlns:p14="http://schemas.microsoft.com/office/powerpoint/2010/main" val="429205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81B8-AF83-DA4D-832C-79E2CF94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55291"/>
          </a:xfrm>
        </p:spPr>
        <p:txBody>
          <a:bodyPr/>
          <a:lstStyle/>
          <a:p>
            <a:r>
              <a:rPr lang="en-US" dirty="0"/>
              <a:t>WHAT I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7831-A5E6-1F4E-9E75-119C3A4B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74" y="1559810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Customer can explore by browsing given link “http:8080/</a:t>
            </a:r>
            <a:r>
              <a:rPr lang="en-US" dirty="0" err="1"/>
              <a:t>SportyShoes.com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He can buy shoes what customer wants.</a:t>
            </a:r>
          </a:p>
          <a:p>
            <a:pPr marL="457200" lvl="1" indent="0">
              <a:buNone/>
            </a:pPr>
            <a:r>
              <a:rPr lang="en-US" dirty="0"/>
              <a:t>	He need an account to login, else he can create account</a:t>
            </a:r>
          </a:p>
          <a:p>
            <a:pPr marL="457200" lvl="1" indent="0">
              <a:buNone/>
            </a:pPr>
            <a:r>
              <a:rPr lang="en-US" dirty="0"/>
              <a:t>	After login he need to  make transactions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 login available</a:t>
            </a:r>
          </a:p>
          <a:p>
            <a:pPr marL="457200" lvl="1" indent="0">
              <a:buNone/>
            </a:pPr>
            <a:r>
              <a:rPr lang="en-US" dirty="0"/>
              <a:t>	Admin can check Customer list</a:t>
            </a:r>
          </a:p>
          <a:p>
            <a:pPr marL="457200" lvl="1" indent="0">
              <a:buNone/>
            </a:pPr>
            <a:r>
              <a:rPr lang="en-US" dirty="0"/>
              <a:t>	Admin can change password</a:t>
            </a:r>
          </a:p>
          <a:p>
            <a:pPr marL="457200" lvl="1" indent="0">
              <a:buNone/>
            </a:pPr>
            <a:r>
              <a:rPr lang="en-US" dirty="0"/>
              <a:t>	Admin can check orders by filtering Date and Category wise.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0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11FAF75-3417-EE4A-9C66-2DBAAF5C0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742" y="1900309"/>
            <a:ext cx="5080854" cy="368938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D6C572-A65D-0C43-ADDB-02967B3E0CB1}"/>
              </a:ext>
            </a:extLst>
          </p:cNvPr>
          <p:cNvSpPr txBox="1"/>
          <p:nvPr/>
        </p:nvSpPr>
        <p:spPr>
          <a:xfrm>
            <a:off x="1016722" y="5205930"/>
            <a:ext cx="45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Buyer Can explore shoes details price, Stock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9CF146-DB3A-364B-BBB9-2F116461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06" y="1900309"/>
            <a:ext cx="4714653" cy="36893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A4C475-98C0-1E47-A305-DFAE415DA73A}"/>
              </a:ext>
            </a:extLst>
          </p:cNvPr>
          <p:cNvSpPr txBox="1"/>
          <p:nvPr/>
        </p:nvSpPr>
        <p:spPr>
          <a:xfrm>
            <a:off x="1208534" y="930123"/>
            <a:ext cx="449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Welcome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863C2-21FB-D84E-A65C-F9A0469120EE}"/>
              </a:ext>
            </a:extLst>
          </p:cNvPr>
          <p:cNvSpPr txBox="1"/>
          <p:nvPr/>
        </p:nvSpPr>
        <p:spPr>
          <a:xfrm>
            <a:off x="6486893" y="930122"/>
            <a:ext cx="468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/>
            </a:lvl1pPr>
          </a:lstStyle>
          <a:p>
            <a:r>
              <a:rPr lang="en-US" dirty="0"/>
              <a:t>Admin Login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C97340-78E7-7240-B1C6-BAA144737C91}"/>
              </a:ext>
            </a:extLst>
          </p:cNvPr>
          <p:cNvSpPr txBox="1"/>
          <p:nvPr/>
        </p:nvSpPr>
        <p:spPr>
          <a:xfrm>
            <a:off x="6560073" y="5220364"/>
            <a:ext cx="461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has to enter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379779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3AA-398E-D54F-89A5-7E37E84B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9"/>
            <a:ext cx="2669406" cy="176769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Ordered Details And Adding New Shoes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EB546C-737E-413A-AA5A-2A525E15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76" y="3478167"/>
            <a:ext cx="2669407" cy="2427333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Admin can search by Brand name and ordered date</a:t>
            </a:r>
            <a:endParaRPr lang="en-US" sz="1600" dirty="0"/>
          </a:p>
          <a:p>
            <a:r>
              <a:rPr lang="en-US" sz="2000" dirty="0"/>
              <a:t>He can add new shoes </a:t>
            </a:r>
          </a:p>
          <a:p>
            <a:r>
              <a:rPr lang="en-US" sz="2000" dirty="0"/>
              <a:t>He can get Customer details by clicking ”Get Customers”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AD6E9-A2FA-744B-9A9D-282D5115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72" y="966787"/>
            <a:ext cx="6502526" cy="5562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274296-8B60-014B-8AE1-C3BB36D8A8F8}"/>
              </a:ext>
            </a:extLst>
          </p:cNvPr>
          <p:cNvSpPr/>
          <p:nvPr/>
        </p:nvSpPr>
        <p:spPr>
          <a:xfrm>
            <a:off x="966952" y="3274588"/>
            <a:ext cx="3125915" cy="2834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9295-EF0A-B64B-B42A-B3E00BBB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591" y="1018306"/>
            <a:ext cx="3701800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All Customer Details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D8F3137-02F2-4E79-B52C-7E83153C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3529159"/>
            <a:ext cx="4162489" cy="1606576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The  list gives details of all customers who have done sugnUp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16836-2EA2-A94E-A733-D1B4E8AC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596335"/>
            <a:ext cx="5529263" cy="49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1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EDEE-9E63-1D43-927D-C70CEA6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4674" cy="1325563"/>
          </a:xfrm>
        </p:spPr>
        <p:txBody>
          <a:bodyPr/>
          <a:lstStyle/>
          <a:p>
            <a:r>
              <a:rPr lang="en-US" dirty="0"/>
              <a:t>Customer Login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0BB982-98F4-954C-8EFF-F1E5592C8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894" y="1690687"/>
            <a:ext cx="4191000" cy="480218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4FC15F-B191-BB49-B190-1FFB2DFC218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40846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CUSTOMER SIGNUP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793B80-D14B-5F4C-83CE-0CA7D973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1690686"/>
            <a:ext cx="538736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9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7848-E347-2641-A93E-052CD8C3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Ordered Details By Ordered Date Wise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826AA-4DCB-8749-BE58-DB1CD651F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091" y="818634"/>
            <a:ext cx="6088460" cy="46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{3FE21AB7-17AC-A943-9D77-DF98B42DCD5E}tf10001058</Template>
  <TotalTime>93</TotalTime>
  <Words>296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MS Shell Dlg 2</vt:lpstr>
      <vt:lpstr>Rockwell</vt:lpstr>
      <vt:lpstr>Trebuchet MS</vt:lpstr>
      <vt:lpstr>Tw Cen MT</vt:lpstr>
      <vt:lpstr>Wingdings</vt:lpstr>
      <vt:lpstr>Wingdings 3</vt:lpstr>
      <vt:lpstr>Madison</vt:lpstr>
      <vt:lpstr>Circuit</vt:lpstr>
      <vt:lpstr>Berlin</vt:lpstr>
      <vt:lpstr>Gallery</vt:lpstr>
      <vt:lpstr>PowerPoint Presentation</vt:lpstr>
      <vt:lpstr>REQUIRED TOOLS</vt:lpstr>
      <vt:lpstr>WHAT IS CLIENT LOOKING FOR</vt:lpstr>
      <vt:lpstr>WHAT I DEVELOPED</vt:lpstr>
      <vt:lpstr>PowerPoint Presentation</vt:lpstr>
      <vt:lpstr>Ordered Details And Adding New Shoes </vt:lpstr>
      <vt:lpstr>All Customer Details</vt:lpstr>
      <vt:lpstr>Customer Login</vt:lpstr>
      <vt:lpstr>Ordered Details By Ordered Date Wise</vt:lpstr>
      <vt:lpstr>PAYMENT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Shanmukh Talawar (shtalawa)</dc:creator>
  <cp:lastModifiedBy>Shanmukh Talawar (shtalawa)</cp:lastModifiedBy>
  <cp:revision>3</cp:revision>
  <dcterms:created xsi:type="dcterms:W3CDTF">2022-03-02T09:41:30Z</dcterms:created>
  <dcterms:modified xsi:type="dcterms:W3CDTF">2022-03-02T11:15:21Z</dcterms:modified>
</cp:coreProperties>
</file>