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2" r:id="rId2"/>
    <p:sldId id="261" r:id="rId3"/>
    <p:sldId id="262" r:id="rId4"/>
    <p:sldId id="271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43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E363A-269C-4903-97A0-421328C9C775}" type="datetimeFigureOut">
              <a:rPr lang="en-IN" smtClean="0"/>
              <a:t>20-08-2020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F42D7-7542-464B-9A01-E9DEA0C634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499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58CCE-BABA-48BB-89D8-2C0D33C539C5}" type="slidenum">
              <a:rPr lang="en-IN" smtClean="0"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SYNATX ANALYSIS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84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58CCE-BABA-48BB-89D8-2C0D33C539C5}" type="slidenum">
              <a:rPr lang="en-IN" smtClean="0"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</a:t>
            </a:r>
            <a:endParaRPr lang="en-IN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IN" smtClean="0"/>
              <a:t>SYNATX ANALYSIS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88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Syntax Analyser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26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Syntax Analyser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511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Syntax Analyser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643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Syntax Analyser 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Parser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C:\Users\ADMIN\Music\dd.png"/>
          <p:cNvPicPr/>
          <p:nvPr userDrawn="1"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959" y="0"/>
            <a:ext cx="1556385" cy="719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28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Syntax Analyser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3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Syntax Analyser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52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Syntax Analyser 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73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Syntax Analyser 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60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Syntax Analyser 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71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Syntax Analyser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017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Syntax Analyser 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Parser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97A69-FF69-47CF-A06F-2929159CFB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736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Syntax Analyser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Parser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97A69-FF69-47CF-A06F-2929159CFB74}" type="slidenum">
              <a:rPr lang="en-IN" smtClean="0"/>
              <a:t>‹#›</a:t>
            </a:fld>
            <a:endParaRPr lang="en-IN"/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312" y="6486525"/>
            <a:ext cx="21431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2966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>
              <a:buNone/>
            </a:pPr>
            <a:r>
              <a:rPr lang="en-IN" b="1" dirty="0" smtClean="0"/>
              <a:t>	</a:t>
            </a:r>
          </a:p>
          <a:p>
            <a:pPr marL="0" indent="0" algn="r">
              <a:buNone/>
            </a:pPr>
            <a:endParaRPr lang="en-IN" b="1" dirty="0"/>
          </a:p>
          <a:p>
            <a:pPr marL="0" indent="0" algn="r">
              <a:buNone/>
            </a:pPr>
            <a:endParaRPr lang="en-IN" b="1" dirty="0" smtClean="0"/>
          </a:p>
          <a:p>
            <a:pPr marL="0" indent="0" algn="r">
              <a:buNone/>
            </a:pPr>
            <a:endParaRPr lang="en-IN" b="1" dirty="0" smtClean="0"/>
          </a:p>
          <a:p>
            <a:pPr marL="0" indent="0" algn="ctr">
              <a:buNone/>
            </a:pPr>
            <a:r>
              <a:rPr lang="en-IN" b="1" dirty="0" smtClean="0"/>
              <a:t>By </a:t>
            </a:r>
          </a:p>
          <a:p>
            <a:pPr marL="0" indent="0" algn="ctr">
              <a:buNone/>
            </a:pPr>
            <a:r>
              <a:rPr lang="en-IN" b="1" dirty="0" smtClean="0"/>
              <a:t>K PAVAN KUMAR</a:t>
            </a:r>
          </a:p>
          <a:p>
            <a:pPr marL="0" indent="0" algn="ctr">
              <a:buNone/>
            </a:pPr>
            <a:r>
              <a:rPr lang="en-IN" b="1" dirty="0" smtClean="0"/>
              <a:t>Dept. Of CSE</a:t>
            </a:r>
          </a:p>
          <a:p>
            <a:pPr marL="0" indent="0" algn="ctr">
              <a:buNone/>
            </a:pPr>
            <a:r>
              <a:rPr lang="en-IN" b="1" dirty="0" smtClean="0"/>
              <a:t>VFSTR University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8208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i="1" dirty="0" smtClean="0"/>
              <a:t>Summary……………</a:t>
            </a:r>
            <a:endParaRPr lang="en-IN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Parser</a:t>
            </a:r>
          </a:p>
          <a:p>
            <a:r>
              <a:rPr lang="en-IN" dirty="0" smtClean="0"/>
              <a:t>Action of Parser</a:t>
            </a:r>
          </a:p>
          <a:p>
            <a:r>
              <a:rPr lang="en-IN" dirty="0" smtClean="0"/>
              <a:t>Types of Parsers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60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" y="6286500"/>
            <a:ext cx="3343275" cy="57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8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COMPILER DESIGN</a:t>
            </a:r>
            <a:br>
              <a:rPr lang="en-IN" b="1" dirty="0" smtClean="0"/>
            </a:br>
            <a:r>
              <a:rPr lang="en-IN" b="1" dirty="0" smtClean="0"/>
              <a:t>UNIT </a:t>
            </a:r>
            <a:r>
              <a:rPr lang="en-IN" b="1" dirty="0" smtClean="0"/>
              <a:t>– II</a:t>
            </a:r>
            <a:br>
              <a:rPr lang="en-IN" b="1" dirty="0" smtClean="0"/>
            </a:br>
            <a:r>
              <a:rPr lang="en-IN" sz="5300" b="1" dirty="0" smtClean="0"/>
              <a:t>Syntax Analysis</a:t>
            </a:r>
            <a:endParaRPr lang="en-IN" sz="53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754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 smtClean="0"/>
              <a:t>Role of the Parser</a:t>
            </a:r>
          </a:p>
          <a:p>
            <a:r>
              <a:rPr lang="en-IN" b="1" dirty="0" smtClean="0"/>
              <a:t>Context-Free Grammars</a:t>
            </a:r>
            <a:endParaRPr lang="en-IN" b="1" dirty="0"/>
          </a:p>
          <a:p>
            <a:r>
              <a:rPr lang="en-IN" b="1" dirty="0"/>
              <a:t>Top-Down </a:t>
            </a:r>
            <a:r>
              <a:rPr lang="en-IN" b="1" dirty="0" smtClean="0"/>
              <a:t>Parsing</a:t>
            </a:r>
            <a:endParaRPr lang="en-IN" b="1" dirty="0"/>
          </a:p>
          <a:p>
            <a:pPr lvl="1"/>
            <a:r>
              <a:rPr lang="en-IN" sz="3200" b="1" dirty="0"/>
              <a:t>Recursive Descent Parsing, </a:t>
            </a:r>
          </a:p>
          <a:p>
            <a:pPr lvl="1"/>
            <a:r>
              <a:rPr lang="en-IN" sz="3200" b="1" dirty="0"/>
              <a:t>Predictive Parsing; </a:t>
            </a:r>
          </a:p>
          <a:p>
            <a:pPr lvl="0"/>
            <a:r>
              <a:rPr lang="en-IN" b="1" dirty="0"/>
              <a:t>Bottom-Up </a:t>
            </a:r>
            <a:r>
              <a:rPr lang="en-IN" b="1" dirty="0" smtClean="0"/>
              <a:t>Parsing</a:t>
            </a:r>
            <a:endParaRPr lang="en-IN" b="1" dirty="0"/>
          </a:p>
          <a:p>
            <a:pPr lvl="1"/>
            <a:r>
              <a:rPr lang="en-IN" sz="3200" b="1" dirty="0" smtClean="0"/>
              <a:t>Operative Precedence Parsing</a:t>
            </a:r>
            <a:r>
              <a:rPr lang="en-IN" sz="3200" b="1" dirty="0"/>
              <a:t>, </a:t>
            </a:r>
          </a:p>
          <a:p>
            <a:pPr lvl="1"/>
            <a:r>
              <a:rPr lang="en-IN" sz="3200" b="1" dirty="0"/>
              <a:t>LR Parsers–SLR, CLR, LALR</a:t>
            </a:r>
          </a:p>
          <a:p>
            <a:r>
              <a:rPr lang="en-IN" b="1" dirty="0"/>
              <a:t>YACC: Automatic parser generator.</a:t>
            </a:r>
          </a:p>
        </p:txBody>
      </p:sp>
    </p:spTree>
    <p:extLst>
      <p:ext uri="{BB962C8B-B14F-4D97-AF65-F5344CB8AC3E}">
        <p14:creationId xmlns:p14="http://schemas.microsoft.com/office/powerpoint/2010/main" val="174914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77111"/>
            <a:ext cx="8229600" cy="1143000"/>
          </a:xfrm>
        </p:spPr>
        <p:txBody>
          <a:bodyPr/>
          <a:lstStyle/>
          <a:p>
            <a:r>
              <a:rPr lang="en-IN" b="1" dirty="0"/>
              <a:t>Syntax </a:t>
            </a:r>
            <a:r>
              <a:rPr lang="en-IN" b="1" dirty="0" smtClean="0"/>
              <a:t>Analyser</a:t>
            </a:r>
            <a:endParaRPr lang="en-IN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3356991"/>
            <a:ext cx="4067944" cy="3342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910680" y="4797152"/>
            <a:ext cx="2016224" cy="4051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>
                <a:solidFill>
                  <a:srgbClr val="FF0000"/>
                </a:solidFill>
                <a:effectLst/>
                <a:latin typeface="Cambria"/>
                <a:ea typeface="Times New Roman"/>
                <a:cs typeface="Times New Roman"/>
              </a:rPr>
              <a:t>Syntax Analysis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1198949"/>
            <a:ext cx="380047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827584" y="2290331"/>
            <a:ext cx="2160240" cy="40513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000" b="1" dirty="0" smtClean="0">
                <a:solidFill>
                  <a:srgbClr val="FF0000"/>
                </a:solidFill>
                <a:latin typeface="Cambria"/>
                <a:ea typeface="Calibri"/>
                <a:cs typeface="Times New Roman"/>
              </a:rPr>
              <a:t>Lexical Analysis</a:t>
            </a:r>
            <a:endParaRPr lang="en-IN" sz="1100" dirty="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03" y="3211967"/>
            <a:ext cx="268605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own Arrow 5"/>
          <p:cNvSpPr/>
          <p:nvPr/>
        </p:nvSpPr>
        <p:spPr>
          <a:xfrm>
            <a:off x="1619672" y="1541849"/>
            <a:ext cx="288032" cy="74848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1630760" y="2794766"/>
            <a:ext cx="288032" cy="374241"/>
          </a:xfrm>
          <a:prstGeom prst="downArrow">
            <a:avLst>
              <a:gd name="adj1" fmla="val 57559"/>
              <a:gd name="adj2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1738628" y="3861048"/>
            <a:ext cx="288032" cy="74848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Arrow 8"/>
          <p:cNvSpPr/>
          <p:nvPr/>
        </p:nvSpPr>
        <p:spPr>
          <a:xfrm>
            <a:off x="2987824" y="4941168"/>
            <a:ext cx="2016224" cy="26111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55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6" grpId="0" animBg="1"/>
      <p:bldP spid="14" grpId="0" animBg="1"/>
      <p:bldP spid="15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116632"/>
            <a:ext cx="8229600" cy="1143000"/>
          </a:xfrm>
        </p:spPr>
        <p:txBody>
          <a:bodyPr/>
          <a:lstStyle/>
          <a:p>
            <a:r>
              <a:rPr lang="en-IN" b="1" dirty="0" smtClean="0"/>
              <a:t>Syntax Analyzer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Second phase of the compiler.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Performs the Hierarchical Analysis</a:t>
            </a:r>
          </a:p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Takes </a:t>
            </a:r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the tokens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from scanner. 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Checks for the syntax of the Language</a:t>
            </a:r>
          </a:p>
          <a:p>
            <a:r>
              <a:rPr lang="en-IN" b="1" u="sng" dirty="0" smtClean="0">
                <a:latin typeface="Times New Roman" pitchFamily="18" charset="0"/>
                <a:cs typeface="Times New Roman" pitchFamily="18" charset="0"/>
              </a:rPr>
              <a:t>Generates Parse Tree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or Syntax error.</a:t>
            </a: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The syntax of a programming is described by a context-free grammar (CFG).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30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/>
              <a:t>Syntax </a:t>
            </a:r>
            <a:r>
              <a:rPr lang="en-IN" b="1" dirty="0" err="1" smtClean="0"/>
              <a:t>Analyzer</a:t>
            </a:r>
            <a:r>
              <a:rPr lang="en-IN" b="1" dirty="0" smtClean="0"/>
              <a:t>/Parser</a:t>
            </a:r>
            <a:endParaRPr lang="en-IN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/>
          <a:lstStyle/>
          <a:p>
            <a:r>
              <a:rPr lang="en-IN" dirty="0" smtClean="0"/>
              <a:t>Input in the form of sequence of tokens and  Output in the form of parse tree.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674" y="2780928"/>
            <a:ext cx="903649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5805263"/>
            <a:ext cx="864096" cy="361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278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/>
              <a:t>Role of the Parser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112568"/>
          </a:xfrm>
        </p:spPr>
        <p:txBody>
          <a:bodyPr>
            <a:normAutofit lnSpcReduction="10000"/>
          </a:bodyPr>
          <a:lstStyle/>
          <a:p>
            <a:r>
              <a:rPr lang="en-IN" sz="4000" dirty="0" smtClean="0"/>
              <a:t>It obtains the string of tokens from Scanner and generates the parse tree.</a:t>
            </a:r>
          </a:p>
          <a:p>
            <a:r>
              <a:rPr lang="en-IN" sz="4000" dirty="0" smtClean="0"/>
              <a:t>It performs the action called Parsing. </a:t>
            </a:r>
          </a:p>
          <a:p>
            <a:r>
              <a:rPr lang="en-IN" sz="4000" dirty="0" smtClean="0"/>
              <a:t>It collects sufficient no of tokens by </a:t>
            </a:r>
            <a:r>
              <a:rPr lang="en-IN" sz="4000" dirty="0" err="1" smtClean="0"/>
              <a:t>gettoken</a:t>
            </a:r>
            <a:r>
              <a:rPr lang="en-IN" sz="4000" dirty="0" smtClean="0"/>
              <a:t>().</a:t>
            </a:r>
          </a:p>
          <a:p>
            <a:r>
              <a:rPr lang="en-IN" sz="4000" dirty="0" smtClean="0"/>
              <a:t>If not, it returns syntax errors for the language.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6977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3" y="116632"/>
            <a:ext cx="8229600" cy="1143000"/>
          </a:xfrm>
        </p:spPr>
        <p:txBody>
          <a:bodyPr/>
          <a:lstStyle/>
          <a:p>
            <a:pPr algn="l"/>
            <a:r>
              <a:rPr lang="en-IN" b="1" dirty="0" smtClean="0"/>
              <a:t>Types of Parsers: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68" y="1561186"/>
            <a:ext cx="915901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" y="3037561"/>
            <a:ext cx="9124189" cy="65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" y="3694786"/>
            <a:ext cx="4876800" cy="3163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005" y="3727216"/>
            <a:ext cx="4236436" cy="314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924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347" y="476672"/>
            <a:ext cx="8229600" cy="57606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Types of Parsers: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In TDP, the parser starts constructing the parse tree from the start symbol and then tries to transform the </a:t>
            </a:r>
            <a:r>
              <a:rPr lang="en-IN" b="1" u="sng" dirty="0" smtClean="0"/>
              <a:t>start symbol to the input</a:t>
            </a:r>
            <a:r>
              <a:rPr lang="en-IN" dirty="0"/>
              <a:t>.</a:t>
            </a:r>
            <a:endParaRPr lang="en-IN" dirty="0" smtClean="0"/>
          </a:p>
          <a:p>
            <a:r>
              <a:rPr lang="en-IN" dirty="0"/>
              <a:t>In BUP, the parser starts with the input symbols and tries to construct the parse tree </a:t>
            </a:r>
            <a:r>
              <a:rPr lang="en-IN" b="1" u="sng" dirty="0"/>
              <a:t>up to the start symbol</a:t>
            </a:r>
            <a:r>
              <a:rPr lang="en-IN" u="sng" dirty="0"/>
              <a:t>.</a:t>
            </a:r>
          </a:p>
          <a:p>
            <a:endParaRPr lang="en-IN" dirty="0"/>
          </a:p>
          <a:p>
            <a:r>
              <a:rPr lang="en-IN" dirty="0"/>
              <a:t>Both are reads the characters from left to right.</a:t>
            </a:r>
          </a:p>
          <a:p>
            <a:r>
              <a:rPr lang="en-IN" dirty="0"/>
              <a:t>At a time it reads only 1 character.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Up Arrow 4"/>
          <p:cNvSpPr/>
          <p:nvPr/>
        </p:nvSpPr>
        <p:spPr>
          <a:xfrm>
            <a:off x="8265706" y="3140968"/>
            <a:ext cx="648072" cy="1584176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own Arrow 5"/>
          <p:cNvSpPr/>
          <p:nvPr/>
        </p:nvSpPr>
        <p:spPr>
          <a:xfrm>
            <a:off x="8316416" y="1700808"/>
            <a:ext cx="546652" cy="129614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67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245</Words>
  <Application>Microsoft Office PowerPoint</Application>
  <PresentationFormat>On-screen Show (4:3)</PresentationFormat>
  <Paragraphs>54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COMPILER DESIGN UNIT – II Syntax Analysis</vt:lpstr>
      <vt:lpstr>Contents</vt:lpstr>
      <vt:lpstr>Syntax Analyser</vt:lpstr>
      <vt:lpstr>Syntax Analyzer</vt:lpstr>
      <vt:lpstr>Syntax Analyzer/Parser</vt:lpstr>
      <vt:lpstr>Role of the Parser </vt:lpstr>
      <vt:lpstr>Types of Parsers:</vt:lpstr>
      <vt:lpstr>PowerPoint Presentation</vt:lpstr>
      <vt:lpstr>Summary……………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– II Syntax Analysis</dc:title>
  <dc:creator>ADMIN</dc:creator>
  <cp:lastModifiedBy>ADMIN</cp:lastModifiedBy>
  <cp:revision>18</cp:revision>
  <dcterms:created xsi:type="dcterms:W3CDTF">2020-08-14T08:10:02Z</dcterms:created>
  <dcterms:modified xsi:type="dcterms:W3CDTF">2020-08-21T05:00:16Z</dcterms:modified>
</cp:coreProperties>
</file>