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55" r:id="rId2"/>
    <p:sldId id="325" r:id="rId3"/>
    <p:sldId id="324" r:id="rId4"/>
    <p:sldId id="352" r:id="rId5"/>
    <p:sldId id="326" r:id="rId6"/>
    <p:sldId id="328" r:id="rId7"/>
    <p:sldId id="341" r:id="rId8"/>
    <p:sldId id="353" r:id="rId9"/>
    <p:sldId id="35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2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kha Sudha Kiran Thotakura" userId="191443837b1ab0db" providerId="LiveId" clId="{A457CD89-BF5F-49AF-B97B-BB08D3B5CC1F}"/>
    <pc:docChg chg="custSel addSld modSld sldOrd">
      <pc:chgData name="Shanmukha Sudha Kiran Thotakura" userId="191443837b1ab0db" providerId="LiveId" clId="{A457CD89-BF5F-49AF-B97B-BB08D3B5CC1F}" dt="2023-10-31T17:39:41.665" v="45" actId="1076"/>
      <pc:docMkLst>
        <pc:docMk/>
      </pc:docMkLst>
      <pc:sldChg chg="modSp mod">
        <pc:chgData name="Shanmukha Sudha Kiran Thotakura" userId="191443837b1ab0db" providerId="LiveId" clId="{A457CD89-BF5F-49AF-B97B-BB08D3B5CC1F}" dt="2023-10-31T17:39:08.753" v="24" actId="1076"/>
        <pc:sldMkLst>
          <pc:docMk/>
          <pc:sldMk cId="362246844" sldId="325"/>
        </pc:sldMkLst>
        <pc:spChg chg="mod">
          <ac:chgData name="Shanmukha Sudha Kiran Thotakura" userId="191443837b1ab0db" providerId="LiveId" clId="{A457CD89-BF5F-49AF-B97B-BB08D3B5CC1F}" dt="2023-10-31T17:39:08.753" v="24" actId="1076"/>
          <ac:spMkLst>
            <pc:docMk/>
            <pc:sldMk cId="362246844" sldId="325"/>
            <ac:spMk id="2" creationId="{937A26D6-D1E9-2779-D886-BB1E7BAE05FC}"/>
          </ac:spMkLst>
        </pc:spChg>
        <pc:spChg chg="mod">
          <ac:chgData name="Shanmukha Sudha Kiran Thotakura" userId="191443837b1ab0db" providerId="LiveId" clId="{A457CD89-BF5F-49AF-B97B-BB08D3B5CC1F}" dt="2023-10-31T15:40:47.553" v="23" actId="20577"/>
          <ac:spMkLst>
            <pc:docMk/>
            <pc:sldMk cId="362246844" sldId="325"/>
            <ac:spMk id="3" creationId="{00000000-0000-0000-0000-000000000000}"/>
          </ac:spMkLst>
        </pc:spChg>
      </pc:sldChg>
      <pc:sldChg chg="delSp modSp new mod ord">
        <pc:chgData name="Shanmukha Sudha Kiran Thotakura" userId="191443837b1ab0db" providerId="LiveId" clId="{A457CD89-BF5F-49AF-B97B-BB08D3B5CC1F}" dt="2023-10-31T17:39:41.665" v="45" actId="1076"/>
        <pc:sldMkLst>
          <pc:docMk/>
          <pc:sldMk cId="1832585007" sldId="355"/>
        </pc:sldMkLst>
        <pc:spChg chg="mod">
          <ac:chgData name="Shanmukha Sudha Kiran Thotakura" userId="191443837b1ab0db" providerId="LiveId" clId="{A457CD89-BF5F-49AF-B97B-BB08D3B5CC1F}" dt="2023-10-31T17:39:41.665" v="45" actId="1076"/>
          <ac:spMkLst>
            <pc:docMk/>
            <pc:sldMk cId="1832585007" sldId="355"/>
            <ac:spMk id="2" creationId="{B311AAE4-21E1-08AB-257F-E709A68159DD}"/>
          </ac:spMkLst>
        </pc:spChg>
        <pc:spChg chg="del">
          <ac:chgData name="Shanmukha Sudha Kiran Thotakura" userId="191443837b1ab0db" providerId="LiveId" clId="{A457CD89-BF5F-49AF-B97B-BB08D3B5CC1F}" dt="2023-10-31T17:39:36.777" v="44" actId="478"/>
          <ac:spMkLst>
            <pc:docMk/>
            <pc:sldMk cId="1832585007" sldId="355"/>
            <ac:spMk id="3" creationId="{493DF721-FB65-A40E-837E-80B298CDB5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09CE6-7A56-4F67-A007-2DA39E870E1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20DF-79D0-4F78-BC23-AC00FC98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4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4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 descr="C:\Users\ADMIN\Music\dd.png"/>
          <p:cNvPicPr/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59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6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0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3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0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1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1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white">
                    <a:tint val="75000"/>
                  </a:prstClr>
                </a:solidFill>
              </a:rPr>
              <a:t>Parser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" y="6400800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46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AAE4-21E1-08AB-257F-E709A681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IN" dirty="0"/>
              <a:t>Runtime Memory</a:t>
            </a:r>
          </a:p>
        </p:txBody>
      </p:sp>
    </p:spTree>
    <p:extLst>
      <p:ext uri="{BB962C8B-B14F-4D97-AF65-F5344CB8AC3E}">
        <p14:creationId xmlns:p14="http://schemas.microsoft.com/office/powerpoint/2010/main" val="183258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608512"/>
          </a:xfrm>
        </p:spPr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IN" sz="2000" dirty="0"/>
              <a:t>In any programming language programme will be stored in hard disk.</a:t>
            </a:r>
          </a:p>
          <a:p>
            <a:pPr marL="228600" indent="-228600">
              <a:buAutoNum type="arabicParenR"/>
            </a:pPr>
            <a:r>
              <a:rPr lang="en-IN" sz="2000" dirty="0"/>
              <a:t>But to execute that code by CPU the code should be present in the main memory.</a:t>
            </a:r>
          </a:p>
          <a:p>
            <a:pPr marL="228600" indent="-228600">
              <a:buAutoNum type="arabicParenR"/>
            </a:pPr>
            <a:r>
              <a:rPr lang="en-IN" sz="2000" dirty="0"/>
              <a:t>Then after compilation compiler will demand a block of memory from memory in order to store the code.</a:t>
            </a:r>
          </a:p>
          <a:p>
            <a:pPr marL="228600" indent="-228600">
              <a:buAutoNum type="arabicParenR"/>
            </a:pPr>
            <a:r>
              <a:rPr lang="en-IN" sz="2000" dirty="0"/>
              <a:t>Here OS is responsible for the managing the resources like allocation of memory and processor.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dirty="0"/>
              <a:t>                  So now to know about how programme is stored in the memory at the time of execution a concept is used which is </a:t>
            </a:r>
            <a:r>
              <a:rPr lang="en-IN" sz="2400" b="1" dirty="0">
                <a:solidFill>
                  <a:srgbClr val="FF0000"/>
                </a:solidFill>
              </a:rPr>
              <a:t>Runtime Storage.</a:t>
            </a:r>
          </a:p>
          <a:p>
            <a:pPr marL="228600" indent="-228600">
              <a:buAutoNum type="arabicParenR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A26D6-D1E9-2779-D886-BB1E7BAE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IN" b="1" dirty="0"/>
              <a:t>Basic Knowledge</a:t>
            </a:r>
          </a:p>
        </p:txBody>
      </p:sp>
    </p:spTree>
    <p:extLst>
      <p:ext uri="{BB962C8B-B14F-4D97-AF65-F5344CB8AC3E}">
        <p14:creationId xmlns:p14="http://schemas.microsoft.com/office/powerpoint/2010/main" val="3622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Runtime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It is the structure of the target computers registers and memory </a:t>
            </a:r>
          </a:p>
          <a:p>
            <a:r>
              <a:rPr lang="en-IN" dirty="0"/>
              <a:t>It serves to manage memory and maintain information.</a:t>
            </a:r>
          </a:p>
          <a:p>
            <a:endParaRPr lang="en-IN" dirty="0"/>
          </a:p>
          <a:p>
            <a:r>
              <a:rPr lang="en-IN" dirty="0"/>
              <a:t>When the target program executes then it runs in its </a:t>
            </a:r>
            <a:r>
              <a:rPr lang="en-IN" b="1" u="sng" dirty="0"/>
              <a:t>own logical address space.</a:t>
            </a:r>
            <a:endParaRPr lang="en-IN" dirty="0"/>
          </a:p>
          <a:p>
            <a:endParaRPr lang="en-IN" dirty="0"/>
          </a:p>
          <a:p>
            <a:r>
              <a:rPr lang="en-IN" dirty="0"/>
              <a:t>The logical address space is </a:t>
            </a:r>
            <a:r>
              <a:rPr lang="en-IN" b="1" u="sng" dirty="0"/>
              <a:t>shared among the Compiler, OS and Target Machine </a:t>
            </a:r>
            <a:r>
              <a:rPr lang="en-IN" dirty="0"/>
              <a:t>for management and organization. </a:t>
            </a:r>
          </a:p>
          <a:p>
            <a:endParaRPr lang="en-IN" dirty="0"/>
          </a:p>
          <a:p>
            <a:r>
              <a:rPr lang="en-IN" dirty="0"/>
              <a:t>The operating system is used to </a:t>
            </a:r>
            <a:r>
              <a:rPr lang="en-IN" b="1" u="sng" dirty="0"/>
              <a:t>map the logical address into physical address</a:t>
            </a:r>
            <a:r>
              <a:rPr lang="en-IN" dirty="0"/>
              <a:t> which is usually spread throughout the memory.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1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Runtime Memory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2776"/>
            <a:ext cx="20193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93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Subdivision of Runtime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06767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94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size of some program objects may be known at run time and may be placed in an area called static.</a:t>
            </a:r>
          </a:p>
          <a:p>
            <a:endParaRPr lang="en-IN" dirty="0"/>
          </a:p>
          <a:p>
            <a:r>
              <a:rPr lang="en-IN" dirty="0"/>
              <a:t>The dynamic areas used to maximize the utilization of space at run time are stack and heap. </a:t>
            </a:r>
          </a:p>
        </p:txBody>
      </p:sp>
    </p:spTree>
    <p:extLst>
      <p:ext uri="{BB962C8B-B14F-4D97-AF65-F5344CB8AC3E}">
        <p14:creationId xmlns:p14="http://schemas.microsoft.com/office/powerpoint/2010/main" val="24160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Activation Record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14051"/>
            <a:ext cx="3909590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97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F667-C09F-A6E6-D5E6-74E9CA41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</p:txBody>
      </p:sp>
      <p:pic>
        <p:nvPicPr>
          <p:cNvPr id="1026" name="Picture 2" descr="L12: Procedures and Stacks">
            <a:extLst>
              <a:ext uri="{FF2B5EF4-FFF2-40B4-BE49-F238E27FC236}">
                <a16:creationId xmlns:a16="http://schemas.microsoft.com/office/drawing/2014/main" id="{0A4C93AC-AF63-10CE-B6B0-36C3F2D961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4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4,129 Thank You Stock Photos - Free &amp; Royalty-Free Stock Photos from  Dreamstime">
            <a:extLst>
              <a:ext uri="{FF2B5EF4-FFF2-40B4-BE49-F238E27FC236}">
                <a16:creationId xmlns:a16="http://schemas.microsoft.com/office/drawing/2014/main" id="{7CC6D3E9-D696-46D9-4DEB-70A68D3D8F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77007" cy="48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740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5912</TotalTime>
  <Words>222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1_Office Theme</vt:lpstr>
      <vt:lpstr>Runtime Memory</vt:lpstr>
      <vt:lpstr>Basic Knowledge</vt:lpstr>
      <vt:lpstr>Runtime Memory</vt:lpstr>
      <vt:lpstr>Runtime Memory</vt:lpstr>
      <vt:lpstr>Subdivision of Runtime memory</vt:lpstr>
      <vt:lpstr>PowerPoint Presentation</vt:lpstr>
      <vt:lpstr>Activation Record</vt:lpstr>
      <vt:lpstr>Example: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ADMIN</dc:creator>
  <cp:lastModifiedBy>Shanmukha Sudha Kiran Thotakura</cp:lastModifiedBy>
  <cp:revision>97</cp:revision>
  <dcterms:created xsi:type="dcterms:W3CDTF">2020-09-11T10:38:08Z</dcterms:created>
  <dcterms:modified xsi:type="dcterms:W3CDTF">2023-10-31T17:39:43Z</dcterms:modified>
</cp:coreProperties>
</file>