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6" r:id="rId3"/>
    <p:sldId id="258" r:id="rId4"/>
    <p:sldId id="259" r:id="rId5"/>
    <p:sldId id="260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6BFC4-F72D-4904-A2B9-91DDE06617D0}" v="20" dt="2023-11-11T01:12:3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kha Sudha Kiran Thotakura" userId="191443837b1ab0db" providerId="LiveId" clId="{53A6BFC4-F72D-4904-A2B9-91DDE06617D0}"/>
    <pc:docChg chg="modSld">
      <pc:chgData name="Shanmukha Sudha Kiran Thotakura" userId="191443837b1ab0db" providerId="LiveId" clId="{53A6BFC4-F72D-4904-A2B9-91DDE06617D0}" dt="2023-11-11T01:15:55.708" v="92" actId="207"/>
      <pc:docMkLst>
        <pc:docMk/>
      </pc:docMkLst>
      <pc:sldChg chg="addSp modSp mod">
        <pc:chgData name="Shanmukha Sudha Kiran Thotakura" userId="191443837b1ab0db" providerId="LiveId" clId="{53A6BFC4-F72D-4904-A2B9-91DDE06617D0}" dt="2023-11-11T01:06:57.213" v="43" actId="20577"/>
        <pc:sldMkLst>
          <pc:docMk/>
          <pc:sldMk cId="3772532186" sldId="258"/>
        </pc:sldMkLst>
        <pc:spChg chg="add mod">
          <ac:chgData name="Shanmukha Sudha Kiran Thotakura" userId="191443837b1ab0db" providerId="LiveId" clId="{53A6BFC4-F72D-4904-A2B9-91DDE06617D0}" dt="2023-11-11T01:06:21.512" v="38" actId="1076"/>
          <ac:spMkLst>
            <pc:docMk/>
            <pc:sldMk cId="3772532186" sldId="258"/>
            <ac:spMk id="3" creationId="{3284459F-0F38-3F22-A627-274A14C1AF0D}"/>
          </ac:spMkLst>
        </pc:spChg>
        <pc:spChg chg="add mod">
          <ac:chgData name="Shanmukha Sudha Kiran Thotakura" userId="191443837b1ab0db" providerId="LiveId" clId="{53A6BFC4-F72D-4904-A2B9-91DDE06617D0}" dt="2023-11-11T01:06:57.213" v="43" actId="20577"/>
          <ac:spMkLst>
            <pc:docMk/>
            <pc:sldMk cId="3772532186" sldId="258"/>
            <ac:spMk id="4" creationId="{1795391D-98BB-6E58-FCF3-62AD9286AD42}"/>
          </ac:spMkLst>
        </pc:spChg>
        <pc:picChg chg="mod">
          <ac:chgData name="Shanmukha Sudha Kiran Thotakura" userId="191443837b1ab0db" providerId="LiveId" clId="{53A6BFC4-F72D-4904-A2B9-91DDE06617D0}" dt="2023-11-11T01:05:11.747" v="20" actId="1076"/>
          <ac:picMkLst>
            <pc:docMk/>
            <pc:sldMk cId="3772532186" sldId="258"/>
            <ac:picMk id="5" creationId="{DB5D7818-E511-D999-3121-91738FCF3236}"/>
          </ac:picMkLst>
        </pc:picChg>
        <pc:picChg chg="mod">
          <ac:chgData name="Shanmukha Sudha Kiran Thotakura" userId="191443837b1ab0db" providerId="LiveId" clId="{53A6BFC4-F72D-4904-A2B9-91DDE06617D0}" dt="2023-11-11T01:05:10.083" v="19" actId="1076"/>
          <ac:picMkLst>
            <pc:docMk/>
            <pc:sldMk cId="3772532186" sldId="258"/>
            <ac:picMk id="7" creationId="{5B1A26F0-0F50-83FE-3A7E-E40638EE2EB9}"/>
          </ac:picMkLst>
        </pc:picChg>
      </pc:sldChg>
      <pc:sldChg chg="addSp delSp modSp mod">
        <pc:chgData name="Shanmukha Sudha Kiran Thotakura" userId="191443837b1ab0db" providerId="LiveId" clId="{53A6BFC4-F72D-4904-A2B9-91DDE06617D0}" dt="2023-11-11T01:09:11.741" v="52" actId="1076"/>
        <pc:sldMkLst>
          <pc:docMk/>
          <pc:sldMk cId="537849521" sldId="259"/>
        </pc:sldMkLst>
        <pc:spChg chg="mod">
          <ac:chgData name="Shanmukha Sudha Kiran Thotakura" userId="191443837b1ab0db" providerId="LiveId" clId="{53A6BFC4-F72D-4904-A2B9-91DDE06617D0}" dt="2023-11-11T01:03:28.764" v="3" actId="14100"/>
          <ac:spMkLst>
            <pc:docMk/>
            <pc:sldMk cId="537849521" sldId="259"/>
            <ac:spMk id="2" creationId="{54CD7C95-0751-1F90-1EAC-D326EDE28333}"/>
          </ac:spMkLst>
        </pc:spChg>
        <pc:spChg chg="add mod">
          <ac:chgData name="Shanmukha Sudha Kiran Thotakura" userId="191443837b1ab0db" providerId="LiveId" clId="{53A6BFC4-F72D-4904-A2B9-91DDE06617D0}" dt="2023-11-11T01:03:56.273" v="9" actId="20577"/>
          <ac:spMkLst>
            <pc:docMk/>
            <pc:sldMk cId="537849521" sldId="259"/>
            <ac:spMk id="3" creationId="{75868003-0753-86B3-3898-87643A9B96CE}"/>
          </ac:spMkLst>
        </pc:spChg>
        <pc:spChg chg="add del mod">
          <ac:chgData name="Shanmukha Sudha Kiran Thotakura" userId="191443837b1ab0db" providerId="LiveId" clId="{53A6BFC4-F72D-4904-A2B9-91DDE06617D0}" dt="2023-11-11T01:03:49.558" v="7"/>
          <ac:spMkLst>
            <pc:docMk/>
            <pc:sldMk cId="537849521" sldId="259"/>
            <ac:spMk id="4" creationId="{76E53008-333C-37B9-3BDC-4340B7EED97F}"/>
          </ac:spMkLst>
        </pc:spChg>
        <pc:spChg chg="add del mod">
          <ac:chgData name="Shanmukha Sudha Kiran Thotakura" userId="191443837b1ab0db" providerId="LiveId" clId="{53A6BFC4-F72D-4904-A2B9-91DDE06617D0}" dt="2023-11-11T01:04:58.902" v="16" actId="478"/>
          <ac:spMkLst>
            <pc:docMk/>
            <pc:sldMk cId="537849521" sldId="259"/>
            <ac:spMk id="6" creationId="{A24FF9B0-F06F-6C1C-EA60-4A6D9AAE7BDA}"/>
          </ac:spMkLst>
        </pc:spChg>
        <pc:spChg chg="add del mod">
          <ac:chgData name="Shanmukha Sudha Kiran Thotakura" userId="191443837b1ab0db" providerId="LiveId" clId="{53A6BFC4-F72D-4904-A2B9-91DDE06617D0}" dt="2023-11-11T01:04:01.715" v="11"/>
          <ac:spMkLst>
            <pc:docMk/>
            <pc:sldMk cId="537849521" sldId="259"/>
            <ac:spMk id="8" creationId="{08C7ED57-62C1-F49F-9D14-D47928264B01}"/>
          </ac:spMkLst>
        </pc:spChg>
        <pc:spChg chg="add mod">
          <ac:chgData name="Shanmukha Sudha Kiran Thotakura" userId="191443837b1ab0db" providerId="LiveId" clId="{53A6BFC4-F72D-4904-A2B9-91DDE06617D0}" dt="2023-11-11T01:08:59.695" v="49" actId="207"/>
          <ac:spMkLst>
            <pc:docMk/>
            <pc:sldMk cId="537849521" sldId="259"/>
            <ac:spMk id="11" creationId="{BD092891-56DF-85C4-032F-26F38F964DAF}"/>
          </ac:spMkLst>
        </pc:spChg>
        <pc:picChg chg="mod">
          <ac:chgData name="Shanmukha Sudha Kiran Thotakura" userId="191443837b1ab0db" providerId="LiveId" clId="{53A6BFC4-F72D-4904-A2B9-91DDE06617D0}" dt="2023-11-11T01:09:05.741" v="50" actId="1076"/>
          <ac:picMkLst>
            <pc:docMk/>
            <pc:sldMk cId="537849521" sldId="259"/>
            <ac:picMk id="5" creationId="{3F1D9F3C-7032-4C59-1774-EEA4D2C59B34}"/>
          </ac:picMkLst>
        </pc:picChg>
        <pc:picChg chg="mod">
          <ac:chgData name="Shanmukha Sudha Kiran Thotakura" userId="191443837b1ab0db" providerId="LiveId" clId="{53A6BFC4-F72D-4904-A2B9-91DDE06617D0}" dt="2023-11-11T01:09:09.558" v="51" actId="1076"/>
          <ac:picMkLst>
            <pc:docMk/>
            <pc:sldMk cId="537849521" sldId="259"/>
            <ac:picMk id="7" creationId="{5D5149C8-301D-0D85-A49B-A809E2CC43F2}"/>
          </ac:picMkLst>
        </pc:picChg>
        <pc:picChg chg="mod">
          <ac:chgData name="Shanmukha Sudha Kiran Thotakura" userId="191443837b1ab0db" providerId="LiveId" clId="{53A6BFC4-F72D-4904-A2B9-91DDE06617D0}" dt="2023-11-11T01:09:11.741" v="52" actId="1076"/>
          <ac:picMkLst>
            <pc:docMk/>
            <pc:sldMk cId="537849521" sldId="259"/>
            <ac:picMk id="9" creationId="{AC59A446-91A6-A0DF-ECB6-DDD21AD9C09D}"/>
          </ac:picMkLst>
        </pc:picChg>
      </pc:sldChg>
      <pc:sldChg chg="addSp modSp mod">
        <pc:chgData name="Shanmukha Sudha Kiran Thotakura" userId="191443837b1ab0db" providerId="LiveId" clId="{53A6BFC4-F72D-4904-A2B9-91DDE06617D0}" dt="2023-11-11T01:11:32.517" v="58" actId="207"/>
        <pc:sldMkLst>
          <pc:docMk/>
          <pc:sldMk cId="4007914666" sldId="265"/>
        </pc:sldMkLst>
        <pc:spChg chg="add mod">
          <ac:chgData name="Shanmukha Sudha Kiran Thotakura" userId="191443837b1ab0db" providerId="LiveId" clId="{53A6BFC4-F72D-4904-A2B9-91DDE06617D0}" dt="2023-11-11T01:11:32.517" v="58" actId="207"/>
          <ac:spMkLst>
            <pc:docMk/>
            <pc:sldMk cId="4007914666" sldId="265"/>
            <ac:spMk id="4" creationId="{2898E8B4-FD12-E0CB-5019-C87B2DBB4BB3}"/>
          </ac:spMkLst>
        </pc:spChg>
        <pc:picChg chg="mod">
          <ac:chgData name="Shanmukha Sudha Kiran Thotakura" userId="191443837b1ab0db" providerId="LiveId" clId="{53A6BFC4-F72D-4904-A2B9-91DDE06617D0}" dt="2023-11-11T01:11:15.483" v="53" actId="1076"/>
          <ac:picMkLst>
            <pc:docMk/>
            <pc:sldMk cId="4007914666" sldId="265"/>
            <ac:picMk id="5" creationId="{CF049F10-9807-718B-49B4-BCB588799CB6}"/>
          </ac:picMkLst>
        </pc:picChg>
      </pc:sldChg>
      <pc:sldChg chg="addSp delSp modSp mod">
        <pc:chgData name="Shanmukha Sudha Kiran Thotakura" userId="191443837b1ab0db" providerId="LiveId" clId="{53A6BFC4-F72D-4904-A2B9-91DDE06617D0}" dt="2023-11-11T01:13:03.710" v="70" actId="14100"/>
        <pc:sldMkLst>
          <pc:docMk/>
          <pc:sldMk cId="4180866130" sldId="266"/>
        </pc:sldMkLst>
        <pc:spChg chg="add del mod">
          <ac:chgData name="Shanmukha Sudha Kiran Thotakura" userId="191443837b1ab0db" providerId="LiveId" clId="{53A6BFC4-F72D-4904-A2B9-91DDE06617D0}" dt="2023-11-11T01:12:36.068" v="62" actId="478"/>
          <ac:spMkLst>
            <pc:docMk/>
            <pc:sldMk cId="4180866130" sldId="266"/>
            <ac:spMk id="3" creationId="{5B0CE7AC-01CE-3F92-8037-B70D533AEE50}"/>
          </ac:spMkLst>
        </pc:spChg>
        <pc:spChg chg="add mod">
          <ac:chgData name="Shanmukha Sudha Kiran Thotakura" userId="191443837b1ab0db" providerId="LiveId" clId="{53A6BFC4-F72D-4904-A2B9-91DDE06617D0}" dt="2023-11-11T01:13:03.710" v="70" actId="14100"/>
          <ac:spMkLst>
            <pc:docMk/>
            <pc:sldMk cId="4180866130" sldId="266"/>
            <ac:spMk id="6" creationId="{D649740B-E702-024A-DC3E-B90CB87081C7}"/>
          </ac:spMkLst>
        </pc:spChg>
        <pc:picChg chg="mod">
          <ac:chgData name="Shanmukha Sudha Kiran Thotakura" userId="191443837b1ab0db" providerId="LiveId" clId="{53A6BFC4-F72D-4904-A2B9-91DDE06617D0}" dt="2023-11-11T01:12:27.119" v="60" actId="1076"/>
          <ac:picMkLst>
            <pc:docMk/>
            <pc:sldMk cId="4180866130" sldId="266"/>
            <ac:picMk id="5" creationId="{091720D4-AC9B-9F7D-7968-21C692A1CF50}"/>
          </ac:picMkLst>
        </pc:picChg>
      </pc:sldChg>
      <pc:sldChg chg="addSp modSp mod">
        <pc:chgData name="Shanmukha Sudha Kiran Thotakura" userId="191443837b1ab0db" providerId="LiveId" clId="{53A6BFC4-F72D-4904-A2B9-91DDE06617D0}" dt="2023-11-11T01:14:06.657" v="84" actId="1076"/>
        <pc:sldMkLst>
          <pc:docMk/>
          <pc:sldMk cId="996319277" sldId="267"/>
        </pc:sldMkLst>
        <pc:spChg chg="add mod">
          <ac:chgData name="Shanmukha Sudha Kiran Thotakura" userId="191443837b1ab0db" providerId="LiveId" clId="{53A6BFC4-F72D-4904-A2B9-91DDE06617D0}" dt="2023-11-11T01:14:02.070" v="82" actId="14100"/>
          <ac:spMkLst>
            <pc:docMk/>
            <pc:sldMk cId="996319277" sldId="267"/>
            <ac:spMk id="4" creationId="{01D6761C-3C5E-5B11-7353-6A48387AF261}"/>
          </ac:spMkLst>
        </pc:spChg>
        <pc:picChg chg="mod">
          <ac:chgData name="Shanmukha Sudha Kiran Thotakura" userId="191443837b1ab0db" providerId="LiveId" clId="{53A6BFC4-F72D-4904-A2B9-91DDE06617D0}" dt="2023-11-11T01:14:05.024" v="83" actId="1076"/>
          <ac:picMkLst>
            <pc:docMk/>
            <pc:sldMk cId="996319277" sldId="267"/>
            <ac:picMk id="5" creationId="{E53F73BE-D533-600B-D970-F545C60E0B26}"/>
          </ac:picMkLst>
        </pc:picChg>
        <pc:picChg chg="mod">
          <ac:chgData name="Shanmukha Sudha Kiran Thotakura" userId="191443837b1ab0db" providerId="LiveId" clId="{53A6BFC4-F72D-4904-A2B9-91DDE06617D0}" dt="2023-11-11T01:14:06.657" v="84" actId="1076"/>
          <ac:picMkLst>
            <pc:docMk/>
            <pc:sldMk cId="996319277" sldId="267"/>
            <ac:picMk id="7" creationId="{5379B669-89A4-A509-CFF4-232B43962AEA}"/>
          </ac:picMkLst>
        </pc:picChg>
      </pc:sldChg>
      <pc:sldChg chg="addSp modSp mod">
        <pc:chgData name="Shanmukha Sudha Kiran Thotakura" userId="191443837b1ab0db" providerId="LiveId" clId="{53A6BFC4-F72D-4904-A2B9-91DDE06617D0}" dt="2023-11-11T01:15:55.708" v="92" actId="207"/>
        <pc:sldMkLst>
          <pc:docMk/>
          <pc:sldMk cId="2500340520" sldId="268"/>
        </pc:sldMkLst>
        <pc:spChg chg="add mod">
          <ac:chgData name="Shanmukha Sudha Kiran Thotakura" userId="191443837b1ab0db" providerId="LiveId" clId="{53A6BFC4-F72D-4904-A2B9-91DDE06617D0}" dt="2023-11-11T01:15:55.708" v="92" actId="207"/>
          <ac:spMkLst>
            <pc:docMk/>
            <pc:sldMk cId="2500340520" sldId="268"/>
            <ac:spMk id="3" creationId="{42B1556E-6563-BC89-61AA-9A3847BB16C2}"/>
          </ac:spMkLst>
        </pc:spChg>
        <pc:picChg chg="mod">
          <ac:chgData name="Shanmukha Sudha Kiran Thotakura" userId="191443837b1ab0db" providerId="LiveId" clId="{53A6BFC4-F72D-4904-A2B9-91DDE06617D0}" dt="2023-11-11T01:15:45.948" v="89" actId="14100"/>
          <ac:picMkLst>
            <pc:docMk/>
            <pc:sldMk cId="2500340520" sldId="268"/>
            <ac:picMk id="5" creationId="{8E745921-A8A5-1CA7-7877-D7689657F4F5}"/>
          </ac:picMkLst>
        </pc:picChg>
        <pc:picChg chg="mod">
          <ac:chgData name="Shanmukha Sudha Kiran Thotakura" userId="191443837b1ab0db" providerId="LiveId" clId="{53A6BFC4-F72D-4904-A2B9-91DDE06617D0}" dt="2023-11-11T01:15:42.520" v="88" actId="1076"/>
          <ac:picMkLst>
            <pc:docMk/>
            <pc:sldMk cId="2500340520" sldId="268"/>
            <ac:picMk id="7" creationId="{5F0383B3-B29F-EDD4-DE9A-D5F3E0A373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DCFD-A877-6796-C42D-7C4D854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369" y="618518"/>
            <a:ext cx="7269041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of functions you want to include in your 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351C-8603-DE1F-7108-ECD70209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582" y="2097088"/>
            <a:ext cx="9943230" cy="36941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USERDEFINED MODULES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HTTPS MODULE</a:t>
            </a:r>
          </a:p>
          <a:p>
            <a:r>
              <a:rPr lang="en-US" sz="2800" dirty="0"/>
              <a:t>FILE SYSTEM MODULE</a:t>
            </a:r>
          </a:p>
          <a:p>
            <a:r>
              <a:rPr lang="en-US" sz="2800" dirty="0"/>
              <a:t>URL MODULE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172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572C-3AD1-EC33-4BB6-60BA2893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file(write and Append):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49F10-9807-718B-49B4-BCB58879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6" y="4060630"/>
            <a:ext cx="5554607" cy="2553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E73C4-08EF-56E1-B907-55A848C7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060630"/>
            <a:ext cx="5941622" cy="2671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98E8B4-FD12-E0CB-5019-C87B2DBB4BB3}"/>
              </a:ext>
            </a:extLst>
          </p:cNvPr>
          <p:cNvSpPr txBox="1"/>
          <p:nvPr/>
        </p:nvSpPr>
        <p:spPr>
          <a:xfrm>
            <a:off x="1205541" y="1781707"/>
            <a:ext cx="84991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1)The </a:t>
            </a:r>
            <a:r>
              <a:rPr lang="en-IN" dirty="0" err="1">
                <a:solidFill>
                  <a:schemeClr val="bg1"/>
                </a:solidFill>
              </a:rPr>
              <a:t>fs.readFile</a:t>
            </a:r>
            <a:r>
              <a:rPr lang="en-IN" dirty="0">
                <a:solidFill>
                  <a:schemeClr val="bg1"/>
                </a:solidFill>
              </a:rPr>
              <a:t>() method is used to read files on your computer.</a:t>
            </a:r>
          </a:p>
          <a:p>
            <a:r>
              <a:rPr lang="en-IN" dirty="0">
                <a:solidFill>
                  <a:schemeClr val="bg1"/>
                </a:solidFill>
              </a:rPr>
              <a:t>2)The File System module has methods for creating new files: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fs.appendFile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r>
              <a:rPr lang="en-IN" dirty="0" err="1">
                <a:solidFill>
                  <a:schemeClr val="bg1"/>
                </a:solidFill>
              </a:rPr>
              <a:t>fs.open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r>
              <a:rPr lang="en-IN" dirty="0" err="1">
                <a:solidFill>
                  <a:schemeClr val="bg1"/>
                </a:solidFill>
              </a:rPr>
              <a:t>fs.writeFile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dirty="0" err="1">
                <a:solidFill>
                  <a:schemeClr val="bg1"/>
                </a:solidFill>
              </a:rPr>
              <a:t>fs.appendFile</a:t>
            </a:r>
            <a:r>
              <a:rPr lang="en-IN" dirty="0">
                <a:solidFill>
                  <a:schemeClr val="bg1"/>
                </a:solidFill>
              </a:rPr>
              <a:t>() method appends specified content to a file. If the file does not exist,</a:t>
            </a:r>
          </a:p>
        </p:txBody>
      </p:sp>
    </p:spTree>
    <p:extLst>
      <p:ext uri="{BB962C8B-B14F-4D97-AF65-F5344CB8AC3E}">
        <p14:creationId xmlns:p14="http://schemas.microsoft.com/office/powerpoint/2010/main" val="400791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70C-251D-2DEF-D8E5-031E267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720D4-AC9B-9F7D-7968-21C692A1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2" y="3739374"/>
            <a:ext cx="5578750" cy="2686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528CE-0326-ECEB-CA87-B4C08FE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17" y="3901027"/>
            <a:ext cx="5744059" cy="2780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9740B-E702-024A-DC3E-B90CB87081C7}"/>
              </a:ext>
            </a:extLst>
          </p:cNvPr>
          <p:cNvSpPr txBox="1"/>
          <p:nvPr/>
        </p:nvSpPr>
        <p:spPr>
          <a:xfrm>
            <a:off x="1233577" y="2009326"/>
            <a:ext cx="6937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1)To delete a file with the File System module,  use the </a:t>
            </a:r>
            <a:r>
              <a:rPr lang="en-IN" dirty="0" err="1">
                <a:solidFill>
                  <a:schemeClr val="bg1"/>
                </a:solidFill>
              </a:rPr>
              <a:t>fs.unlink</a:t>
            </a:r>
            <a:r>
              <a:rPr lang="en-IN" dirty="0">
                <a:solidFill>
                  <a:schemeClr val="bg1"/>
                </a:solidFill>
              </a:rPr>
              <a:t>() method.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2)The </a:t>
            </a:r>
            <a:r>
              <a:rPr lang="en-IN" dirty="0" err="1">
                <a:solidFill>
                  <a:schemeClr val="bg1"/>
                </a:solidFill>
              </a:rPr>
              <a:t>fs.unlink</a:t>
            </a:r>
            <a:r>
              <a:rPr lang="en-IN" dirty="0">
                <a:solidFill>
                  <a:schemeClr val="bg1"/>
                </a:solidFill>
              </a:rPr>
              <a:t>() method deletes the specified file:</a:t>
            </a:r>
          </a:p>
        </p:txBody>
      </p:sp>
    </p:spTree>
    <p:extLst>
      <p:ext uri="{BB962C8B-B14F-4D97-AF65-F5344CB8AC3E}">
        <p14:creationId xmlns:p14="http://schemas.microsoft.com/office/powerpoint/2010/main" val="418086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5477-DEA4-E8AA-E949-DBD64D54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944"/>
            <a:ext cx="9905998" cy="1478570"/>
          </a:xfrm>
        </p:spPr>
        <p:txBody>
          <a:bodyPr/>
          <a:lstStyle/>
          <a:p>
            <a:r>
              <a:rPr lang="en-US" dirty="0"/>
              <a:t>Rename: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F73BE-D533-600B-D970-F545C60E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6" y="3429000"/>
            <a:ext cx="5836612" cy="252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9B669-89A4-A509-CFF4-232B4396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8" y="3334964"/>
            <a:ext cx="5218386" cy="2621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6761C-3C5E-5B11-7353-6A48387AF261}"/>
              </a:ext>
            </a:extLst>
          </p:cNvPr>
          <p:cNvSpPr txBox="1"/>
          <p:nvPr/>
        </p:nvSpPr>
        <p:spPr>
          <a:xfrm>
            <a:off x="1783510" y="1655227"/>
            <a:ext cx="7239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1)To rename a file with the File System module,  use the </a:t>
            </a:r>
            <a:r>
              <a:rPr lang="en-IN" dirty="0" err="1">
                <a:solidFill>
                  <a:schemeClr val="bg1"/>
                </a:solidFill>
              </a:rPr>
              <a:t>fs.rename</a:t>
            </a:r>
            <a:r>
              <a:rPr lang="en-IN" dirty="0">
                <a:solidFill>
                  <a:schemeClr val="bg1"/>
                </a:solidFill>
              </a:rPr>
              <a:t>() method.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2)The </a:t>
            </a:r>
            <a:r>
              <a:rPr lang="en-IN" dirty="0" err="1">
                <a:solidFill>
                  <a:schemeClr val="bg1"/>
                </a:solidFill>
              </a:rPr>
              <a:t>fs.rename</a:t>
            </a:r>
            <a:r>
              <a:rPr lang="en-IN" dirty="0">
                <a:solidFill>
                  <a:schemeClr val="bg1"/>
                </a:solidFill>
              </a:rPr>
              <a:t>() method renames the specified file:</a:t>
            </a:r>
          </a:p>
        </p:txBody>
      </p:sp>
    </p:spTree>
    <p:extLst>
      <p:ext uri="{BB962C8B-B14F-4D97-AF65-F5344CB8AC3E}">
        <p14:creationId xmlns:p14="http://schemas.microsoft.com/office/powerpoint/2010/main" val="99631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A511-7D64-40F4-3484-2D9C5504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09" y="2214405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URL MODULE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344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45921-A8A5-1CA7-7877-D7689657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2" y="3851259"/>
            <a:ext cx="5755647" cy="293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383B3-B29F-EDD4-DE9A-D5F3E0A3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35" y="4006227"/>
            <a:ext cx="5539351" cy="2623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1556E-6563-BC89-61AA-9A3847BB16C2}"/>
              </a:ext>
            </a:extLst>
          </p:cNvPr>
          <p:cNvSpPr txBox="1"/>
          <p:nvPr/>
        </p:nvSpPr>
        <p:spPr>
          <a:xfrm>
            <a:off x="2033678" y="1180237"/>
            <a:ext cx="61031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1)The URL module splits up a web address into readable parts.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2)To include the URL module, use the require() method:</a:t>
            </a:r>
          </a:p>
          <a:p>
            <a:r>
              <a:rPr lang="en-IN" dirty="0">
                <a:solidFill>
                  <a:schemeClr val="bg1"/>
                </a:solidFill>
              </a:rPr>
              <a:t>var </a:t>
            </a:r>
            <a:r>
              <a:rPr lang="en-IN" dirty="0" err="1">
                <a:solidFill>
                  <a:schemeClr val="bg1"/>
                </a:solidFill>
              </a:rPr>
              <a:t>url</a:t>
            </a:r>
            <a:r>
              <a:rPr lang="en-IN" dirty="0">
                <a:solidFill>
                  <a:schemeClr val="bg1"/>
                </a:solidFill>
              </a:rPr>
              <a:t> = require('</a:t>
            </a:r>
            <a:r>
              <a:rPr lang="en-IN" dirty="0" err="1">
                <a:solidFill>
                  <a:schemeClr val="bg1"/>
                </a:solidFill>
              </a:rPr>
              <a:t>url</a:t>
            </a:r>
            <a:r>
              <a:rPr lang="en-IN" dirty="0">
                <a:solidFill>
                  <a:schemeClr val="bg1"/>
                </a:solidFill>
              </a:rPr>
              <a:t>');</a:t>
            </a:r>
          </a:p>
          <a:p>
            <a:r>
              <a:rPr lang="en-IN" dirty="0">
                <a:solidFill>
                  <a:schemeClr val="bg1"/>
                </a:solidFill>
              </a:rPr>
              <a:t>3)Parse an address with the </a:t>
            </a:r>
            <a:r>
              <a:rPr lang="en-IN" dirty="0" err="1">
                <a:solidFill>
                  <a:schemeClr val="bg1"/>
                </a:solidFill>
              </a:rPr>
              <a:t>url.parse</a:t>
            </a:r>
            <a:r>
              <a:rPr lang="en-IN" dirty="0">
                <a:solidFill>
                  <a:schemeClr val="bg1"/>
                </a:solidFill>
              </a:rPr>
              <a:t>() method, and it will return a URL object with each part of the address as properties:</a:t>
            </a:r>
          </a:p>
        </p:txBody>
      </p:sp>
    </p:spTree>
    <p:extLst>
      <p:ext uri="{BB962C8B-B14F-4D97-AF65-F5344CB8AC3E}">
        <p14:creationId xmlns:p14="http://schemas.microsoft.com/office/powerpoint/2010/main" val="250034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6E9E-D079-1DFD-91EB-D0641D92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9AA5D-CF04-6E50-254E-C91EA34B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72" y="2433371"/>
            <a:ext cx="7424144" cy="38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C30BB-1D38-0602-46AC-E80FDF34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3" y="1463574"/>
            <a:ext cx="6788469" cy="3930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80FDA-3FDA-1ECE-C7DE-F3C66121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34" y="2212321"/>
            <a:ext cx="3378374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4,129 Thank You Stock Photos - Free &amp; Royalty-Free Stock Photos from  Dreamstime">
            <a:extLst>
              <a:ext uri="{FF2B5EF4-FFF2-40B4-BE49-F238E27FC236}">
                <a16:creationId xmlns:a16="http://schemas.microsoft.com/office/drawing/2014/main" id="{F14A22D3-870B-FDF0-A3A7-6DE93C158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05" y="1000298"/>
            <a:ext cx="7277007" cy="48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AC62E-B561-30E0-B072-A5F21C0B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500304"/>
            <a:ext cx="4780668" cy="38573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E66CC4-CB5E-19B2-AFB7-6F46A9592CFB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4AB3-24BB-FCB0-36A8-4CB73F69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modules: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D7818-E511-D999-3121-91738FCF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54" y="4190418"/>
            <a:ext cx="4788146" cy="222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A26F0-0F50-83FE-3A7E-E40638EE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28" y="2698536"/>
            <a:ext cx="4311872" cy="415946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284459F-0F38-3F22-A627-274A14C1A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86" y="2618057"/>
            <a:ext cx="58331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1)To include a module,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require()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with the name of the module: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5391D-98BB-6E58-FCF3-62AD9286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66" y="3138590"/>
            <a:ext cx="65886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2)Notice that we use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locate the module, that means that the module is located in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same folder as the Node.js file.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7C95-0751-1F90-1EAC-D326EDE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2478"/>
          </a:xfrm>
        </p:spPr>
        <p:txBody>
          <a:bodyPr/>
          <a:lstStyle/>
          <a:p>
            <a:r>
              <a:rPr lang="en-US" dirty="0"/>
              <a:t>HTTP Module: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D9F3C-7032-4C59-1774-EEA4D2C5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19705"/>
            <a:ext cx="6293173" cy="3073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149C8-301D-0D85-A49B-A809E2CC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01" y="2925949"/>
            <a:ext cx="4845299" cy="118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9A446-91A6-A0DF-ECB6-DDD21AD9C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899" y="4502210"/>
            <a:ext cx="4009748" cy="201411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868003-0753-86B3-3898-87643A9B96CE}"/>
              </a:ext>
            </a:extLst>
          </p:cNvPr>
          <p:cNvSpPr txBox="1">
            <a:spLocks/>
          </p:cNvSpPr>
          <p:nvPr/>
        </p:nvSpPr>
        <p:spPr>
          <a:xfrm>
            <a:off x="1000515" y="1654721"/>
            <a:ext cx="9905998" cy="88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92891-56DF-85C4-032F-26F38F964DAF}"/>
              </a:ext>
            </a:extLst>
          </p:cNvPr>
          <p:cNvSpPr txBox="1"/>
          <p:nvPr/>
        </p:nvSpPr>
        <p:spPr>
          <a:xfrm>
            <a:off x="1141413" y="1583970"/>
            <a:ext cx="861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1) Node.js has a built-in module called HTTP, which allows Node.js to transfer data over the Hyper Text Transfer Protocol (HTTP).</a:t>
            </a:r>
          </a:p>
          <a:p>
            <a:r>
              <a:rPr lang="en-IN" dirty="0">
                <a:solidFill>
                  <a:schemeClr val="bg1"/>
                </a:solidFill>
              </a:rPr>
              <a:t>2)The HTTP module can create an HTTP server that listens to server ports and gives a response back to the client.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3)Use the </a:t>
            </a:r>
            <a:r>
              <a:rPr lang="en-IN" dirty="0" err="1">
                <a:solidFill>
                  <a:schemeClr val="bg1"/>
                </a:solidFill>
              </a:rPr>
              <a:t>createServer</a:t>
            </a:r>
            <a:r>
              <a:rPr lang="en-IN" dirty="0">
                <a:solidFill>
                  <a:schemeClr val="bg1"/>
                </a:solidFill>
              </a:rPr>
              <a:t>() method to create an HTTP server:</a:t>
            </a:r>
          </a:p>
        </p:txBody>
      </p:sp>
    </p:spTree>
    <p:extLst>
      <p:ext uri="{BB962C8B-B14F-4D97-AF65-F5344CB8AC3E}">
        <p14:creationId xmlns:p14="http://schemas.microsoft.com/office/powerpoint/2010/main" val="53784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A9B361-266D-5569-7014-E8D2EB6E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1" y="224693"/>
            <a:ext cx="4269907" cy="285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0FD42-58EC-E6B5-BB4D-84375E05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59" y="318175"/>
            <a:ext cx="4883401" cy="1301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D420B-F8D0-07C3-73B9-F804CD906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1" y="3247468"/>
            <a:ext cx="6166423" cy="3385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E8D4F-4CB9-E3A2-88FF-50AA603C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975" y="2164842"/>
            <a:ext cx="5988358" cy="2413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BE0B9E-886F-6978-3A6D-8E95E1ADE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604" y="4271817"/>
            <a:ext cx="4705592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96C51-F865-FC54-68E7-C9794705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5" y="1175392"/>
            <a:ext cx="6140766" cy="407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25324-3497-C393-6EA8-48B4FC77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57" y="2894988"/>
            <a:ext cx="3257717" cy="2000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4B0E2-422E-D8D5-BF35-D4A74F520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659" y="757445"/>
            <a:ext cx="4883401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D51DE-26EE-D1F2-5A76-1E812B5E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5" y="362009"/>
            <a:ext cx="5817745" cy="373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D4F89-7252-7813-61F8-76707128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" y="4222615"/>
            <a:ext cx="3835597" cy="263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D441C-E330-D752-55FB-EA1DC0B9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291" y="679176"/>
            <a:ext cx="4978656" cy="1358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17752-E0D3-EFDE-019C-5D8C1DF7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40" y="3737000"/>
            <a:ext cx="3086259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83CF-3B33-3E12-520F-B2935EB7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module: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AD43E-34EA-E323-4FBB-A72AB6198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391" y="2713007"/>
            <a:ext cx="4964495" cy="2648381"/>
          </a:xfrm>
        </p:spPr>
      </p:pic>
    </p:spTree>
    <p:extLst>
      <p:ext uri="{BB962C8B-B14F-4D97-AF65-F5344CB8AC3E}">
        <p14:creationId xmlns:p14="http://schemas.microsoft.com/office/powerpoint/2010/main" val="160923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A8D4-D3AD-FD67-FD5B-8E09E61F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AC2B0-CD81-9592-0084-E4A3F70B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0" y="2665305"/>
            <a:ext cx="5569236" cy="2095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DF7E8-98B3-07E8-E945-9BF2795F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88" y="2461564"/>
            <a:ext cx="5207268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03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365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Tw Cen MT</vt:lpstr>
      <vt:lpstr>Verdana</vt:lpstr>
      <vt:lpstr>Circuit</vt:lpstr>
      <vt:lpstr>Modules:   A set of functions you want to include in your application.</vt:lpstr>
      <vt:lpstr>PowerPoint Presentation</vt:lpstr>
      <vt:lpstr>User Defined modules:</vt:lpstr>
      <vt:lpstr>HTTP Module:</vt:lpstr>
      <vt:lpstr>PowerPoint Presentation</vt:lpstr>
      <vt:lpstr>PowerPoint Presentation</vt:lpstr>
      <vt:lpstr>PowerPoint Presentation</vt:lpstr>
      <vt:lpstr>File module:</vt:lpstr>
      <vt:lpstr>Read files:</vt:lpstr>
      <vt:lpstr>Creating file(write and Append):</vt:lpstr>
      <vt:lpstr>Delete:</vt:lpstr>
      <vt:lpstr>Rename:</vt:lpstr>
      <vt:lpstr>URL MODULE</vt:lpstr>
      <vt:lpstr>PowerPoint Presentation</vt:lpstr>
      <vt:lpstr>Example: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Modules:   A set of functions you want to include in your application.</dc:title>
  <dc:creator>Shanmukha Sudha Kiran Thotakura</dc:creator>
  <cp:lastModifiedBy>Shanmukha Sudha Kiran Thotakura</cp:lastModifiedBy>
  <cp:revision>1</cp:revision>
  <dcterms:created xsi:type="dcterms:W3CDTF">2023-11-10T15:36:08Z</dcterms:created>
  <dcterms:modified xsi:type="dcterms:W3CDTF">2023-11-11T01:16:04Z</dcterms:modified>
</cp:coreProperties>
</file>