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100" d="100"/>
          <a:sy n="100" d="100"/>
        </p:scale>
        <p:origin x="-29" y="-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C4BBB44-E668-4A9D-9E0A-41159D23D21C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860C55F-AE3E-4908-91F9-4FDC3CBE5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86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BB44-E668-4A9D-9E0A-41159D23D21C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C55F-AE3E-4908-91F9-4FDC3CBE5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88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BB44-E668-4A9D-9E0A-41159D23D21C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C55F-AE3E-4908-91F9-4FDC3CBE5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298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BB44-E668-4A9D-9E0A-41159D23D21C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C55F-AE3E-4908-91F9-4FDC3CBE5A23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886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BB44-E668-4A9D-9E0A-41159D23D21C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C55F-AE3E-4908-91F9-4FDC3CBE5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549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BB44-E668-4A9D-9E0A-41159D23D21C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C55F-AE3E-4908-91F9-4FDC3CBE5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529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BB44-E668-4A9D-9E0A-41159D23D21C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C55F-AE3E-4908-91F9-4FDC3CBE5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173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BB44-E668-4A9D-9E0A-41159D23D21C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C55F-AE3E-4908-91F9-4FDC3CBE5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981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BB44-E668-4A9D-9E0A-41159D23D21C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C55F-AE3E-4908-91F9-4FDC3CBE5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21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BB44-E668-4A9D-9E0A-41159D23D21C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C55F-AE3E-4908-91F9-4FDC3CBE5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68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BB44-E668-4A9D-9E0A-41159D23D21C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C55F-AE3E-4908-91F9-4FDC3CBE5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39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BB44-E668-4A9D-9E0A-41159D23D21C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C55F-AE3E-4908-91F9-4FDC3CBE5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06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BB44-E668-4A9D-9E0A-41159D23D21C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C55F-AE3E-4908-91F9-4FDC3CBE5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21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BB44-E668-4A9D-9E0A-41159D23D21C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C55F-AE3E-4908-91F9-4FDC3CBE5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09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BB44-E668-4A9D-9E0A-41159D23D21C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C55F-AE3E-4908-91F9-4FDC3CBE5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95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BB44-E668-4A9D-9E0A-41159D23D21C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C55F-AE3E-4908-91F9-4FDC3CBE5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81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BB44-E668-4A9D-9E0A-41159D23D21C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0C55F-AE3E-4908-91F9-4FDC3CBE5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56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BBB44-E668-4A9D-9E0A-41159D23D21C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0C55F-AE3E-4908-91F9-4FDC3CBE5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814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258F-4CEA-E022-57CB-546526FC0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       VISINARY LEADERS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5AE93-D1A7-C36C-9B97-254976544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387599"/>
          </a:xfrm>
        </p:spPr>
        <p:txBody>
          <a:bodyPr>
            <a:normAutofit fontScale="77500" lnSpcReduction="20000"/>
          </a:bodyPr>
          <a:lstStyle/>
          <a:p>
            <a:r>
              <a:rPr lang="en-IN" dirty="0">
                <a:solidFill>
                  <a:schemeClr val="bg1"/>
                </a:solidFill>
              </a:rPr>
              <a:t>                                            Batch-4 from </a:t>
            </a:r>
            <a:r>
              <a:rPr lang="en-IN" dirty="0" err="1">
                <a:solidFill>
                  <a:schemeClr val="bg1"/>
                </a:solidFill>
              </a:rPr>
              <a:t>Iot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    presents: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           </a:t>
            </a:r>
            <a:r>
              <a:rPr lang="en-IN" sz="4000" dirty="0">
                <a:solidFill>
                  <a:schemeClr val="bg1"/>
                </a:solidFill>
              </a:rPr>
              <a:t>challenging gender bias:</a:t>
            </a:r>
          </a:p>
          <a:p>
            <a:pPr algn="ctr"/>
            <a:r>
              <a:rPr lang="en-IN" sz="4000" dirty="0">
                <a:solidFill>
                  <a:schemeClr val="bg1"/>
                </a:solidFill>
              </a:rPr>
              <a:t>Strategies and promoting equality in daily                    life.</a:t>
            </a:r>
          </a:p>
        </p:txBody>
      </p:sp>
    </p:spTree>
    <p:extLst>
      <p:ext uri="{BB962C8B-B14F-4D97-AF65-F5344CB8AC3E}">
        <p14:creationId xmlns:p14="http://schemas.microsoft.com/office/powerpoint/2010/main" val="103105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3900-3620-2F14-E357-CE393FC99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what is gender bias:</a:t>
            </a:r>
            <a:br>
              <a:rPr lang="en-IN" sz="1800" dirty="0"/>
            </a:br>
            <a:r>
              <a:rPr lang="en-IN" sz="1800" dirty="0"/>
              <a:t>                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90390-30DD-6141-39C6-D9A0B2F75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                 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it is a prejudiced action or thoughts based on the gender- based perception that woman are not equal to men in rights and dignity.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52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C7B0-732E-D07E-8165-F9B6B2077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Promoting the gender equality: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63651-4EEB-283F-2398-5249919A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Promoting equality and challenging gender bias in daily life requires intentional efforts and strategic </a:t>
            </a:r>
            <a:r>
              <a:rPr lang="en-IN" sz="2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actions.Here</a:t>
            </a: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are some effective strategies to help create a more inclusive and equitable environment. </a:t>
            </a:r>
          </a:p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Some of the </a:t>
            </a:r>
            <a:r>
              <a:rPr lang="en-IN" sz="2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statergies</a:t>
            </a: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are as follows: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C65F69D-1129-A970-A126-4486ECD88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491" y="592138"/>
            <a:ext cx="4118631" cy="5199062"/>
          </a:xfrm>
        </p:spPr>
      </p:pic>
    </p:spTree>
    <p:extLst>
      <p:ext uri="{BB962C8B-B14F-4D97-AF65-F5344CB8AC3E}">
        <p14:creationId xmlns:p14="http://schemas.microsoft.com/office/powerpoint/2010/main" val="175603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BE44-8E99-2271-B956-40B3FEF1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Personal </a:t>
            </a:r>
            <a:r>
              <a:rPr lang="en-IN" dirty="0" err="1"/>
              <a:t>startergies</a:t>
            </a:r>
            <a:r>
              <a:rPr lang="en-IN" dirty="0"/>
              <a:t>: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9CFB75F-5917-AB78-33C9-B081CDE528C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7" r="15237"/>
          <a:stretch>
            <a:fillRect/>
          </a:stretch>
        </p:blipFill>
        <p:spPr>
          <a:xfrm>
            <a:off x="7075921" y="499725"/>
            <a:ext cx="4369315" cy="555632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64B73-F89D-D6A1-E636-320F930B2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</a:rPr>
              <a:t>Self-reflection: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</a:rPr>
              <a:t>Recogize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</a:rPr>
              <a:t> and challenge your own biases.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</a:rPr>
              <a:t>Education: Learn about gender </a:t>
            </a:r>
            <a:r>
              <a:rPr lang="en-IN" sz="1800" dirty="0" err="1">
                <a:solidFill>
                  <a:schemeClr val="bg2">
                    <a:lumMod val="50000"/>
                  </a:schemeClr>
                </a:solidFill>
              </a:rPr>
              <a:t>equality,feminisim,and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</a:rPr>
              <a:t> intersectionality.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</a:rPr>
              <a:t>Language: Use inclusive language, avoid gendered terms.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</a:rPr>
              <a:t>Active Listening: Hear and amplify marginalized voices.</a:t>
            </a:r>
          </a:p>
        </p:txBody>
      </p:sp>
    </p:spTree>
    <p:extLst>
      <p:ext uri="{BB962C8B-B14F-4D97-AF65-F5344CB8AC3E}">
        <p14:creationId xmlns:p14="http://schemas.microsoft.com/office/powerpoint/2010/main" val="362069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1BE7-C5ED-C229-3174-7DC66327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Interpersonal strategies: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C701ABB-415F-49DB-C171-851AB1AD783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7" r="15537"/>
          <a:stretch>
            <a:fillRect/>
          </a:stretch>
        </p:blipFill>
        <p:spPr>
          <a:xfrm>
            <a:off x="7380720" y="609601"/>
            <a:ext cx="3955873" cy="51815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B3680-0711-1031-A241-684886E48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bg2">
                    <a:lumMod val="75000"/>
                  </a:schemeClr>
                </a:solidFill>
              </a:rPr>
              <a:t>Speak up: challenge sexist </a:t>
            </a:r>
            <a:r>
              <a:rPr lang="en-IN" sz="2000" dirty="0" err="1">
                <a:solidFill>
                  <a:schemeClr val="bg2">
                    <a:lumMod val="75000"/>
                  </a:schemeClr>
                </a:solidFill>
              </a:rPr>
              <a:t>comments,jokes</a:t>
            </a:r>
            <a:r>
              <a:rPr lang="en-IN" sz="2000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bg2">
                    <a:lumMod val="75000"/>
                  </a:schemeClr>
                </a:solidFill>
              </a:rPr>
              <a:t>Support marginalized </a:t>
            </a:r>
            <a:r>
              <a:rPr lang="en-IN" sz="2000" dirty="0" err="1">
                <a:solidFill>
                  <a:schemeClr val="bg2">
                    <a:lumMod val="75000"/>
                  </a:schemeClr>
                </a:solidFill>
              </a:rPr>
              <a:t>groups:Be</a:t>
            </a:r>
            <a:r>
              <a:rPr lang="en-IN" sz="2000" dirty="0">
                <a:solidFill>
                  <a:schemeClr val="bg2">
                    <a:lumMod val="75000"/>
                  </a:schemeClr>
                </a:solidFill>
              </a:rPr>
              <a:t> an ally.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bg2">
                    <a:lumMod val="75000"/>
                  </a:schemeClr>
                </a:solidFill>
              </a:rPr>
              <a:t>Encourage </a:t>
            </a:r>
            <a:r>
              <a:rPr lang="en-IN" sz="2000" dirty="0" err="1">
                <a:solidFill>
                  <a:schemeClr val="bg2">
                    <a:lumMod val="75000"/>
                  </a:schemeClr>
                </a:solidFill>
              </a:rPr>
              <a:t>diversity:Promote</a:t>
            </a:r>
            <a:r>
              <a:rPr lang="en-IN" sz="2000" dirty="0">
                <a:solidFill>
                  <a:schemeClr val="bg2">
                    <a:lumMod val="75000"/>
                  </a:schemeClr>
                </a:solidFill>
              </a:rPr>
              <a:t> inclusive social circles.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bg2">
                    <a:lumMod val="75000"/>
                  </a:schemeClr>
                </a:solidFill>
              </a:rPr>
              <a:t>Respect </a:t>
            </a:r>
            <a:r>
              <a:rPr lang="en-IN" sz="2000" dirty="0" err="1">
                <a:solidFill>
                  <a:schemeClr val="bg2">
                    <a:lumMod val="75000"/>
                  </a:schemeClr>
                </a:solidFill>
              </a:rPr>
              <a:t>bounderies:Prioritize</a:t>
            </a:r>
            <a:r>
              <a:rPr lang="en-IN" sz="2000" dirty="0">
                <a:solidFill>
                  <a:schemeClr val="bg2">
                    <a:lumMod val="75000"/>
                  </a:schemeClr>
                </a:solidFill>
              </a:rPr>
              <a:t> content.</a:t>
            </a:r>
          </a:p>
        </p:txBody>
      </p:sp>
    </p:spTree>
    <p:extLst>
      <p:ext uri="{BB962C8B-B14F-4D97-AF65-F5344CB8AC3E}">
        <p14:creationId xmlns:p14="http://schemas.microsoft.com/office/powerpoint/2010/main" val="205241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9ABC-9BE1-026E-595D-5463D7A8A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COMMUNITY STRATEGIES: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7C619-80DF-F1CB-7012-B1FC0F2DB4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Inclusive hiring: Ensure fair representation.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Gender-neutral policies: Implement flexible parental leave.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Training: provide </a:t>
            </a:r>
            <a:r>
              <a:rPr lang="en-IN" sz="20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diversity,inclusion</a:t>
            </a:r>
            <a:r>
              <a:rPr lang="en-IN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workshops,seminars</a:t>
            </a:r>
            <a:r>
              <a:rPr lang="en-IN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Volunteers: Support organisation promoting </a:t>
            </a:r>
            <a:r>
              <a:rPr lang="en-IN" sz="2000">
                <a:solidFill>
                  <a:schemeClr val="bg1">
                    <a:lumMod val="75000"/>
                    <a:lumOff val="25000"/>
                  </a:schemeClr>
                </a:solidFill>
              </a:rPr>
              <a:t>gender equality.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CA012-034C-8C84-0834-E5586C5BDB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398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68</TotalTime>
  <Words>214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         VISINARY LEADERS</vt:lpstr>
      <vt:lpstr>what is gender bias:                         </vt:lpstr>
      <vt:lpstr>Promoting the gender equality:</vt:lpstr>
      <vt:lpstr>Personal startergies:</vt:lpstr>
      <vt:lpstr>Interpersonal strategies:</vt:lpstr>
      <vt:lpstr>COMMUNITY STRATEGIES: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 chowdary Davuluri</dc:creator>
  <cp:lastModifiedBy>Venkat chowdary Davuluri</cp:lastModifiedBy>
  <cp:revision>1</cp:revision>
  <dcterms:created xsi:type="dcterms:W3CDTF">2024-10-29T15:10:33Z</dcterms:created>
  <dcterms:modified xsi:type="dcterms:W3CDTF">2024-10-29T16:19:31Z</dcterms:modified>
</cp:coreProperties>
</file>