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8" r:id="rId8"/>
    <p:sldId id="259" r:id="rId9"/>
    <p:sldId id="260" r:id="rId10"/>
    <p:sldId id="267" r:id="rId11"/>
    <p:sldId id="280" r:id="rId12"/>
    <p:sldId id="281" r:id="rId13"/>
    <p:sldId id="282" r:id="rId14"/>
    <p:sldId id="27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18" autoAdjust="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/>
      <dgm:t>
        <a:bodyPr/>
        <a:lstStyle/>
        <a:p>
          <a:pPr marL="0" algn="ctr" rtl="0">
            <a:buNone/>
          </a:pPr>
          <a:r>
            <a:rPr lang="en-US" sz="2000" dirty="0">
              <a:latin typeface="+mn-lt"/>
            </a:rPr>
            <a:t>Ease of Deployment and Scaling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Multi-Language Support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Integration with cloud services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/>
      <dgm:spPr/>
      <dgm:t>
        <a:bodyPr/>
        <a:lstStyle/>
        <a:p>
          <a:pPr marL="0" algn="ctr"/>
          <a:r>
            <a:rPr lang="en-US" sz="2000" dirty="0">
              <a:latin typeface="+mn-lt"/>
            </a:rPr>
            <a:t>Monitoring and Analytics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Security Features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899" custLinFactNeighborY="8811"/>
      <dgm:spPr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36" custLinFactNeighborY="-41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68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Ease of Deployment and Scaling</a:t>
          </a:r>
        </a:p>
      </dsp:txBody>
      <dsp:txXfrm>
        <a:off x="687" y="1556384"/>
        <a:ext cx="1910270" cy="1556384"/>
      </dsp:txXfrm>
    </dsp:sp>
    <dsp:sp modelId="{A126BA88-D0F9-AF4A-A7BA-0638E32B45F8}">
      <dsp:nvSpPr>
        <dsp:cNvPr id="0" name=""/>
        <dsp:cNvSpPr/>
      </dsp:nvSpPr>
      <dsp:spPr>
        <a:xfrm>
          <a:off x="546306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6511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Multi-Language Support</a:t>
          </a:r>
        </a:p>
      </dsp:txBody>
      <dsp:txXfrm>
        <a:off x="1965114" y="1556384"/>
        <a:ext cx="1910270" cy="1556384"/>
      </dsp:txXfrm>
    </dsp:sp>
    <dsp:sp modelId="{EFEB790C-BD5C-F54D-9993-F81422A8AD8E}">
      <dsp:nvSpPr>
        <dsp:cNvPr id="0" name=""/>
        <dsp:cNvSpPr/>
      </dsp:nvSpPr>
      <dsp:spPr>
        <a:xfrm>
          <a:off x="2513885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3863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Integration with cloud services</a:t>
          </a:r>
        </a:p>
      </dsp:txBody>
      <dsp:txXfrm>
        <a:off x="3938634" y="1556384"/>
        <a:ext cx="1910270" cy="1556384"/>
      </dsp:txXfrm>
    </dsp:sp>
    <dsp:sp modelId="{CC076D56-4BB0-7246-9039-788AB439DAF0}">
      <dsp:nvSpPr>
        <dsp:cNvPr id="0" name=""/>
        <dsp:cNvSpPr/>
      </dsp:nvSpPr>
      <dsp:spPr>
        <a:xfrm>
          <a:off x="4481464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90273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Security Features</a:t>
          </a:r>
        </a:p>
      </dsp:txBody>
      <dsp:txXfrm>
        <a:off x="5902737" y="1556384"/>
        <a:ext cx="1910270" cy="1556384"/>
      </dsp:txXfrm>
    </dsp:sp>
    <dsp:sp modelId="{FDF2BC93-305C-D94B-A6C2-ED9CE7F40C2F}">
      <dsp:nvSpPr>
        <dsp:cNvPr id="0" name=""/>
        <dsp:cNvSpPr/>
      </dsp:nvSpPr>
      <dsp:spPr>
        <a:xfrm>
          <a:off x="6449043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870316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+mn-lt"/>
            </a:rPr>
            <a:t>Monitoring and Analytics</a:t>
          </a:r>
        </a:p>
      </dsp:txBody>
      <dsp:txXfrm>
        <a:off x="7870316" y="1556384"/>
        <a:ext cx="1910270" cy="1556384"/>
      </dsp:txXfrm>
    </dsp:sp>
    <dsp:sp modelId="{916140F0-4F43-9F45-8310-FCCA12DDE514}">
      <dsp:nvSpPr>
        <dsp:cNvPr id="0" name=""/>
        <dsp:cNvSpPr/>
      </dsp:nvSpPr>
      <dsp:spPr>
        <a:xfrm>
          <a:off x="8416622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562098" y="3164194"/>
          <a:ext cx="8998140" cy="583644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3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/>
              <a:t>E-commerce Application on IBM Cloud Foundry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E414-A95B-3730-5DBC-A2AA65DE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and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E4DF-1979-DA2E-CD8E-5940E1A83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User Interactions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BBA5-F0E7-81CE-3955-824CFA47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75" y="2526318"/>
            <a:ext cx="2824344" cy="3580284"/>
          </a:xfrm>
        </p:spPr>
        <p:txBody>
          <a:bodyPr>
            <a:normAutofit/>
          </a:bodyPr>
          <a:lstStyle/>
          <a:p>
            <a:r>
              <a:rPr lang="en-US" dirty="0"/>
              <a:t>- Browsing History   </a:t>
            </a:r>
          </a:p>
          <a:p>
            <a:r>
              <a:rPr lang="en-US" dirty="0"/>
              <a:t>- Cart Additions   </a:t>
            </a:r>
          </a:p>
          <a:p>
            <a:r>
              <a:rPr lang="en-US" dirty="0"/>
              <a:t>- Wishlist Items   </a:t>
            </a:r>
          </a:p>
          <a:p>
            <a:r>
              <a:rPr lang="en-US" dirty="0"/>
              <a:t>- Search Queries   </a:t>
            </a:r>
          </a:p>
          <a:p>
            <a:r>
              <a:rPr lang="en-US" dirty="0"/>
              <a:t>- Page Views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34E69-1496-5AEE-9381-F2DBB95CE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63426" y="2018580"/>
            <a:ext cx="3865147" cy="468933"/>
          </a:xfrm>
        </p:spPr>
        <p:txBody>
          <a:bodyPr/>
          <a:lstStyle/>
          <a:p>
            <a:r>
              <a:rPr lang="en-IN" b="1" dirty="0"/>
              <a:t>Inventory 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BB80-7051-9A95-0732-C4DE0E3D908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63426" y="2578597"/>
            <a:ext cx="3818466" cy="1371777"/>
          </a:xfrm>
        </p:spPr>
        <p:txBody>
          <a:bodyPr/>
          <a:lstStyle/>
          <a:p>
            <a:r>
              <a:rPr lang="en-US" dirty="0"/>
              <a:t>- Stock Levels   </a:t>
            </a:r>
          </a:p>
          <a:p>
            <a:r>
              <a:rPr lang="en-US" dirty="0"/>
              <a:t>- Reorder Points   </a:t>
            </a:r>
          </a:p>
          <a:p>
            <a:r>
              <a:rPr lang="en-US" dirty="0"/>
              <a:t>- Supplier Information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F0049A-0EFE-DB61-DE97-010944FC6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Feedback/reviews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3BEAFF-84AB-6091-75AC-8139ADD395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9"/>
            <a:ext cx="3173279" cy="3580284"/>
          </a:xfrm>
        </p:spPr>
        <p:txBody>
          <a:bodyPr/>
          <a:lstStyle/>
          <a:p>
            <a:r>
              <a:rPr lang="en-US" dirty="0"/>
              <a:t>- Customer Reviews    </a:t>
            </a:r>
          </a:p>
          <a:p>
            <a:r>
              <a:rPr lang="en-US" dirty="0"/>
              <a:t>- Ratings and Sentiments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48DF24-CC20-5BC2-7B66-8C81D1F9D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D468AA2-0E64-6090-ACDD-884046649EFF}"/>
              </a:ext>
            </a:extLst>
          </p:cNvPr>
          <p:cNvSpPr txBox="1">
            <a:spLocks/>
          </p:cNvSpPr>
          <p:nvPr/>
        </p:nvSpPr>
        <p:spPr>
          <a:xfrm>
            <a:off x="4163425" y="3952123"/>
            <a:ext cx="3865147" cy="46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Recommendation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7E9127D-CBCA-2F63-680D-E15D9F57614E}"/>
              </a:ext>
            </a:extLst>
          </p:cNvPr>
          <p:cNvSpPr txBox="1">
            <a:spLocks/>
          </p:cNvSpPr>
          <p:nvPr/>
        </p:nvSpPr>
        <p:spPr>
          <a:xfrm>
            <a:off x="4186765" y="4512140"/>
            <a:ext cx="3818466" cy="137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Recommended Products   </a:t>
            </a:r>
          </a:p>
          <a:p>
            <a:r>
              <a:rPr lang="en-US" dirty="0"/>
              <a:t>- User Ratings</a:t>
            </a:r>
            <a:endParaRPr lang="en-IN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7C292BB-E87E-733F-8C56-4AE92FF376F8}"/>
              </a:ext>
            </a:extLst>
          </p:cNvPr>
          <p:cNvSpPr txBox="1">
            <a:spLocks/>
          </p:cNvSpPr>
          <p:nvPr/>
        </p:nvSpPr>
        <p:spPr>
          <a:xfrm>
            <a:off x="8200078" y="3952123"/>
            <a:ext cx="3865147" cy="46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Authentication/security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5524E759-F005-EF2F-FEE7-A542F3C85D09}"/>
              </a:ext>
            </a:extLst>
          </p:cNvPr>
          <p:cNvSpPr txBox="1">
            <a:spLocks/>
          </p:cNvSpPr>
          <p:nvPr/>
        </p:nvSpPr>
        <p:spPr>
          <a:xfrm>
            <a:off x="8223421" y="4520814"/>
            <a:ext cx="3818466" cy="1371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User Authentication Logs   </a:t>
            </a:r>
          </a:p>
          <a:p>
            <a:r>
              <a:rPr lang="en-US" dirty="0"/>
              <a:t>- Access Logs   </a:t>
            </a:r>
          </a:p>
          <a:p>
            <a:r>
              <a:rPr lang="en-US" dirty="0"/>
              <a:t>- Security Incidents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56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8B0E6F-20B5-B58A-313C-BDABC14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Benefits of using IBM Cloud Foundry</a:t>
            </a:r>
          </a:p>
        </p:txBody>
      </p:sp>
      <p:graphicFrame>
        <p:nvGraphicFramePr>
          <p:cNvPr id="8" name="Content Placeholder 3" descr="Timeline Placeholder ">
            <a:extLst>
              <a:ext uri="{FF2B5EF4-FFF2-40B4-BE49-F238E27FC236}">
                <a16:creationId xmlns:a16="http://schemas.microsoft.com/office/drawing/2014/main" id="{6778CD57-DD28-732E-E3E5-FF29E5956D6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992935"/>
              </p:ext>
            </p:extLst>
          </p:nvPr>
        </p:nvGraphicFramePr>
        <p:xfrm>
          <a:off x="1166813" y="2087563"/>
          <a:ext cx="9780587" cy="389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82BD69-6675-0D85-D7DF-0F421E42A5C0}"/>
              </a:ext>
            </a:extLst>
          </p:cNvPr>
          <p:cNvSpPr txBox="1"/>
          <p:nvPr/>
        </p:nvSpPr>
        <p:spPr>
          <a:xfrm>
            <a:off x="1933081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5C38B-C6FE-F156-7566-26186A2E54E1}"/>
              </a:ext>
            </a:extLst>
          </p:cNvPr>
          <p:cNvSpPr txBox="1"/>
          <p:nvPr/>
        </p:nvSpPr>
        <p:spPr>
          <a:xfrm>
            <a:off x="390165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2EF88-B068-E11C-D5FC-B4D02F1051C9}"/>
              </a:ext>
            </a:extLst>
          </p:cNvPr>
          <p:cNvSpPr txBox="1"/>
          <p:nvPr/>
        </p:nvSpPr>
        <p:spPr>
          <a:xfrm>
            <a:off x="587777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A0979-0F48-C5F5-31E8-EB11AEC257ED}"/>
              </a:ext>
            </a:extLst>
          </p:cNvPr>
          <p:cNvSpPr txBox="1"/>
          <p:nvPr/>
        </p:nvSpPr>
        <p:spPr>
          <a:xfrm>
            <a:off x="7844750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ABAF5-1FA6-1214-DB20-F0B21DE4A9FE}"/>
              </a:ext>
            </a:extLst>
          </p:cNvPr>
          <p:cNvSpPr txBox="1"/>
          <p:nvPr/>
        </p:nvSpPr>
        <p:spPr>
          <a:xfrm>
            <a:off x="9807953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8A4B-3729-1D8D-7B99-74BDAD48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4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5741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Team members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Design Thinking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In the fast-paced world of e-commerce, staying ahead of the curve is crucial for businesses seeking to thrive. To address the ever-evolving needs and challenges faced by retailers, we embarked on a journey to develop an innovative e-commerce application hosted on IBM Cloud Foundry. This project combines problem definition and design thinking to create a solution that not only solves current issues but anticipates future trends in the retail industry.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CE48-61C4-AA44-EF33-969D0DB5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Meet </a:t>
            </a:r>
            <a:r>
              <a:rPr lang="en-US" dirty="0"/>
              <a:t>our</a:t>
            </a:r>
            <a:r>
              <a:rPr lang="en-IN" dirty="0"/>
              <a:t> 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77EB8-92DF-442F-5C68-A15079A7E7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0483" y="2662803"/>
            <a:ext cx="2281237" cy="546304"/>
          </a:xfrm>
        </p:spPr>
        <p:txBody>
          <a:bodyPr/>
          <a:lstStyle/>
          <a:p>
            <a:r>
              <a:rPr lang="en-IN" dirty="0" err="1"/>
              <a:t>Shanmukhaa</a:t>
            </a:r>
            <a:r>
              <a:rPr lang="en-IN" dirty="0"/>
              <a:t> M 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C3F-2B30-1440-907E-0CCFE73B6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0483" y="3290979"/>
            <a:ext cx="2281237" cy="621189"/>
          </a:xfrm>
        </p:spPr>
        <p:txBody>
          <a:bodyPr/>
          <a:lstStyle/>
          <a:p>
            <a:r>
              <a:rPr lang="en-IN" dirty="0"/>
              <a:t>2021506095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E278E6-2C7D-782E-C0F1-E5636F8B26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14763" y="2662803"/>
            <a:ext cx="2281237" cy="546304"/>
          </a:xfrm>
        </p:spPr>
        <p:txBody>
          <a:bodyPr/>
          <a:lstStyle/>
          <a:p>
            <a:r>
              <a:rPr lang="en-IN" dirty="0" err="1"/>
              <a:t>Selvarasu</a:t>
            </a:r>
            <a:r>
              <a:rPr lang="en-IN" dirty="0"/>
              <a:t> 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33B6612-A753-B5AF-1DC1-A9B5D1D851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10623" y="3290979"/>
            <a:ext cx="2281237" cy="621189"/>
          </a:xfrm>
        </p:spPr>
        <p:txBody>
          <a:bodyPr>
            <a:normAutofit/>
          </a:bodyPr>
          <a:lstStyle/>
          <a:p>
            <a:r>
              <a:rPr lang="en-IN" dirty="0"/>
              <a:t>2021506091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F8FF6C-03A4-FE74-4049-119B8627C3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56205" y="4714798"/>
            <a:ext cx="2281237" cy="546304"/>
          </a:xfrm>
        </p:spPr>
        <p:txBody>
          <a:bodyPr/>
          <a:lstStyle/>
          <a:p>
            <a:r>
              <a:rPr lang="en-IN" dirty="0"/>
              <a:t>Senthil Nathan 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20B0068-ACD8-D098-1429-26DA37D878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056205" y="5313930"/>
            <a:ext cx="2281237" cy="571477"/>
          </a:xfrm>
        </p:spPr>
        <p:txBody>
          <a:bodyPr/>
          <a:lstStyle/>
          <a:p>
            <a:r>
              <a:rPr lang="en-IN" dirty="0"/>
              <a:t>2021506092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760FAB-9ED8-1741-4E1B-6DDFB373FF2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51097" y="2606828"/>
            <a:ext cx="2281237" cy="546304"/>
          </a:xfrm>
        </p:spPr>
        <p:txBody>
          <a:bodyPr/>
          <a:lstStyle/>
          <a:p>
            <a:r>
              <a:rPr lang="en-IN" dirty="0" err="1"/>
              <a:t>Alagesan</a:t>
            </a:r>
            <a:r>
              <a:rPr lang="en-IN" dirty="0"/>
              <a:t> 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8A013FC-A447-8138-FA33-DABBFC4D4DA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1860" y="3265082"/>
            <a:ext cx="2281237" cy="571477"/>
          </a:xfrm>
        </p:spPr>
        <p:txBody>
          <a:bodyPr>
            <a:normAutofit/>
          </a:bodyPr>
          <a:lstStyle/>
          <a:p>
            <a:r>
              <a:rPr lang="en-IN" dirty="0"/>
              <a:t>2021506306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5C2B764-A4D6-E96F-600A-C33D8187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C8C0F79-711A-6208-F91F-E2DB8CF49651}"/>
              </a:ext>
            </a:extLst>
          </p:cNvPr>
          <p:cNvSpPr txBox="1">
            <a:spLocks/>
          </p:cNvSpPr>
          <p:nvPr/>
        </p:nvSpPr>
        <p:spPr>
          <a:xfrm>
            <a:off x="5071811" y="4711650"/>
            <a:ext cx="2281237" cy="54630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Santhoshkumar</a:t>
            </a:r>
            <a:r>
              <a:rPr lang="en-IN" dirty="0"/>
              <a:t> 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452C9B7-6285-CE59-2CE7-C00BA4CA9065}"/>
              </a:ext>
            </a:extLst>
          </p:cNvPr>
          <p:cNvSpPr txBox="1">
            <a:spLocks/>
          </p:cNvSpPr>
          <p:nvPr/>
        </p:nvSpPr>
        <p:spPr>
          <a:xfrm>
            <a:off x="5071811" y="5313929"/>
            <a:ext cx="2281237" cy="57147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2021506310</a:t>
            </a:r>
          </a:p>
          <a:p>
            <a:r>
              <a:rPr lang="en-IN" dirty="0" err="1"/>
              <a:t>B.Tech</a:t>
            </a:r>
            <a:r>
              <a:rPr lang="en-IN" dirty="0"/>
              <a:t> IT, III Year MIT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62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3587DFB1-05B7-9804-8340-134301385AB7}"/>
              </a:ext>
            </a:extLst>
          </p:cNvPr>
          <p:cNvSpPr txBox="1">
            <a:spLocks/>
          </p:cNvSpPr>
          <p:nvPr/>
        </p:nvSpPr>
        <p:spPr>
          <a:xfrm>
            <a:off x="902797" y="2662989"/>
            <a:ext cx="9779183" cy="32244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The project is to build an pet </a:t>
            </a:r>
            <a:r>
              <a:rPr lang="en-US" sz="2200"/>
              <a:t>food  store e-commerce </a:t>
            </a:r>
            <a:r>
              <a:rPr lang="en-US" sz="2200" dirty="0"/>
              <a:t>platform using IBM Cloud Foundry. The goal is to connect skilled artisans with a global audience, showcasing their handmade products and providing features like secure shopping carts, payment gateways, and an intuitive checkout process. This involves designing the e-commerce platform, implementing necessary features, and ensuring a seamless user experience.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25F58-BF3F-B270-1DB6-A28046B7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421930"/>
          </a:xfrm>
        </p:spPr>
        <p:txBody>
          <a:bodyPr/>
          <a:lstStyle/>
          <a:p>
            <a:r>
              <a:rPr lang="en-US" dirty="0"/>
              <a:t>Areas of focus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ED260D-999D-AEB9-1368-E94DEC80A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194642"/>
              </p:ext>
            </p:extLst>
          </p:nvPr>
        </p:nvGraphicFramePr>
        <p:xfrm>
          <a:off x="1167492" y="1706564"/>
          <a:ext cx="9779184" cy="47805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962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7209563">
                  <a:extLst>
                    <a:ext uri="{9D8B030D-6E8A-4147-A177-3AD203B41FA5}">
                      <a16:colId xmlns:a16="http://schemas.microsoft.com/office/drawing/2014/main" val="3170712741"/>
                    </a:ext>
                  </a:extLst>
                </a:gridCol>
              </a:tblGrid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Scalability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Handling a surge in online traffic during peak seasons without compromising performance.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057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Personalization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Delivering tailored shopping experiences to individual customers, enhancing customer loyalty.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Inventory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Optimizing inventory to minimize overstocking or understocking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 Security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Safeguarding customer data and financial transactions from cyber threats.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User 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Ensuring a user-friendly interface and seamless navigation.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39208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Market Insights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Leveraging data analytics to gain actionable insights into customer behavior and market trends.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5522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Design Thinking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633" y="2438521"/>
            <a:ext cx="11570367" cy="410039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Platform Design: Design the platform layout with sections for product categories, individual product pages, shopping cart, checkout, and payment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 Showcase: Create a database to store product information such as images, descriptions, prices, and categories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Authentication: Implement user registration and authentication features to enable artisans and customers to access the platform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Shopping Cart and Checkout: Design and develop the shopping cart functionality and a smooth checkout process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Payment Integration: Integrate secure payment gateways to facilitate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User Experience: Focus on providing an intuitive and visually appealing user experience for both artisans and customers.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ED260D-999D-AEB9-1368-E94DEC80A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575829"/>
              </p:ext>
            </p:extLst>
          </p:nvPr>
        </p:nvGraphicFramePr>
        <p:xfrm>
          <a:off x="1143638" y="975044"/>
          <a:ext cx="9779184" cy="47805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6962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7209563">
                  <a:extLst>
                    <a:ext uri="{9D8B030D-6E8A-4147-A177-3AD203B41FA5}">
                      <a16:colId xmlns:a16="http://schemas.microsoft.com/office/drawing/2014/main" val="3170712741"/>
                    </a:ext>
                  </a:extLst>
                </a:gridCol>
              </a:tblGrid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Empathy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Conduct user research to understand the pain points of shoppers and retailers, gaining valuable insights into their needs and preferences..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90572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Problem Definition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To clearly define the problems faced by retailers, prioritizing them based on their impact on the industry.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Ideation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Generate a multitude of innovative ideas to tackle these problems, ensuring that our solutions align with the ever-changing retail landscape.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Prototyping</a:t>
                      </a:r>
                      <a:endParaRPr lang="en-US" sz="1400" b="1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 Creating interactive prototypes of the e-commerce application, allowing us to visualize and refine our solutions before implementation.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Iterative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To test the best case and worst case problems in the e-commerce application to ensure that it align with the ever-changing retail landscape.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39208"/>
                  </a:ext>
                </a:extLst>
              </a:tr>
              <a:tr h="77496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Implement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Once you have a well-refined prototype, begin implementing your e-commerce application on IBM Cloud Foundry. Collaborate with team members to code, design, and integrate the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05522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5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E414-A95B-3730-5DBC-A2AA65DE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and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DE4DF-1979-DA2E-CD8E-5940E1A83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CBBA5-F0E7-81CE-3955-824CFA47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575" y="2526318"/>
            <a:ext cx="2528011" cy="3008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- Product ID   </a:t>
            </a:r>
          </a:p>
          <a:p>
            <a:r>
              <a:rPr lang="en-US" dirty="0"/>
              <a:t>- Product Name   </a:t>
            </a:r>
          </a:p>
          <a:p>
            <a:r>
              <a:rPr lang="en-US" dirty="0"/>
              <a:t>- Description   </a:t>
            </a:r>
          </a:p>
          <a:p>
            <a:r>
              <a:rPr lang="en-US" dirty="0"/>
              <a:t>- Category   </a:t>
            </a:r>
          </a:p>
          <a:p>
            <a:r>
              <a:rPr lang="en-US" dirty="0"/>
              <a:t>- Price   </a:t>
            </a:r>
          </a:p>
          <a:p>
            <a:r>
              <a:rPr lang="en-US" dirty="0"/>
              <a:t>- Availability(in/out of    </a:t>
            </a:r>
          </a:p>
          <a:p>
            <a:r>
              <a:rPr lang="en-US" dirty="0"/>
              <a:t>  stock)   </a:t>
            </a:r>
          </a:p>
          <a:p>
            <a:r>
              <a:rPr lang="en-US" dirty="0"/>
              <a:t>- Manufacturer/Brand   </a:t>
            </a:r>
          </a:p>
          <a:p>
            <a:r>
              <a:rPr lang="en-US" dirty="0"/>
              <a:t>- Ratings and Reviews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34E69-1496-5AEE-9381-F2DBB95CE4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91919" y="2020329"/>
            <a:ext cx="3865147" cy="468933"/>
          </a:xfrm>
        </p:spPr>
        <p:txBody>
          <a:bodyPr/>
          <a:lstStyle/>
          <a:p>
            <a:r>
              <a:rPr lang="en-IN" b="1" dirty="0"/>
              <a:t>Customer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BB80-7051-9A95-0732-C4DE0E3D908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38601" y="2526319"/>
            <a:ext cx="3757862" cy="2919976"/>
          </a:xfrm>
        </p:spPr>
        <p:txBody>
          <a:bodyPr/>
          <a:lstStyle/>
          <a:p>
            <a:r>
              <a:rPr lang="en-US" dirty="0"/>
              <a:t>- User ID   </a:t>
            </a:r>
          </a:p>
          <a:p>
            <a:r>
              <a:rPr lang="en-US" dirty="0"/>
              <a:t>- Name   </a:t>
            </a:r>
          </a:p>
          <a:p>
            <a:r>
              <a:rPr lang="en-US" dirty="0"/>
              <a:t>- Email Address   </a:t>
            </a:r>
          </a:p>
          <a:p>
            <a:r>
              <a:rPr lang="en-US" dirty="0"/>
              <a:t>- Shipping Address   </a:t>
            </a:r>
          </a:p>
          <a:p>
            <a:r>
              <a:rPr lang="en-US" dirty="0"/>
              <a:t>- Payment Information   </a:t>
            </a:r>
          </a:p>
          <a:p>
            <a:r>
              <a:rPr lang="en-US" dirty="0"/>
              <a:t>- User Preferences   </a:t>
            </a:r>
          </a:p>
          <a:p>
            <a:r>
              <a:rPr lang="en-US" dirty="0"/>
              <a:t>- Purchase History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F0049A-0EFE-DB61-DE97-010944FC6F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Transaction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3BEAFF-84AB-6091-75AC-8139ADD395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3" y="2526319"/>
            <a:ext cx="3077518" cy="2919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- Order ID   </a:t>
            </a:r>
          </a:p>
          <a:p>
            <a:r>
              <a:rPr lang="en-US" dirty="0"/>
              <a:t>- Date and Time of </a:t>
            </a:r>
          </a:p>
          <a:p>
            <a:r>
              <a:rPr lang="en-US" dirty="0"/>
              <a:t>   Purchase   </a:t>
            </a:r>
          </a:p>
          <a:p>
            <a:r>
              <a:rPr lang="en-US" dirty="0"/>
              <a:t>- Products Purchased   </a:t>
            </a:r>
          </a:p>
          <a:p>
            <a:r>
              <a:rPr lang="en-US" dirty="0"/>
              <a:t>- Quantity   </a:t>
            </a:r>
          </a:p>
          <a:p>
            <a:r>
              <a:rPr lang="en-US" dirty="0"/>
              <a:t>- Total Price   </a:t>
            </a:r>
          </a:p>
          <a:p>
            <a:r>
              <a:rPr lang="en-US" dirty="0"/>
              <a:t>- Payment Method  </a:t>
            </a:r>
          </a:p>
          <a:p>
            <a:r>
              <a:rPr lang="en-US" dirty="0"/>
              <a:t>- Order Status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48DF24-CC20-5BC2-7B66-8C81D1F9D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256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3" id="{4076E796-F1D4-4536-92F3-AFC92AB14B6B}" vid="{57967FCE-8768-4968-B994-8B7812D48F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ACD8C-D672-4B38-852F-3C3D35FA49C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25C03C-2AB9-472A-B845-6A8AF27BB7F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28D935D-389D-40E1-8AE8-5A46931C4EC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89</TotalTime>
  <Words>749</Words>
  <Application>Microsoft Office PowerPoint</Application>
  <PresentationFormat>Widescreen</PresentationFormat>
  <Paragraphs>137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E-commerce Application on IBM Cloud Foundry</vt:lpstr>
      <vt:lpstr>Agenda</vt:lpstr>
      <vt:lpstr>Introduction</vt:lpstr>
      <vt:lpstr>Meet our team</vt:lpstr>
      <vt:lpstr>Problem Definition</vt:lpstr>
      <vt:lpstr>Areas of focus</vt:lpstr>
      <vt:lpstr>Design Thinking </vt:lpstr>
      <vt:lpstr>PowerPoint Presentation</vt:lpstr>
      <vt:lpstr>Dataset and functionalities</vt:lpstr>
      <vt:lpstr>Dataset and functionalities</vt:lpstr>
      <vt:lpstr>Benefits of using IBM Cloud Foundry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Application on IBM Cloud Foundry</dc:title>
  <dc:creator>SENTHIL NATHAN M</dc:creator>
  <cp:lastModifiedBy>SHANMUKHAA M S</cp:lastModifiedBy>
  <cp:revision>6</cp:revision>
  <dcterms:created xsi:type="dcterms:W3CDTF">2023-10-04T09:11:53Z</dcterms:created>
  <dcterms:modified xsi:type="dcterms:W3CDTF">2023-10-31T17:06:02Z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