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pperplate Gothic 32 AB" panose="020B0604020202020204" charset="0"/>
      <p:regular r:id="rId16"/>
    </p:embeddedFont>
    <p:embeddedFont>
      <p:font typeface="Oswald Bold" panose="020B0604020202020204" charset="0"/>
      <p:regular r:id="rId17"/>
    </p:embeddedFont>
    <p:embeddedFont>
      <p:font typeface="Times New Roman" panose="02020603050405020304" pitchFamily="18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824508" y="3097476"/>
            <a:ext cx="8651862" cy="4313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92"/>
              </a:lnSpc>
            </a:pPr>
            <a:r>
              <a:rPr lang="en-US" sz="6226" spc="610">
                <a:solidFill>
                  <a:srgbClr val="231F20"/>
                </a:solidFill>
                <a:latin typeface="Oswald Bold"/>
              </a:rPr>
              <a:t>PET FOOD</a:t>
            </a:r>
          </a:p>
          <a:p>
            <a:pPr algn="ctr">
              <a:lnSpc>
                <a:spcPts val="8592"/>
              </a:lnSpc>
            </a:pPr>
            <a:r>
              <a:rPr lang="en-US" sz="6226" spc="610">
                <a:solidFill>
                  <a:srgbClr val="231F20"/>
                </a:solidFill>
                <a:latin typeface="Oswald Bold"/>
              </a:rPr>
              <a:t> E-COMMERCE PLATFORM WITH IBM CLOUD FOUNDRY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D090AF-F2A7-4A03-BE96-3A6EB813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6" y="190500"/>
            <a:ext cx="8735644" cy="5896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61EEE-B8B8-4E61-850A-723AA202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076700"/>
            <a:ext cx="8792802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36347" y="-114021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PHASE 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69606" y="3485994"/>
            <a:ext cx="12057306" cy="5772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92"/>
              </a:lnSpc>
            </a:pPr>
            <a:r>
              <a:rPr lang="en-US" sz="6226" spc="610">
                <a:solidFill>
                  <a:srgbClr val="231F20"/>
                </a:solidFill>
                <a:latin typeface="Oswald Bold"/>
              </a:rPr>
              <a:t>TEAM MEMBERS:</a:t>
            </a:r>
          </a:p>
          <a:p>
            <a:pPr>
              <a:lnSpc>
                <a:spcPts val="7488"/>
              </a:lnSpc>
            </a:pPr>
            <a:r>
              <a:rPr lang="en-US" sz="5426" spc="531">
                <a:solidFill>
                  <a:srgbClr val="231F20"/>
                </a:solidFill>
                <a:latin typeface="Copperplate Gothic 32 AB"/>
              </a:rPr>
              <a:t>1.SELVARASU K </a:t>
            </a:r>
          </a:p>
          <a:p>
            <a:pPr>
              <a:lnSpc>
                <a:spcPts val="7488"/>
              </a:lnSpc>
            </a:pPr>
            <a:r>
              <a:rPr lang="en-US" sz="5426" spc="531">
                <a:solidFill>
                  <a:srgbClr val="231F20"/>
                </a:solidFill>
                <a:latin typeface="Copperplate Gothic 32 AB"/>
              </a:rPr>
              <a:t>2.SENTHIL NATHAN M</a:t>
            </a:r>
          </a:p>
          <a:p>
            <a:pPr>
              <a:lnSpc>
                <a:spcPts val="7488"/>
              </a:lnSpc>
            </a:pPr>
            <a:r>
              <a:rPr lang="en-US" sz="5426" spc="531">
                <a:solidFill>
                  <a:srgbClr val="231F20"/>
                </a:solidFill>
                <a:latin typeface="Copperplate Gothic 32 AB"/>
              </a:rPr>
              <a:t>3.SHANMUKHAA M S</a:t>
            </a:r>
          </a:p>
          <a:p>
            <a:pPr>
              <a:lnSpc>
                <a:spcPts val="7488"/>
              </a:lnSpc>
            </a:pPr>
            <a:r>
              <a:rPr lang="en-US" sz="5426" spc="531">
                <a:solidFill>
                  <a:srgbClr val="231F20"/>
                </a:solidFill>
                <a:latin typeface="Copperplate Gothic 32 AB"/>
              </a:rPr>
              <a:t>4.ALAGESAN P</a:t>
            </a:r>
          </a:p>
          <a:p>
            <a:pPr>
              <a:lnSpc>
                <a:spcPts val="7488"/>
              </a:lnSpc>
              <a:spcBef>
                <a:spcPct val="0"/>
              </a:spcBef>
            </a:pPr>
            <a:r>
              <a:rPr lang="en-US" sz="5426" spc="531">
                <a:solidFill>
                  <a:srgbClr val="231F20"/>
                </a:solidFill>
                <a:latin typeface="Copperplate Gothic 32 AB"/>
              </a:rPr>
              <a:t>5.SANTHOSHKUMAR 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86638" y="1191812"/>
            <a:ext cx="14174405" cy="15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44"/>
              </a:lnSpc>
            </a:pPr>
            <a:r>
              <a:rPr lang="en-US" sz="9307" spc="912">
                <a:solidFill>
                  <a:srgbClr val="FFFFFF"/>
                </a:solidFill>
                <a:latin typeface="Oswald Bold"/>
              </a:rPr>
              <a:t>PROJECT STATEMENT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96088" y="3676284"/>
            <a:ext cx="10951206" cy="526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7"/>
              </a:lnSpc>
            </a:pPr>
            <a:r>
              <a:rPr lang="en-US" sz="2998" spc="293">
                <a:solidFill>
                  <a:srgbClr val="F5FFF5"/>
                </a:solidFill>
                <a:latin typeface="Times New Roman"/>
              </a:rPr>
              <a:t>The project is to build a PET FOOD e-commerce platform using IBM Cloud Foundry. The goal is to connect skilled artisans with a global audience, showcasing their handmade products and providing features like secure shopping carts, payment gateways, and an intuitive checkout process. This involves designing the e-commerce platform, implementing necessary features, and ensuring a seamless user experience.</a:t>
            </a:r>
          </a:p>
          <a:p>
            <a:pPr algn="l">
              <a:lnSpc>
                <a:spcPts val="3999"/>
              </a:lnSpc>
            </a:pPr>
            <a:endParaRPr lang="en-US" sz="2998" spc="293">
              <a:solidFill>
                <a:srgbClr val="F5FFF5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18274"/>
            <a:ext cx="18121405" cy="9650452"/>
          </a:xfrm>
          <a:custGeom>
            <a:avLst/>
            <a:gdLst/>
            <a:ahLst/>
            <a:cxnLst/>
            <a:rect l="l" t="t" r="r" b="b"/>
            <a:pathLst>
              <a:path w="18121405" h="9650452">
                <a:moveTo>
                  <a:pt x="0" y="0"/>
                </a:moveTo>
                <a:lnTo>
                  <a:pt x="18121405" y="0"/>
                </a:lnTo>
                <a:lnTo>
                  <a:pt x="18121405" y="9650452"/>
                </a:lnTo>
                <a:lnTo>
                  <a:pt x="0" y="9650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01" r="-7627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7859" y="548989"/>
            <a:ext cx="17252283" cy="9189022"/>
          </a:xfrm>
          <a:custGeom>
            <a:avLst/>
            <a:gdLst/>
            <a:ahLst/>
            <a:cxnLst/>
            <a:rect l="l" t="t" r="r" b="b"/>
            <a:pathLst>
              <a:path w="17252283" h="9189022">
                <a:moveTo>
                  <a:pt x="0" y="0"/>
                </a:moveTo>
                <a:lnTo>
                  <a:pt x="17252282" y="0"/>
                </a:lnTo>
                <a:lnTo>
                  <a:pt x="17252282" y="9189022"/>
                </a:lnTo>
                <a:lnTo>
                  <a:pt x="0" y="9189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7907" y="916328"/>
            <a:ext cx="17392187" cy="8454343"/>
          </a:xfrm>
          <a:custGeom>
            <a:avLst/>
            <a:gdLst/>
            <a:ahLst/>
            <a:cxnLst/>
            <a:rect l="l" t="t" r="r" b="b"/>
            <a:pathLst>
              <a:path w="17392187" h="8454343">
                <a:moveTo>
                  <a:pt x="0" y="0"/>
                </a:moveTo>
                <a:lnTo>
                  <a:pt x="17392186" y="0"/>
                </a:lnTo>
                <a:lnTo>
                  <a:pt x="17392186" y="8454344"/>
                </a:lnTo>
                <a:lnTo>
                  <a:pt x="0" y="8454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4CA-5BB9-4D09-9E2C-96C3E5C0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667000" cy="1143000"/>
          </a:xfrm>
        </p:spPr>
        <p:txBody>
          <a:bodyPr/>
          <a:lstStyle/>
          <a:p>
            <a:r>
              <a:rPr lang="en-IN" dirty="0"/>
              <a:t>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BB100-D7E5-4F12-BC17-5E48E1C3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66900"/>
            <a:ext cx="874517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99DDA-AB78-44B7-AA5D-E9D76E7D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6" y="342900"/>
            <a:ext cx="8735644" cy="5906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D3CDB-7D61-475D-B6ED-8B5C82FE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695700"/>
            <a:ext cx="8792802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4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F76A3D-2127-4E6F-A55A-3825DD62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1381" cy="5906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52914-F06E-460A-ADFA-717F5089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152900"/>
            <a:ext cx="8859486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7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Custom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Copperplate Gothic 32 AB</vt:lpstr>
      <vt:lpstr>Oswald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FOOD</dc:title>
  <cp:lastModifiedBy>SHANMUKHAA M S</cp:lastModifiedBy>
  <cp:revision>2</cp:revision>
  <dcterms:created xsi:type="dcterms:W3CDTF">2006-08-16T00:00:00Z</dcterms:created>
  <dcterms:modified xsi:type="dcterms:W3CDTF">2023-10-31T17:21:44Z</dcterms:modified>
  <dc:identifier>DAFy2IJFJos</dc:identifier>
</cp:coreProperties>
</file>