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aven Pro"/>
      <p:regular r:id="rId14"/>
      <p:bold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96f84b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96f84b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5fad6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5fad6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96f84b8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96f84b8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a5fad65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a5fad65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5fad65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5fad65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5fad65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5fad65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5fad65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5fad65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98850"/>
            <a:ext cx="76476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OF TRAVEL INSURANCE COMPANY DATA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56875"/>
            <a:ext cx="8651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Presenter:B.Shanmukhi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1400" y="598575"/>
            <a:ext cx="785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4725" y="1368225"/>
            <a:ext cx="7979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As the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company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had to cut down marketing budget by over 50% due to the pandemic the marketing strategy should be made that is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advertised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to the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right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set of people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The main strategy is to focus on the right set of people who could be potential customers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Two approaches have been made to identify the right set of people with no Insurance to advertise :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People who are Frequent Flyers and had travelled Abroad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People who are either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Frequent Flyers or had travelled Abroad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By these approaches we go deep down into looking other attributes like Income, Family Members and Chronic Diseases in order to get the right set of people to be customers.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2400" y="180500"/>
            <a:ext cx="7890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INSIGHTS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" y="2310075"/>
            <a:ext cx="8785324" cy="1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50" y="902300"/>
            <a:ext cx="8706100" cy="10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13" y="770600"/>
            <a:ext cx="8839199" cy="3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75" y="723850"/>
            <a:ext cx="8893076" cy="425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92550" y="292875"/>
            <a:ext cx="7751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APPROACH:1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92550" y="1292175"/>
            <a:ext cx="77517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217050"/>
            <a:ext cx="8532173" cy="34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00" y="1217050"/>
            <a:ext cx="8950825" cy="34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00" y="1080525"/>
            <a:ext cx="9017102" cy="35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0050" y="256525"/>
            <a:ext cx="7802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APPROACH:2 INSIGHTS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63" y="1255825"/>
            <a:ext cx="7863469" cy="35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00" y="1255825"/>
            <a:ext cx="8829723" cy="35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63" y="1162025"/>
            <a:ext cx="8839197" cy="36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8025" y="243850"/>
            <a:ext cx="8043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75" y="1129500"/>
            <a:ext cx="5970129" cy="35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0" y="1129500"/>
            <a:ext cx="8981774" cy="35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0" y="1129500"/>
            <a:ext cx="9080299" cy="35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75" y="557800"/>
            <a:ext cx="7980925" cy="41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23300"/>
            <a:ext cx="8764930" cy="42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67400" y="345200"/>
            <a:ext cx="751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INSIGHTS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67400" y="1117325"/>
            <a:ext cx="83235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Among 1987 people there are 1037 people with no travel history and no insurance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People with good travel history-20 among which 10 are Highly incomed and 16 are not subjected to any diseases with age of 25-34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People being either Frequent/Abroad Travellers-185 among which 77 people have no diseases and are of High/Medium Income  among which 56 people have more than 3 Family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Irrespective of travel history and with no chronic diseases have highest people with 4 Family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People who are either Frequent Flyers or Abroad Travelled are highly of age 28-29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