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6397" autoAdjust="0"/>
    <p:restoredTop sz="93190" autoAdjust="0"/>
  </p:normalViewPr>
  <p:slideViewPr>
    <p:cSldViewPr>
      <p:cViewPr varScale="1">
        <p:scale>
          <a:sx n="75" d="100"/>
          <a:sy n="75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6AD0E-7C70-4D07-888B-EF3FF6DEDA9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65B197A6-E115-444C-AB39-6090DE24EA13}">
      <dgm:prSet phldrT="[Text]" custT="1"/>
      <dgm:spPr/>
      <dgm:t>
        <a:bodyPr/>
        <a:lstStyle/>
        <a:p>
          <a:r>
            <a:rPr lang="en-US" sz="1800" dirty="0" smtClean="0">
              <a:latin typeface="Californian FB" pitchFamily="18" charset="0"/>
            </a:rPr>
            <a:t>Generic Methods</a:t>
          </a:r>
          <a:endParaRPr lang="en-IN" sz="1800" dirty="0">
            <a:latin typeface="Californian FB" pitchFamily="18" charset="0"/>
          </a:endParaRPr>
        </a:p>
      </dgm:t>
    </dgm:pt>
    <dgm:pt modelId="{91C06CA3-954A-4365-892C-377B26B95DFA}" type="parTrans" cxnId="{3CDE87DB-4E89-4961-9742-E6CD9F1DE996}">
      <dgm:prSet/>
      <dgm:spPr/>
      <dgm:t>
        <a:bodyPr/>
        <a:lstStyle/>
        <a:p>
          <a:endParaRPr lang="en-IN"/>
        </a:p>
      </dgm:t>
    </dgm:pt>
    <dgm:pt modelId="{4265DB5F-7F18-4E51-BE8C-47E77C4978FB}" type="sibTrans" cxnId="{3CDE87DB-4E89-4961-9742-E6CD9F1DE996}">
      <dgm:prSet/>
      <dgm:spPr/>
      <dgm:t>
        <a:bodyPr/>
        <a:lstStyle/>
        <a:p>
          <a:endParaRPr lang="en-IN"/>
        </a:p>
      </dgm:t>
    </dgm:pt>
    <dgm:pt modelId="{76FB15C4-B38B-46AF-B5D9-DD1437C73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smtClean="0">
              <a:latin typeface="Californian FB" pitchFamily="18" charset="0"/>
            </a:rPr>
            <a:t>Test Runners</a:t>
          </a:r>
          <a:endParaRPr lang="en-IN" sz="1800" dirty="0">
            <a:latin typeface="Californian FB" pitchFamily="18" charset="0"/>
          </a:endParaRPr>
        </a:p>
      </dgm:t>
    </dgm:pt>
    <dgm:pt modelId="{158A70A9-0B8B-4B28-B1B6-32AFE49D305F}" type="parTrans" cxnId="{28B6851F-FF03-4570-81AE-F0BE9345F5A1}">
      <dgm:prSet/>
      <dgm:spPr/>
      <dgm:t>
        <a:bodyPr/>
        <a:lstStyle/>
        <a:p>
          <a:endParaRPr lang="en-IN"/>
        </a:p>
      </dgm:t>
    </dgm:pt>
    <dgm:pt modelId="{D8B1059E-2042-4C90-8B49-A86BF87EDBC4}" type="sibTrans" cxnId="{28B6851F-FF03-4570-81AE-F0BE9345F5A1}">
      <dgm:prSet/>
      <dgm:spPr/>
      <dgm:t>
        <a:bodyPr/>
        <a:lstStyle/>
        <a:p>
          <a:endParaRPr lang="en-IN"/>
        </a:p>
      </dgm:t>
    </dgm:pt>
    <dgm:pt modelId="{7EA4854D-4DA3-4FE7-8504-24E98C7AC700}">
      <dgm:prSet phldrT="[Text]" custT="1"/>
      <dgm:spPr/>
      <dgm:t>
        <a:bodyPr/>
        <a:lstStyle/>
        <a:p>
          <a:r>
            <a:rPr lang="en-US" sz="1800" dirty="0" smtClean="0">
              <a:latin typeface="Californian FB" pitchFamily="18" charset="0"/>
            </a:rPr>
            <a:t>Set Up</a:t>
          </a:r>
          <a:endParaRPr lang="en-IN" sz="1800" dirty="0">
            <a:latin typeface="Californian FB" pitchFamily="18" charset="0"/>
          </a:endParaRPr>
        </a:p>
      </dgm:t>
    </dgm:pt>
    <dgm:pt modelId="{945E8D22-2591-4389-B997-9909A8A4867C}" type="parTrans" cxnId="{6FB200FE-A35A-4314-AD5F-76A3F6EFDBE5}">
      <dgm:prSet/>
      <dgm:spPr/>
      <dgm:t>
        <a:bodyPr/>
        <a:lstStyle/>
        <a:p>
          <a:endParaRPr lang="en-IN"/>
        </a:p>
      </dgm:t>
    </dgm:pt>
    <dgm:pt modelId="{723D6BB2-F429-4792-8847-9B7A849BADE5}" type="sibTrans" cxnId="{6FB200FE-A35A-4314-AD5F-76A3F6EFDBE5}">
      <dgm:prSet/>
      <dgm:spPr/>
      <dgm:t>
        <a:bodyPr/>
        <a:lstStyle/>
        <a:p>
          <a:endParaRPr lang="en-IN"/>
        </a:p>
      </dgm:t>
    </dgm:pt>
    <dgm:pt modelId="{E3C907C0-A71E-4395-8649-8D97543D3E51}" type="asst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 smtClean="0">
              <a:latin typeface="Californian FB" pitchFamily="18" charset="0"/>
            </a:rPr>
            <a:t>Step Definitions</a:t>
          </a:r>
          <a:endParaRPr lang="en-IN" sz="1800" dirty="0">
            <a:latin typeface="Californian FB" pitchFamily="18" charset="0"/>
          </a:endParaRPr>
        </a:p>
      </dgm:t>
    </dgm:pt>
    <dgm:pt modelId="{215ADF7F-3329-4F1A-B585-05B1C33D3372}" type="sibTrans" cxnId="{7C2A6C6D-762D-42BF-AEE2-6516CE82161F}">
      <dgm:prSet/>
      <dgm:spPr/>
      <dgm:t>
        <a:bodyPr/>
        <a:lstStyle/>
        <a:p>
          <a:endParaRPr lang="en-IN"/>
        </a:p>
      </dgm:t>
    </dgm:pt>
    <dgm:pt modelId="{FC33F0AE-7890-4455-9212-86EC0B988158}" type="parTrans" cxnId="{7C2A6C6D-762D-42BF-AEE2-6516CE82161F}">
      <dgm:prSet/>
      <dgm:spPr/>
      <dgm:t>
        <a:bodyPr/>
        <a:lstStyle/>
        <a:p>
          <a:endParaRPr lang="en-IN"/>
        </a:p>
      </dgm:t>
    </dgm:pt>
    <dgm:pt modelId="{6E27E1A7-62BA-40FE-80CC-7303185CF577}">
      <dgm:prSet custT="1"/>
      <dgm:spPr/>
      <dgm:t>
        <a:bodyPr/>
        <a:lstStyle/>
        <a:p>
          <a:r>
            <a:rPr lang="en-US" sz="1800" smtClean="0">
              <a:latin typeface="Californian FB" pitchFamily="18" charset="0"/>
            </a:rPr>
            <a:t>Page </a:t>
          </a:r>
          <a:r>
            <a:rPr lang="en-US" sz="1800" smtClean="0">
              <a:latin typeface="Californian FB" pitchFamily="18" charset="0"/>
            </a:rPr>
            <a:t>Object</a:t>
          </a:r>
          <a:endParaRPr lang="en-IN" sz="1800" dirty="0">
            <a:latin typeface="Californian FB" pitchFamily="18" charset="0"/>
          </a:endParaRPr>
        </a:p>
      </dgm:t>
    </dgm:pt>
    <dgm:pt modelId="{2D18E3AF-98DA-4238-91CE-4BDAC3D3A577}" type="parTrans" cxnId="{7BC531C3-A31C-42D4-B99B-82E0A2253717}">
      <dgm:prSet/>
      <dgm:spPr/>
      <dgm:t>
        <a:bodyPr/>
        <a:lstStyle/>
        <a:p>
          <a:endParaRPr lang="en-IN"/>
        </a:p>
      </dgm:t>
    </dgm:pt>
    <dgm:pt modelId="{AE4C1B7D-06F9-4149-90BB-F49C1D241362}" type="sibTrans" cxnId="{7BC531C3-A31C-42D4-B99B-82E0A2253717}">
      <dgm:prSet/>
      <dgm:spPr/>
      <dgm:t>
        <a:bodyPr/>
        <a:lstStyle/>
        <a:p>
          <a:endParaRPr lang="en-IN"/>
        </a:p>
      </dgm:t>
    </dgm:pt>
    <dgm:pt modelId="{3246B6E7-8F64-4373-ACBA-5046142B588E}">
      <dgm:prSet custT="1"/>
      <dgm:spPr/>
      <dgm:t>
        <a:bodyPr/>
        <a:lstStyle/>
        <a:p>
          <a:r>
            <a:rPr lang="en-US" sz="1800" dirty="0" smtClean="0">
              <a:latin typeface="Californian FB" pitchFamily="18" charset="0"/>
            </a:rPr>
            <a:t>Features</a:t>
          </a:r>
        </a:p>
      </dgm:t>
    </dgm:pt>
    <dgm:pt modelId="{A05C2890-501A-4685-AE2C-52860743CFF2}" type="parTrans" cxnId="{FF0712F7-588E-4BA5-9603-8CC44FC86D18}">
      <dgm:prSet/>
      <dgm:spPr/>
      <dgm:t>
        <a:bodyPr/>
        <a:lstStyle/>
        <a:p>
          <a:endParaRPr lang="en-IN"/>
        </a:p>
      </dgm:t>
    </dgm:pt>
    <dgm:pt modelId="{34DCE177-63E3-4E3B-9E20-1A82EF948B25}" type="sibTrans" cxnId="{FF0712F7-588E-4BA5-9603-8CC44FC86D18}">
      <dgm:prSet/>
      <dgm:spPr/>
      <dgm:t>
        <a:bodyPr/>
        <a:lstStyle/>
        <a:p>
          <a:endParaRPr lang="en-IN"/>
        </a:p>
      </dgm:t>
    </dgm:pt>
    <dgm:pt modelId="{A8BE4121-DECA-408C-8AAC-4E889F175032}">
      <dgm:prSet phldrT="[Text]" custT="1"/>
      <dgm:spPr/>
      <dgm:t>
        <a:bodyPr/>
        <a:lstStyle/>
        <a:p>
          <a:r>
            <a:rPr lang="en-IN" sz="1800" dirty="0" smtClean="0">
              <a:latin typeface="Californian FB" pitchFamily="18" charset="0"/>
            </a:rPr>
            <a:t>AbstractTestNGCucumberTests</a:t>
          </a:r>
          <a:endParaRPr lang="en-IN" sz="1800" dirty="0">
            <a:latin typeface="Californian FB" pitchFamily="18" charset="0"/>
          </a:endParaRPr>
        </a:p>
      </dgm:t>
    </dgm:pt>
    <dgm:pt modelId="{D40CB89B-ECB5-4821-AD7D-7BFD6F432C42}" type="parTrans" cxnId="{ADE7835C-146A-4178-947E-11202B8F504E}">
      <dgm:prSet/>
      <dgm:spPr/>
      <dgm:t>
        <a:bodyPr/>
        <a:lstStyle/>
        <a:p>
          <a:endParaRPr lang="en-IN"/>
        </a:p>
      </dgm:t>
    </dgm:pt>
    <dgm:pt modelId="{1655AE5C-F04F-4814-957B-241260563AF8}" type="sibTrans" cxnId="{ADE7835C-146A-4178-947E-11202B8F504E}">
      <dgm:prSet/>
      <dgm:spPr/>
      <dgm:t>
        <a:bodyPr/>
        <a:lstStyle/>
        <a:p>
          <a:endParaRPr lang="en-IN"/>
        </a:p>
      </dgm:t>
    </dgm:pt>
    <dgm:pt modelId="{6988DD12-9E0A-4FE4-B9AA-100975CFACD2}" type="pres">
      <dgm:prSet presAssocID="{80D6AD0E-7C70-4D07-888B-EF3FF6DEDA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681DB71-46C5-40B0-9F90-1A1E02D8E9D0}" type="pres">
      <dgm:prSet presAssocID="{65B197A6-E115-444C-AB39-6090DE24EA13}" presName="hierRoot1" presStyleCnt="0"/>
      <dgm:spPr/>
    </dgm:pt>
    <dgm:pt modelId="{CB32CFD6-A394-45E1-B7F2-88DD6317D412}" type="pres">
      <dgm:prSet presAssocID="{65B197A6-E115-444C-AB39-6090DE24EA13}" presName="composite" presStyleCnt="0"/>
      <dgm:spPr/>
    </dgm:pt>
    <dgm:pt modelId="{851B729C-E080-4475-BD9E-C38D08387D97}" type="pres">
      <dgm:prSet presAssocID="{65B197A6-E115-444C-AB39-6090DE24EA13}" presName="background" presStyleLbl="node0" presStyleIdx="0" presStyleCnt="4"/>
      <dgm:spPr/>
    </dgm:pt>
    <dgm:pt modelId="{DA247720-131E-453F-8D50-250D3068B174}" type="pres">
      <dgm:prSet presAssocID="{65B197A6-E115-444C-AB39-6090DE24EA13}" presName="text" presStyleLbl="fgAcc0" presStyleIdx="0" presStyleCnt="4" custScaleX="149375" custScaleY="93133" custLinFactNeighborX="-22506" custLinFactNeighborY="8148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16BDB86-C14F-431D-85C7-6BCD5C87D514}" type="pres">
      <dgm:prSet presAssocID="{65B197A6-E115-444C-AB39-6090DE24EA13}" presName="hierChild2" presStyleCnt="0"/>
      <dgm:spPr/>
    </dgm:pt>
    <dgm:pt modelId="{312096FA-F512-4EAC-A7D4-B3492F114BA4}" type="pres">
      <dgm:prSet presAssocID="{158A70A9-0B8B-4B28-B1B6-32AFE49D305F}" presName="Name10" presStyleLbl="parChTrans1D2" presStyleIdx="0" presStyleCnt="3"/>
      <dgm:spPr/>
      <dgm:t>
        <a:bodyPr/>
        <a:lstStyle/>
        <a:p>
          <a:endParaRPr lang="en-IN"/>
        </a:p>
      </dgm:t>
    </dgm:pt>
    <dgm:pt modelId="{60AF83D5-2620-48C0-9A88-C9CAF5505CFA}" type="pres">
      <dgm:prSet presAssocID="{76FB15C4-B38B-46AF-B5D9-DD1437C73DE3}" presName="hierRoot2" presStyleCnt="0"/>
      <dgm:spPr/>
    </dgm:pt>
    <dgm:pt modelId="{E16D7501-5FFC-4A45-8329-BF58A1CCDC33}" type="pres">
      <dgm:prSet presAssocID="{76FB15C4-B38B-46AF-B5D9-DD1437C73DE3}" presName="composite2" presStyleCnt="0"/>
      <dgm:spPr/>
    </dgm:pt>
    <dgm:pt modelId="{13883CB9-E53E-46F9-B2C6-E81E7EF94B15}" type="pres">
      <dgm:prSet presAssocID="{76FB15C4-B38B-46AF-B5D9-DD1437C73DE3}" presName="background2" presStyleLbl="node2" presStyleIdx="0" presStyleCnt="2"/>
      <dgm:spPr/>
    </dgm:pt>
    <dgm:pt modelId="{3B4AB012-0FCE-479C-9D86-768A7AD232E9}" type="pres">
      <dgm:prSet presAssocID="{76FB15C4-B38B-46AF-B5D9-DD1437C73DE3}" presName="text2" presStyleLbl="fgAcc2" presStyleIdx="0" presStyleCnt="3" custScaleX="145924" custScaleY="101166" custLinFactY="73269" custLinFactNeighborX="21573" custLinFactNeighborY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744BB5D-F5CA-4635-9EDA-5161E597A681}" type="pres">
      <dgm:prSet presAssocID="{76FB15C4-B38B-46AF-B5D9-DD1437C73DE3}" presName="hierChild3" presStyleCnt="0"/>
      <dgm:spPr/>
    </dgm:pt>
    <dgm:pt modelId="{04151EDE-1FCC-4E58-BF2C-63745F361EC4}" type="pres">
      <dgm:prSet presAssocID="{945E8D22-2591-4389-B997-9909A8A4867C}" presName="Name10" presStyleLbl="parChTrans1D2" presStyleIdx="1" presStyleCnt="3"/>
      <dgm:spPr/>
      <dgm:t>
        <a:bodyPr/>
        <a:lstStyle/>
        <a:p>
          <a:endParaRPr lang="en-IN"/>
        </a:p>
      </dgm:t>
    </dgm:pt>
    <dgm:pt modelId="{2A8E45A3-38D1-4D1F-8148-8F7E14CF4292}" type="pres">
      <dgm:prSet presAssocID="{7EA4854D-4DA3-4FE7-8504-24E98C7AC700}" presName="hierRoot2" presStyleCnt="0"/>
      <dgm:spPr/>
    </dgm:pt>
    <dgm:pt modelId="{4040D0A6-F30A-44B2-9BC4-916F85F35B48}" type="pres">
      <dgm:prSet presAssocID="{7EA4854D-4DA3-4FE7-8504-24E98C7AC700}" presName="composite2" presStyleCnt="0"/>
      <dgm:spPr/>
    </dgm:pt>
    <dgm:pt modelId="{2B0FD084-2FA2-4DD8-95C5-DBBAAF952584}" type="pres">
      <dgm:prSet presAssocID="{7EA4854D-4DA3-4FE7-8504-24E98C7AC700}" presName="background2" presStyleLbl="node2" presStyleIdx="1" presStyleCnt="2"/>
      <dgm:spPr/>
    </dgm:pt>
    <dgm:pt modelId="{3B2FEE69-3770-405F-A7FD-126644F71F9F}" type="pres">
      <dgm:prSet presAssocID="{7EA4854D-4DA3-4FE7-8504-24E98C7AC700}" presName="text2" presStyleLbl="fgAcc2" presStyleIdx="1" presStyleCnt="3" custScaleX="97041" custScaleY="57174" custLinFactY="-100000" custLinFactNeighborX="-23402" custLinFactNeighborY="-10297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718F0C5-6378-4BE0-869D-E236B56322FA}" type="pres">
      <dgm:prSet presAssocID="{7EA4854D-4DA3-4FE7-8504-24E98C7AC700}" presName="hierChild3" presStyleCnt="0"/>
      <dgm:spPr/>
    </dgm:pt>
    <dgm:pt modelId="{6CF2701F-3E47-4E26-A69A-28BC7BBDDE1C}" type="pres">
      <dgm:prSet presAssocID="{FC33F0AE-7890-4455-9212-86EC0B988158}" presName="Name10" presStyleLbl="parChTrans1D2" presStyleIdx="2" presStyleCnt="3"/>
      <dgm:spPr/>
      <dgm:t>
        <a:bodyPr/>
        <a:lstStyle/>
        <a:p>
          <a:endParaRPr lang="en-IN"/>
        </a:p>
      </dgm:t>
    </dgm:pt>
    <dgm:pt modelId="{AD9944BA-1A52-4FAD-8309-B4F5AF3C2AFF}" type="pres">
      <dgm:prSet presAssocID="{E3C907C0-A71E-4395-8649-8D97543D3E51}" presName="hierRoot2" presStyleCnt="0"/>
      <dgm:spPr/>
    </dgm:pt>
    <dgm:pt modelId="{9294190C-8525-47A7-A07C-90BF47358FA4}" type="pres">
      <dgm:prSet presAssocID="{E3C907C0-A71E-4395-8649-8D97543D3E51}" presName="composite2" presStyleCnt="0"/>
      <dgm:spPr/>
    </dgm:pt>
    <dgm:pt modelId="{A46F9796-6E6A-4F38-9E99-21A876D961DA}" type="pres">
      <dgm:prSet presAssocID="{E3C907C0-A71E-4395-8649-8D97543D3E51}" presName="background2" presStyleLbl="asst1" presStyleIdx="0" presStyleCnt="1"/>
      <dgm:spPr/>
    </dgm:pt>
    <dgm:pt modelId="{BB4F2840-6E5D-4B86-A1E0-9D59F1D5ED5E}" type="pres">
      <dgm:prSet presAssocID="{E3C907C0-A71E-4395-8649-8D97543D3E51}" presName="text2" presStyleLbl="fgAcc2" presStyleIdx="2" presStyleCnt="3" custScaleX="144276" custScaleY="98876" custLinFactY="73269" custLinFactNeighborX="-20502" custLinFactNeighborY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8DB82B-D1E5-41B3-A5CC-A23E7F4F8A26}" type="pres">
      <dgm:prSet presAssocID="{E3C907C0-A71E-4395-8649-8D97543D3E51}" presName="hierChild3" presStyleCnt="0"/>
      <dgm:spPr/>
    </dgm:pt>
    <dgm:pt modelId="{337A7198-D390-4A98-AD04-0557838F74D1}" type="pres">
      <dgm:prSet presAssocID="{6E27E1A7-62BA-40FE-80CC-7303185CF577}" presName="hierRoot1" presStyleCnt="0"/>
      <dgm:spPr/>
    </dgm:pt>
    <dgm:pt modelId="{79805E0B-F9AC-49D3-8CFC-01C2A4884D61}" type="pres">
      <dgm:prSet presAssocID="{6E27E1A7-62BA-40FE-80CC-7303185CF577}" presName="composite" presStyleCnt="0"/>
      <dgm:spPr/>
    </dgm:pt>
    <dgm:pt modelId="{E39183FA-DFCA-4865-9768-88C6C73C7AA9}" type="pres">
      <dgm:prSet presAssocID="{6E27E1A7-62BA-40FE-80CC-7303185CF577}" presName="background" presStyleLbl="node0" presStyleIdx="1" presStyleCnt="4"/>
      <dgm:spPr>
        <a:prstGeom prst="ellipse">
          <a:avLst/>
        </a:prstGeom>
      </dgm:spPr>
      <dgm:t>
        <a:bodyPr/>
        <a:lstStyle/>
        <a:p>
          <a:endParaRPr lang="en-IN"/>
        </a:p>
      </dgm:t>
    </dgm:pt>
    <dgm:pt modelId="{695060BF-B920-4C16-94BB-AC28914C9729}" type="pres">
      <dgm:prSet presAssocID="{6E27E1A7-62BA-40FE-80CC-7303185CF577}" presName="text" presStyleLbl="fgAcc0" presStyleIdx="1" presStyleCnt="4" custScaleX="114474" custScaleY="102841" custLinFactX="37086" custLinFactY="-46071" custLinFactNeighborX="100000" custLinFactNeighborY="-1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IN"/>
        </a:p>
      </dgm:t>
    </dgm:pt>
    <dgm:pt modelId="{7308EB39-ADE2-4809-9179-6327A8F8A81F}" type="pres">
      <dgm:prSet presAssocID="{6E27E1A7-62BA-40FE-80CC-7303185CF577}" presName="hierChild2" presStyleCnt="0"/>
      <dgm:spPr/>
    </dgm:pt>
    <dgm:pt modelId="{BE5FEAEB-2141-4CDE-9F6D-67A620E5385E}" type="pres">
      <dgm:prSet presAssocID="{3246B6E7-8F64-4373-ACBA-5046142B588E}" presName="hierRoot1" presStyleCnt="0"/>
      <dgm:spPr/>
    </dgm:pt>
    <dgm:pt modelId="{EDFEA576-8881-493C-B9CD-605E8BADEC0D}" type="pres">
      <dgm:prSet presAssocID="{3246B6E7-8F64-4373-ACBA-5046142B588E}" presName="composite" presStyleCnt="0"/>
      <dgm:spPr/>
    </dgm:pt>
    <dgm:pt modelId="{D2EBB3DB-C431-4E80-BF4D-530E7134E410}" type="pres">
      <dgm:prSet presAssocID="{3246B6E7-8F64-4373-ACBA-5046142B588E}" presName="background" presStyleLbl="node0" presStyleIdx="2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</dgm:pt>
    <dgm:pt modelId="{F3599D3E-ED01-44C6-BA86-BDD21C572767}" type="pres">
      <dgm:prSet presAssocID="{3246B6E7-8F64-4373-ACBA-5046142B588E}" presName="text" presStyleLbl="fgAcc0" presStyleIdx="2" presStyleCnt="4" custScaleX="143337" custScaleY="86231" custLinFactX="49216" custLinFactNeighborX="100000" custLinFactNeighborY="29708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IN"/>
        </a:p>
      </dgm:t>
    </dgm:pt>
    <dgm:pt modelId="{A414D2D7-2786-49CF-8D6C-15C0A4B3D1D2}" type="pres">
      <dgm:prSet presAssocID="{3246B6E7-8F64-4373-ACBA-5046142B588E}" presName="hierChild2" presStyleCnt="0"/>
      <dgm:spPr/>
    </dgm:pt>
    <dgm:pt modelId="{6F426005-2709-48E1-92DE-B1113462F403}" type="pres">
      <dgm:prSet presAssocID="{A8BE4121-DECA-408C-8AAC-4E889F175032}" presName="hierRoot1" presStyleCnt="0"/>
      <dgm:spPr/>
    </dgm:pt>
    <dgm:pt modelId="{DB380DF7-EE79-46B8-922E-653AE5843DEC}" type="pres">
      <dgm:prSet presAssocID="{A8BE4121-DECA-408C-8AAC-4E889F175032}" presName="composite" presStyleCnt="0"/>
      <dgm:spPr/>
    </dgm:pt>
    <dgm:pt modelId="{961D9CC4-C1A2-4D36-B92C-F7E6E8D6A8F9}" type="pres">
      <dgm:prSet presAssocID="{A8BE4121-DECA-408C-8AAC-4E889F175032}" presName="background" presStyleLbl="node0" presStyleIdx="3" presStyleCnt="4"/>
      <dgm:spPr/>
    </dgm:pt>
    <dgm:pt modelId="{90067CDA-DFFC-4F22-9316-A53F7F009A4B}" type="pres">
      <dgm:prSet presAssocID="{A8BE4121-DECA-408C-8AAC-4E889F175032}" presName="text" presStyleLbl="fgAcc0" presStyleIdx="3" presStyleCnt="4" custScaleX="191602" custScaleY="116553" custLinFactX="-214911" custLinFactY="-100000" custLinFactNeighborX="-300000" custLinFactNeighborY="-16325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4BB8ADB-F7D5-473A-A48F-8D8CEB4CE023}" type="pres">
      <dgm:prSet presAssocID="{A8BE4121-DECA-408C-8AAC-4E889F175032}" presName="hierChild2" presStyleCnt="0"/>
      <dgm:spPr/>
    </dgm:pt>
  </dgm:ptLst>
  <dgm:cxnLst>
    <dgm:cxn modelId="{22E53AD6-578B-48FF-B097-BE7702A54247}" type="presOf" srcId="{FC33F0AE-7890-4455-9212-86EC0B988158}" destId="{6CF2701F-3E47-4E26-A69A-28BC7BBDDE1C}" srcOrd="0" destOrd="0" presId="urn:microsoft.com/office/officeart/2005/8/layout/hierarchy1"/>
    <dgm:cxn modelId="{FF0712F7-588E-4BA5-9603-8CC44FC86D18}" srcId="{80D6AD0E-7C70-4D07-888B-EF3FF6DEDA90}" destId="{3246B6E7-8F64-4373-ACBA-5046142B588E}" srcOrd="2" destOrd="0" parTransId="{A05C2890-501A-4685-AE2C-52860743CFF2}" sibTransId="{34DCE177-63E3-4E3B-9E20-1A82EF948B25}"/>
    <dgm:cxn modelId="{A58FB128-BD63-48F5-9544-5B6602EF6E4B}" type="presOf" srcId="{A8BE4121-DECA-408C-8AAC-4E889F175032}" destId="{90067CDA-DFFC-4F22-9316-A53F7F009A4B}" srcOrd="0" destOrd="0" presId="urn:microsoft.com/office/officeart/2005/8/layout/hierarchy1"/>
    <dgm:cxn modelId="{3CDE87DB-4E89-4961-9742-E6CD9F1DE996}" srcId="{80D6AD0E-7C70-4D07-888B-EF3FF6DEDA90}" destId="{65B197A6-E115-444C-AB39-6090DE24EA13}" srcOrd="0" destOrd="0" parTransId="{91C06CA3-954A-4365-892C-377B26B95DFA}" sibTransId="{4265DB5F-7F18-4E51-BE8C-47E77C4978FB}"/>
    <dgm:cxn modelId="{28B6851F-FF03-4570-81AE-F0BE9345F5A1}" srcId="{65B197A6-E115-444C-AB39-6090DE24EA13}" destId="{76FB15C4-B38B-46AF-B5D9-DD1437C73DE3}" srcOrd="0" destOrd="0" parTransId="{158A70A9-0B8B-4B28-B1B6-32AFE49D305F}" sibTransId="{D8B1059E-2042-4C90-8B49-A86BF87EDBC4}"/>
    <dgm:cxn modelId="{2719078C-25DE-454D-B2E6-7C414D1EE72C}" type="presOf" srcId="{E3C907C0-A71E-4395-8649-8D97543D3E51}" destId="{BB4F2840-6E5D-4B86-A1E0-9D59F1D5ED5E}" srcOrd="0" destOrd="0" presId="urn:microsoft.com/office/officeart/2005/8/layout/hierarchy1"/>
    <dgm:cxn modelId="{7BC531C3-A31C-42D4-B99B-82E0A2253717}" srcId="{80D6AD0E-7C70-4D07-888B-EF3FF6DEDA90}" destId="{6E27E1A7-62BA-40FE-80CC-7303185CF577}" srcOrd="1" destOrd="0" parTransId="{2D18E3AF-98DA-4238-91CE-4BDAC3D3A577}" sibTransId="{AE4C1B7D-06F9-4149-90BB-F49C1D241362}"/>
    <dgm:cxn modelId="{687FC18D-4DC6-4D05-9952-CA719AC62AB5}" type="presOf" srcId="{945E8D22-2591-4389-B997-9909A8A4867C}" destId="{04151EDE-1FCC-4E58-BF2C-63745F361EC4}" srcOrd="0" destOrd="0" presId="urn:microsoft.com/office/officeart/2005/8/layout/hierarchy1"/>
    <dgm:cxn modelId="{CEC5CC61-ADFD-4591-9CA3-7BF47790669F}" type="presOf" srcId="{65B197A6-E115-444C-AB39-6090DE24EA13}" destId="{DA247720-131E-453F-8D50-250D3068B174}" srcOrd="0" destOrd="0" presId="urn:microsoft.com/office/officeart/2005/8/layout/hierarchy1"/>
    <dgm:cxn modelId="{1BF0FCB6-2BF5-436A-8E68-85F295838651}" type="presOf" srcId="{80D6AD0E-7C70-4D07-888B-EF3FF6DEDA90}" destId="{6988DD12-9E0A-4FE4-B9AA-100975CFACD2}" srcOrd="0" destOrd="0" presId="urn:microsoft.com/office/officeart/2005/8/layout/hierarchy1"/>
    <dgm:cxn modelId="{ADE7835C-146A-4178-947E-11202B8F504E}" srcId="{80D6AD0E-7C70-4D07-888B-EF3FF6DEDA90}" destId="{A8BE4121-DECA-408C-8AAC-4E889F175032}" srcOrd="3" destOrd="0" parTransId="{D40CB89B-ECB5-4821-AD7D-7BFD6F432C42}" sibTransId="{1655AE5C-F04F-4814-957B-241260563AF8}"/>
    <dgm:cxn modelId="{B150764F-DCC9-4855-9344-7D4333ABE366}" type="presOf" srcId="{7EA4854D-4DA3-4FE7-8504-24E98C7AC700}" destId="{3B2FEE69-3770-405F-A7FD-126644F71F9F}" srcOrd="0" destOrd="0" presId="urn:microsoft.com/office/officeart/2005/8/layout/hierarchy1"/>
    <dgm:cxn modelId="{B1C3AC18-4C59-44F3-AE61-47FB3B8EE103}" type="presOf" srcId="{3246B6E7-8F64-4373-ACBA-5046142B588E}" destId="{F3599D3E-ED01-44C6-BA86-BDD21C572767}" srcOrd="0" destOrd="0" presId="urn:microsoft.com/office/officeart/2005/8/layout/hierarchy1"/>
    <dgm:cxn modelId="{7C2A6C6D-762D-42BF-AEE2-6516CE82161F}" srcId="{65B197A6-E115-444C-AB39-6090DE24EA13}" destId="{E3C907C0-A71E-4395-8649-8D97543D3E51}" srcOrd="2" destOrd="0" parTransId="{FC33F0AE-7890-4455-9212-86EC0B988158}" sibTransId="{215ADF7F-3329-4F1A-B585-05B1C33D3372}"/>
    <dgm:cxn modelId="{CCF6C071-6A82-42D4-B084-5DBB5EC19923}" type="presOf" srcId="{6E27E1A7-62BA-40FE-80CC-7303185CF577}" destId="{695060BF-B920-4C16-94BB-AC28914C9729}" srcOrd="0" destOrd="0" presId="urn:microsoft.com/office/officeart/2005/8/layout/hierarchy1"/>
    <dgm:cxn modelId="{6FB200FE-A35A-4314-AD5F-76A3F6EFDBE5}" srcId="{65B197A6-E115-444C-AB39-6090DE24EA13}" destId="{7EA4854D-4DA3-4FE7-8504-24E98C7AC700}" srcOrd="1" destOrd="0" parTransId="{945E8D22-2591-4389-B997-9909A8A4867C}" sibTransId="{723D6BB2-F429-4792-8847-9B7A849BADE5}"/>
    <dgm:cxn modelId="{8BA3FB15-7305-4025-A2A1-723F0A238349}" type="presOf" srcId="{76FB15C4-B38B-46AF-B5D9-DD1437C73DE3}" destId="{3B4AB012-0FCE-479C-9D86-768A7AD232E9}" srcOrd="0" destOrd="0" presId="urn:microsoft.com/office/officeart/2005/8/layout/hierarchy1"/>
    <dgm:cxn modelId="{254F6A94-8FDB-4D7D-8FCB-39CDF02DBCD6}" type="presOf" srcId="{158A70A9-0B8B-4B28-B1B6-32AFE49D305F}" destId="{312096FA-F512-4EAC-A7D4-B3492F114BA4}" srcOrd="0" destOrd="0" presId="urn:microsoft.com/office/officeart/2005/8/layout/hierarchy1"/>
    <dgm:cxn modelId="{95E11295-5B61-42DD-A035-CA9D79BCC84E}" type="presParOf" srcId="{6988DD12-9E0A-4FE4-B9AA-100975CFACD2}" destId="{9681DB71-46C5-40B0-9F90-1A1E02D8E9D0}" srcOrd="0" destOrd="0" presId="urn:microsoft.com/office/officeart/2005/8/layout/hierarchy1"/>
    <dgm:cxn modelId="{D77DEAF6-8999-48C7-96AB-A892E29FF323}" type="presParOf" srcId="{9681DB71-46C5-40B0-9F90-1A1E02D8E9D0}" destId="{CB32CFD6-A394-45E1-B7F2-88DD6317D412}" srcOrd="0" destOrd="0" presId="urn:microsoft.com/office/officeart/2005/8/layout/hierarchy1"/>
    <dgm:cxn modelId="{1E951655-2703-4C34-9D72-9B1CBAC7E2E0}" type="presParOf" srcId="{CB32CFD6-A394-45E1-B7F2-88DD6317D412}" destId="{851B729C-E080-4475-BD9E-C38D08387D97}" srcOrd="0" destOrd="0" presId="urn:microsoft.com/office/officeart/2005/8/layout/hierarchy1"/>
    <dgm:cxn modelId="{31D87510-4BA0-47B7-A403-5D596E9D85ED}" type="presParOf" srcId="{CB32CFD6-A394-45E1-B7F2-88DD6317D412}" destId="{DA247720-131E-453F-8D50-250D3068B174}" srcOrd="1" destOrd="0" presId="urn:microsoft.com/office/officeart/2005/8/layout/hierarchy1"/>
    <dgm:cxn modelId="{0C03D3F0-3D23-462B-BA21-2CD277348030}" type="presParOf" srcId="{9681DB71-46C5-40B0-9F90-1A1E02D8E9D0}" destId="{216BDB86-C14F-431D-85C7-6BCD5C87D514}" srcOrd="1" destOrd="0" presId="urn:microsoft.com/office/officeart/2005/8/layout/hierarchy1"/>
    <dgm:cxn modelId="{2DC6FEF7-F1A1-4C2B-A717-6CFF7205F49C}" type="presParOf" srcId="{216BDB86-C14F-431D-85C7-6BCD5C87D514}" destId="{312096FA-F512-4EAC-A7D4-B3492F114BA4}" srcOrd="0" destOrd="0" presId="urn:microsoft.com/office/officeart/2005/8/layout/hierarchy1"/>
    <dgm:cxn modelId="{93483010-6C97-4A01-B21D-02408B4564FA}" type="presParOf" srcId="{216BDB86-C14F-431D-85C7-6BCD5C87D514}" destId="{60AF83D5-2620-48C0-9A88-C9CAF5505CFA}" srcOrd="1" destOrd="0" presId="urn:microsoft.com/office/officeart/2005/8/layout/hierarchy1"/>
    <dgm:cxn modelId="{C312B4F1-C7D9-4CA9-A5B1-AB92AA2CB92B}" type="presParOf" srcId="{60AF83D5-2620-48C0-9A88-C9CAF5505CFA}" destId="{E16D7501-5FFC-4A45-8329-BF58A1CCDC33}" srcOrd="0" destOrd="0" presId="urn:microsoft.com/office/officeart/2005/8/layout/hierarchy1"/>
    <dgm:cxn modelId="{C6BFC513-4463-4E07-BEB6-5484C17FDD2B}" type="presParOf" srcId="{E16D7501-5FFC-4A45-8329-BF58A1CCDC33}" destId="{13883CB9-E53E-46F9-B2C6-E81E7EF94B15}" srcOrd="0" destOrd="0" presId="urn:microsoft.com/office/officeart/2005/8/layout/hierarchy1"/>
    <dgm:cxn modelId="{6C034D9A-8855-45D7-B543-84EA8C6CE038}" type="presParOf" srcId="{E16D7501-5FFC-4A45-8329-BF58A1CCDC33}" destId="{3B4AB012-0FCE-479C-9D86-768A7AD232E9}" srcOrd="1" destOrd="0" presId="urn:microsoft.com/office/officeart/2005/8/layout/hierarchy1"/>
    <dgm:cxn modelId="{3E1708DF-88CA-4BDC-BD36-42EBD81373C7}" type="presParOf" srcId="{60AF83D5-2620-48C0-9A88-C9CAF5505CFA}" destId="{5744BB5D-F5CA-4635-9EDA-5161E597A681}" srcOrd="1" destOrd="0" presId="urn:microsoft.com/office/officeart/2005/8/layout/hierarchy1"/>
    <dgm:cxn modelId="{C71F1436-0ED7-4917-AF9B-756A2F62E9A7}" type="presParOf" srcId="{216BDB86-C14F-431D-85C7-6BCD5C87D514}" destId="{04151EDE-1FCC-4E58-BF2C-63745F361EC4}" srcOrd="2" destOrd="0" presId="urn:microsoft.com/office/officeart/2005/8/layout/hierarchy1"/>
    <dgm:cxn modelId="{C6B66807-129D-4E0E-A7F7-0CB5109075CE}" type="presParOf" srcId="{216BDB86-C14F-431D-85C7-6BCD5C87D514}" destId="{2A8E45A3-38D1-4D1F-8148-8F7E14CF4292}" srcOrd="3" destOrd="0" presId="urn:microsoft.com/office/officeart/2005/8/layout/hierarchy1"/>
    <dgm:cxn modelId="{74ECC999-A8D0-49E2-A591-B0BB35D5D54D}" type="presParOf" srcId="{2A8E45A3-38D1-4D1F-8148-8F7E14CF4292}" destId="{4040D0A6-F30A-44B2-9BC4-916F85F35B48}" srcOrd="0" destOrd="0" presId="urn:microsoft.com/office/officeart/2005/8/layout/hierarchy1"/>
    <dgm:cxn modelId="{CCAF9A68-479A-4EBE-BD96-E0C1328A0E01}" type="presParOf" srcId="{4040D0A6-F30A-44B2-9BC4-916F85F35B48}" destId="{2B0FD084-2FA2-4DD8-95C5-DBBAAF952584}" srcOrd="0" destOrd="0" presId="urn:microsoft.com/office/officeart/2005/8/layout/hierarchy1"/>
    <dgm:cxn modelId="{B04843BA-3A5D-4A76-A3EC-45A78CEBC385}" type="presParOf" srcId="{4040D0A6-F30A-44B2-9BC4-916F85F35B48}" destId="{3B2FEE69-3770-405F-A7FD-126644F71F9F}" srcOrd="1" destOrd="0" presId="urn:microsoft.com/office/officeart/2005/8/layout/hierarchy1"/>
    <dgm:cxn modelId="{24C6EAA2-20E9-4BCE-BC6A-445CFEFA012E}" type="presParOf" srcId="{2A8E45A3-38D1-4D1F-8148-8F7E14CF4292}" destId="{E718F0C5-6378-4BE0-869D-E236B56322FA}" srcOrd="1" destOrd="0" presId="urn:microsoft.com/office/officeart/2005/8/layout/hierarchy1"/>
    <dgm:cxn modelId="{8964F919-5DF4-48A1-8B71-8C63A98D14A3}" type="presParOf" srcId="{216BDB86-C14F-431D-85C7-6BCD5C87D514}" destId="{6CF2701F-3E47-4E26-A69A-28BC7BBDDE1C}" srcOrd="4" destOrd="0" presId="urn:microsoft.com/office/officeart/2005/8/layout/hierarchy1"/>
    <dgm:cxn modelId="{F060E7C4-6CE1-43F3-B846-FA0EDEF45B1E}" type="presParOf" srcId="{216BDB86-C14F-431D-85C7-6BCD5C87D514}" destId="{AD9944BA-1A52-4FAD-8309-B4F5AF3C2AFF}" srcOrd="5" destOrd="0" presId="urn:microsoft.com/office/officeart/2005/8/layout/hierarchy1"/>
    <dgm:cxn modelId="{D865E2F7-68F3-4947-AE74-42C36ADE08EA}" type="presParOf" srcId="{AD9944BA-1A52-4FAD-8309-B4F5AF3C2AFF}" destId="{9294190C-8525-47A7-A07C-90BF47358FA4}" srcOrd="0" destOrd="0" presId="urn:microsoft.com/office/officeart/2005/8/layout/hierarchy1"/>
    <dgm:cxn modelId="{BDC38065-7377-4961-8E65-AA4EC7898CD1}" type="presParOf" srcId="{9294190C-8525-47A7-A07C-90BF47358FA4}" destId="{A46F9796-6E6A-4F38-9E99-21A876D961DA}" srcOrd="0" destOrd="0" presId="urn:microsoft.com/office/officeart/2005/8/layout/hierarchy1"/>
    <dgm:cxn modelId="{7139670E-D1F6-4891-8A38-E73A716C8AED}" type="presParOf" srcId="{9294190C-8525-47A7-A07C-90BF47358FA4}" destId="{BB4F2840-6E5D-4B86-A1E0-9D59F1D5ED5E}" srcOrd="1" destOrd="0" presId="urn:microsoft.com/office/officeart/2005/8/layout/hierarchy1"/>
    <dgm:cxn modelId="{E059D177-8C70-42EB-B09E-1F3AFB2E3378}" type="presParOf" srcId="{AD9944BA-1A52-4FAD-8309-B4F5AF3C2AFF}" destId="{828DB82B-D1E5-41B3-A5CC-A23E7F4F8A26}" srcOrd="1" destOrd="0" presId="urn:microsoft.com/office/officeart/2005/8/layout/hierarchy1"/>
    <dgm:cxn modelId="{1D265A2A-BA87-4AC7-B280-76A016E349FF}" type="presParOf" srcId="{6988DD12-9E0A-4FE4-B9AA-100975CFACD2}" destId="{337A7198-D390-4A98-AD04-0557838F74D1}" srcOrd="1" destOrd="0" presId="urn:microsoft.com/office/officeart/2005/8/layout/hierarchy1"/>
    <dgm:cxn modelId="{C36EFD7F-2E3F-4E1E-AED3-442A9F5B520A}" type="presParOf" srcId="{337A7198-D390-4A98-AD04-0557838F74D1}" destId="{79805E0B-F9AC-49D3-8CFC-01C2A4884D61}" srcOrd="0" destOrd="0" presId="urn:microsoft.com/office/officeart/2005/8/layout/hierarchy1"/>
    <dgm:cxn modelId="{AFA10B1C-C216-4EAA-835C-713C12EC3BE5}" type="presParOf" srcId="{79805E0B-F9AC-49D3-8CFC-01C2A4884D61}" destId="{E39183FA-DFCA-4865-9768-88C6C73C7AA9}" srcOrd="0" destOrd="0" presId="urn:microsoft.com/office/officeart/2005/8/layout/hierarchy1"/>
    <dgm:cxn modelId="{6F143336-9AE5-4699-8C90-15A553E593DC}" type="presParOf" srcId="{79805E0B-F9AC-49D3-8CFC-01C2A4884D61}" destId="{695060BF-B920-4C16-94BB-AC28914C9729}" srcOrd="1" destOrd="0" presId="urn:microsoft.com/office/officeart/2005/8/layout/hierarchy1"/>
    <dgm:cxn modelId="{3E4F4C3B-26D7-4C26-BAFD-7407D9AA3899}" type="presParOf" srcId="{337A7198-D390-4A98-AD04-0557838F74D1}" destId="{7308EB39-ADE2-4809-9179-6327A8F8A81F}" srcOrd="1" destOrd="0" presId="urn:microsoft.com/office/officeart/2005/8/layout/hierarchy1"/>
    <dgm:cxn modelId="{8E6B926C-CB65-46CB-B6A9-AC321FB1ECC0}" type="presParOf" srcId="{6988DD12-9E0A-4FE4-B9AA-100975CFACD2}" destId="{BE5FEAEB-2141-4CDE-9F6D-67A620E5385E}" srcOrd="2" destOrd="0" presId="urn:microsoft.com/office/officeart/2005/8/layout/hierarchy1"/>
    <dgm:cxn modelId="{CB20E2BF-150D-4EA7-8607-DB0D1C11745C}" type="presParOf" srcId="{BE5FEAEB-2141-4CDE-9F6D-67A620E5385E}" destId="{EDFEA576-8881-493C-B9CD-605E8BADEC0D}" srcOrd="0" destOrd="0" presId="urn:microsoft.com/office/officeart/2005/8/layout/hierarchy1"/>
    <dgm:cxn modelId="{5E583D9B-BF7F-4EEA-8DDD-1D84D5EE3525}" type="presParOf" srcId="{EDFEA576-8881-493C-B9CD-605E8BADEC0D}" destId="{D2EBB3DB-C431-4E80-BF4D-530E7134E410}" srcOrd="0" destOrd="0" presId="urn:microsoft.com/office/officeart/2005/8/layout/hierarchy1"/>
    <dgm:cxn modelId="{DF3B2F24-7E3F-4C17-BE46-2997DE7838B4}" type="presParOf" srcId="{EDFEA576-8881-493C-B9CD-605E8BADEC0D}" destId="{F3599D3E-ED01-44C6-BA86-BDD21C572767}" srcOrd="1" destOrd="0" presId="urn:microsoft.com/office/officeart/2005/8/layout/hierarchy1"/>
    <dgm:cxn modelId="{6920A296-E264-420A-B16C-A75D8B734515}" type="presParOf" srcId="{BE5FEAEB-2141-4CDE-9F6D-67A620E5385E}" destId="{A414D2D7-2786-49CF-8D6C-15C0A4B3D1D2}" srcOrd="1" destOrd="0" presId="urn:microsoft.com/office/officeart/2005/8/layout/hierarchy1"/>
    <dgm:cxn modelId="{14C25AF7-08A3-4B6D-9446-8C01D38345B8}" type="presParOf" srcId="{6988DD12-9E0A-4FE4-B9AA-100975CFACD2}" destId="{6F426005-2709-48E1-92DE-B1113462F403}" srcOrd="3" destOrd="0" presId="urn:microsoft.com/office/officeart/2005/8/layout/hierarchy1"/>
    <dgm:cxn modelId="{D3E631E0-8E07-4808-938A-35ABF71F6B16}" type="presParOf" srcId="{6F426005-2709-48E1-92DE-B1113462F403}" destId="{DB380DF7-EE79-46B8-922E-653AE5843DEC}" srcOrd="0" destOrd="0" presId="urn:microsoft.com/office/officeart/2005/8/layout/hierarchy1"/>
    <dgm:cxn modelId="{62BBB957-BDA5-437B-ACF4-5088C7832BD6}" type="presParOf" srcId="{DB380DF7-EE79-46B8-922E-653AE5843DEC}" destId="{961D9CC4-C1A2-4D36-B92C-F7E6E8D6A8F9}" srcOrd="0" destOrd="0" presId="urn:microsoft.com/office/officeart/2005/8/layout/hierarchy1"/>
    <dgm:cxn modelId="{91237AAA-C39F-453E-B6BD-BD350094F3AA}" type="presParOf" srcId="{DB380DF7-EE79-46B8-922E-653AE5843DEC}" destId="{90067CDA-DFFC-4F22-9316-A53F7F009A4B}" srcOrd="1" destOrd="0" presId="urn:microsoft.com/office/officeart/2005/8/layout/hierarchy1"/>
    <dgm:cxn modelId="{6B8F2C69-2F08-4372-A8E6-0B6DA8BD68F2}" type="presParOf" srcId="{6F426005-2709-48E1-92DE-B1113462F403}" destId="{C4BB8ADB-F7D5-473A-A48F-8D8CEB4CE023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F6F26-6885-47C2-8041-B8CBEDEAB878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286E-2EED-4529-A1B7-42829C92DB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6286E-2EED-4529-A1B7-42829C92DB3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6286E-2EED-4529-A1B7-42829C92DB3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CFD70F-3F18-40D9-A08B-DB643C6B2FCA}" type="datetimeFigureOut">
              <a:rPr lang="en-US" smtClean="0"/>
              <a:pPr/>
              <a:t>5/21/2020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CB5E125-AA05-44D4-8053-B78A95BB2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643446"/>
            <a:ext cx="8458200" cy="12223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Myntra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500438"/>
            <a:ext cx="8458200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fornian FB" pitchFamily="18" charset="0"/>
              </a:rPr>
              <a:t>Overview on</a:t>
            </a:r>
          </a:p>
          <a:p>
            <a:r>
              <a:rPr lang="en-US" sz="2800" dirty="0" smtClean="0">
                <a:latin typeface="Californian FB" pitchFamily="18" charset="0"/>
              </a:rPr>
              <a:t>Manual &amp; Automation Testing</a:t>
            </a:r>
            <a:endParaRPr lang="en-IN" sz="2800" dirty="0">
              <a:latin typeface="Californian FB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MODULES &amp; DEFECTS</a:t>
            </a:r>
            <a:endParaRPr lang="en-IN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628" y="2214554"/>
            <a:ext cx="4143372" cy="393700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fornian FB" pitchFamily="18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2" y="1428736"/>
          <a:ext cx="8143932" cy="4214842"/>
        </p:xfrm>
        <a:graphic>
          <a:graphicData uri="http://schemas.openxmlformats.org/drawingml/2006/table">
            <a:tbl>
              <a:tblPr firstRow="1" bandRow="1">
                <a:effectLst>
                  <a:outerShdw blurRad="139700" dir="10980000" sx="94000" sy="94000" rotWithShape="0">
                    <a:prstClr val="black">
                      <a:alpha val="53000"/>
                    </a:prstClr>
                  </a:outerShdw>
                </a:effectLst>
                <a:tableStyleId>{AF606853-7671-496A-8E4F-DF71F8EC918B}</a:tableStyleId>
              </a:tblPr>
              <a:tblGrid>
                <a:gridCol w="2035983"/>
                <a:gridCol w="2035983"/>
                <a:gridCol w="2035983"/>
                <a:gridCol w="2035983"/>
              </a:tblGrid>
              <a:tr h="75533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MODULES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TEST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CASES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DEFECTS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PRIORITY</a:t>
                      </a: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  <a:tr h="9196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GADGETS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(Men &amp; Women)</a:t>
                      </a: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29</a:t>
                      </a: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10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70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fornian FB" pitchFamily="18" charset="0"/>
                          <a:ea typeface="+mn-ea"/>
                          <a:cs typeface="+mn-cs"/>
                        </a:rPr>
                        <a:t>Low - 1</a:t>
                      </a: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70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fornian FB" pitchFamily="18" charset="0"/>
                          <a:ea typeface="+mn-ea"/>
                          <a:cs typeface="+mn-cs"/>
                        </a:rPr>
                        <a:t>Medium - 1</a:t>
                      </a: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  <a:tr h="10165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ADDRESS</a:t>
                      </a: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21</a:t>
                      </a: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Low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- 1</a:t>
                      </a:r>
                    </a:p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Medium - 1</a:t>
                      </a:r>
                    </a:p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Critical - 1 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  <a:tr h="8670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SEARCH</a:t>
                      </a: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Low - 1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  <a:tr h="656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FAQ</a:t>
                      </a:r>
                      <a:endParaRPr lang="en-IN" sz="1800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11</a:t>
                      </a:r>
                      <a:endParaRPr lang="en-IN" sz="1800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Low - 1</a:t>
                      </a:r>
                      <a:endParaRPr lang="en-IN" sz="1800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5715016"/>
          <a:ext cx="8143932" cy="943567"/>
        </p:xfrm>
        <a:graphic>
          <a:graphicData uri="http://schemas.openxmlformats.org/drawingml/2006/table">
            <a:tbl>
              <a:tblPr firstRow="1" bandRow="1">
                <a:effectLst>
                  <a:outerShdw blurRad="127000" dir="5880000" sx="88000" sy="88000" rotWithShape="0">
                    <a:prstClr val="black">
                      <a:alpha val="53000"/>
                    </a:prstClr>
                  </a:outerShdw>
                </a:effectLst>
                <a:tableStyleId>{AF606853-7671-496A-8E4F-DF71F8EC918B}</a:tableStyleId>
              </a:tblPr>
              <a:tblGrid>
                <a:gridCol w="4071966"/>
                <a:gridCol w="4071966"/>
              </a:tblGrid>
              <a:tr h="9435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Defect Rate</a:t>
                      </a:r>
                      <a:endParaRPr lang="en-IN" sz="2000" b="1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21.43%</a:t>
                      </a:r>
                      <a:endParaRPr lang="en-IN" sz="2000" b="1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Resources</a:t>
            </a: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1500175"/>
          <a:ext cx="8143932" cy="3586772"/>
        </p:xfrm>
        <a:graphic>
          <a:graphicData uri="http://schemas.openxmlformats.org/drawingml/2006/table">
            <a:tbl>
              <a:tblPr firstRow="1" bandRow="1">
                <a:effectLst>
                  <a:outerShdw blurRad="127000" dir="5880000" sx="88000" sy="88000" rotWithShape="0">
                    <a:prstClr val="black">
                      <a:alpha val="53000"/>
                    </a:prstClr>
                  </a:outerShdw>
                </a:effectLst>
                <a:tableStyleId>{AF606853-7671-496A-8E4F-DF71F8EC918B}</a:tableStyleId>
              </a:tblPr>
              <a:tblGrid>
                <a:gridCol w="4071966"/>
                <a:gridCol w="4071966"/>
              </a:tblGrid>
              <a:tr h="7161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Tools &amp;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Frameworks</a:t>
                      </a:r>
                      <a:endParaRPr lang="en-IN" sz="2400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Files</a:t>
                      </a:r>
                      <a:endParaRPr lang="en-IN" sz="2400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  <a:tr h="12126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Behavior Driven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Development - Cucumber</a:t>
                      </a:r>
                      <a:endParaRPr lang="en-IN" sz="2000" b="1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Features,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 Step Definitions, Test Runners</a:t>
                      </a:r>
                      <a:endParaRPr lang="en-IN" sz="2000" b="1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TestNG Framework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testNG.xml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  <a:tr h="943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Page Object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Model</a:t>
                      </a:r>
                      <a:endParaRPr lang="en-IN" sz="2000" b="1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Page Classes</a:t>
                      </a:r>
                      <a:endParaRPr lang="en-IN" sz="2000" b="1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2" y="5214950"/>
          <a:ext cx="8143932" cy="943567"/>
        </p:xfrm>
        <a:graphic>
          <a:graphicData uri="http://schemas.openxmlformats.org/drawingml/2006/table">
            <a:tbl>
              <a:tblPr firstRow="1" bandRow="1">
                <a:effectLst>
                  <a:outerShdw blurRad="127000" dir="5880000" sx="88000" sy="88000" rotWithShape="0">
                    <a:prstClr val="black">
                      <a:alpha val="53000"/>
                    </a:prstClr>
                  </a:outerShdw>
                </a:effectLst>
                <a:tableStyleId>{AF606853-7671-496A-8E4F-DF71F8EC918B}</a:tableStyleId>
              </a:tblPr>
              <a:tblGrid>
                <a:gridCol w="4071966"/>
                <a:gridCol w="4071966"/>
              </a:tblGrid>
              <a:tr h="943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Parameterization</a:t>
                      </a:r>
                      <a:endParaRPr lang="en-IN" sz="2000" b="1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Scenario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Outline/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Excel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Workbook</a:t>
                      </a:r>
                      <a:endParaRPr lang="en-IN" sz="2000" b="1" dirty="0" smtClean="0">
                        <a:solidFill>
                          <a:schemeClr val="tx1"/>
                        </a:solidFill>
                        <a:latin typeface="Californian FB" pitchFamily="18" charset="0"/>
                      </a:endParaRPr>
                    </a:p>
                  </a:txBody>
                  <a:tcPr anchor="ctr">
                    <a:solidFill>
                      <a:schemeClr val="tx1"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Advantages</a:t>
            </a: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472" y="1500174"/>
          <a:ext cx="8143932" cy="485778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{AF606853-7671-496A-8E4F-DF71F8EC918B}</a:tableStyleId>
              </a:tblPr>
              <a:tblGrid>
                <a:gridCol w="8143932"/>
              </a:tblGrid>
              <a:tr h="4857784">
                <a:tc>
                  <a:txBody>
                    <a:bodyPr/>
                    <a:lstStyle/>
                    <a:p>
                      <a:pPr marL="2286000" marR="0" lvl="5" indent="0" algn="l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Readable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Efficient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Easy to maintain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Reports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alifornian FB" pitchFamily="18" charset="0"/>
                        </a:rPr>
                        <a:t> High code Re-Usability</a:t>
                      </a:r>
                    </a:p>
                  </a:txBody>
                  <a:tcPr>
                    <a:solidFill>
                      <a:schemeClr val="tx1">
                        <a:alpha val="13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00100" y="1428736"/>
          <a:ext cx="7858180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HEIRARCHY</a:t>
            </a:r>
            <a:endParaRPr lang="en-IN" sz="3200" dirty="0"/>
          </a:p>
        </p:txBody>
      </p:sp>
      <p:cxnSp>
        <p:nvCxnSpPr>
          <p:cNvPr id="13" name="Curved Connector 12"/>
          <p:cNvCxnSpPr/>
          <p:nvPr/>
        </p:nvCxnSpPr>
        <p:spPr>
          <a:xfrm rot="5400000">
            <a:off x="4286248" y="3429000"/>
            <a:ext cx="2071702" cy="1214446"/>
          </a:xfrm>
          <a:prstGeom prst="curvedConnector3">
            <a:avLst>
              <a:gd name="adj1" fmla="val 50000"/>
            </a:avLst>
          </a:prstGeom>
          <a:ln w="22225" cap="rnd" cmpd="thinThick">
            <a:solidFill>
              <a:schemeClr val="tx1">
                <a:alpha val="76000"/>
              </a:schemeClr>
            </a:solidFill>
            <a:prstDash val="lgDashDot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/>
          <p:nvPr/>
        </p:nvCxnSpPr>
        <p:spPr>
          <a:xfrm rot="10800000" flipV="1">
            <a:off x="5072066" y="3714752"/>
            <a:ext cx="1714512" cy="1643074"/>
          </a:xfrm>
          <a:prstGeom prst="curvedConnector3">
            <a:avLst>
              <a:gd name="adj1" fmla="val 50000"/>
            </a:avLst>
          </a:prstGeom>
          <a:ln w="22225" cap="rnd" cmpd="thinThick">
            <a:solidFill>
              <a:schemeClr val="tx1">
                <a:alpha val="76000"/>
              </a:schemeClr>
            </a:solidFill>
            <a:prstDash val="lgDashDot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679687" y="2535231"/>
            <a:ext cx="357190" cy="158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3071810"/>
            <a:ext cx="4357718" cy="714380"/>
          </a:xfrm>
        </p:spPr>
        <p:txBody>
          <a:bodyPr>
            <a:noAutofit/>
          </a:bodyPr>
          <a:lstStyle/>
          <a:p>
            <a:r>
              <a:rPr lang="en-US" sz="4400" dirty="0" smtClean="0"/>
              <a:t>Thank yOU</a:t>
            </a:r>
            <a:endParaRPr lang="en-IN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7554" y="4000504"/>
            <a:ext cx="5357850" cy="714380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ea typeface="+mj-ea"/>
                <a:cs typeface="+mj-cs"/>
              </a:rPr>
              <a:t>Anem</a:t>
            </a:r>
            <a:r>
              <a:rPr kumimoji="0" lang="en-US" sz="3600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ea typeface="+mj-ea"/>
                <a:cs typeface="+mj-cs"/>
              </a:rPr>
              <a:t> shanmuka chandra teja</a:t>
            </a:r>
            <a:endParaRPr kumimoji="0" lang="en-IN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423</TotalTime>
  <Words>124</Words>
  <Application>Microsoft Office PowerPoint</Application>
  <PresentationFormat>On-screen Show (4:3)</PresentationFormat>
  <Paragraphs>60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Trek</vt:lpstr>
      <vt:lpstr>Myntra</vt:lpstr>
      <vt:lpstr>MODULES &amp; DEFECTS</vt:lpstr>
      <vt:lpstr>Resources</vt:lpstr>
      <vt:lpstr>Advantages</vt:lpstr>
      <vt:lpstr>HEIRARCHY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Myntra</dc:title>
  <dc:creator>SHANMUK TEJ</dc:creator>
  <cp:lastModifiedBy>SHANMUK TEJ</cp:lastModifiedBy>
  <cp:revision>44</cp:revision>
  <dcterms:created xsi:type="dcterms:W3CDTF">2020-05-13T17:02:56Z</dcterms:created>
  <dcterms:modified xsi:type="dcterms:W3CDTF">2020-05-21T05:00:07Z</dcterms:modified>
</cp:coreProperties>
</file>