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283786" cy="18854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 TEMPLATE</a:t>
            </a:r>
            <a:br>
              <a:rPr lang="en-US" sz="27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Subscribers Galore : Exploring World’s Top YouTube Channel </a:t>
            </a:r>
            <a:br>
              <a:rPr lang="en-US" sz="27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47703"/>
            <a:ext cx="8479729" cy="31936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NALLIKUPPUSAMY ARTS COLLEGE., THANJAVUR-03.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MENTOR: MS.P. SHANMUGA PRIYA M.SC.,MPhil.,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DONE BY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M.DHIVYA     - TEAM  LEADER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M.MALATHI  - TEAM MEMBER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A.SANDHIYA  - TEAM MEMBER 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P.THENKANI  - TEAM MEMBER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6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 hater comment and troll.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lot of work, time and stress the pressure is on!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 to complete with other to stay on top.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take a little bit of money to make good video and improve.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6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YOUTUBE CHANNEL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 is a video sharing service where user can watch, like, share, comment and upload their own videos.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Doubling down on the streaming and connected TV experience and releasing the creative potential of YouTube in ways  that have never been done before.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2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6" y="2160588"/>
            <a:ext cx="6818811" cy="4285404"/>
          </a:xfrm>
        </p:spPr>
      </p:pic>
    </p:spTree>
    <p:extLst>
      <p:ext uri="{BB962C8B-B14F-4D97-AF65-F5344CB8AC3E}">
        <p14:creationId xmlns:p14="http://schemas.microsoft.com/office/powerpoint/2010/main" val="17780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648946"/>
            <a:ext cx="8061960" cy="57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6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5" y="679269"/>
            <a:ext cx="6505302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 is great place discover new content and connect with other people who share similar interest.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 has just become the  most popular video sharing platform.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access to educational  content.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haters comment and trolls.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9613" y="2895044"/>
            <a:ext cx="5199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421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YouTube is special because it is a platform that allows peoples to share their ideas, sorties and live with their world’s.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also a platform that enable people to learn.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Entertained and be inspired, all without having to leave their home.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YouTube is great discover new content and connect with of people who share with similar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YOUTUBE CHANNEL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YouTube is to provide a platform for users to watch, share, and creative videos.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last decade, YouTube was just becomes  the most popular video-sharing platform in the world’s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5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EMPATHY MAP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2169183"/>
            <a:ext cx="7798526" cy="3753415"/>
          </a:xfrm>
        </p:spPr>
      </p:pic>
    </p:spTree>
    <p:extLst>
      <p:ext uri="{BB962C8B-B14F-4D97-AF65-F5344CB8AC3E}">
        <p14:creationId xmlns:p14="http://schemas.microsoft.com/office/powerpoint/2010/main" val="212528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BRAINSTROMING  MAP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6" y="1682436"/>
            <a:ext cx="8699236" cy="4780985"/>
          </a:xfrm>
        </p:spPr>
      </p:pic>
    </p:spTree>
    <p:extLst>
      <p:ext uri="{BB962C8B-B14F-4D97-AF65-F5344CB8AC3E}">
        <p14:creationId xmlns:p14="http://schemas.microsoft.com/office/powerpoint/2010/main" val="57683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access to educational content.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 is a great resource for student looking to learn more about a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topics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  is home to many different perspectives and opinions, which can help student better understand a subject from different point views. 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it is super easy to use so any student can figure it.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5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 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054" y="2160588"/>
            <a:ext cx="553392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330" y="2160588"/>
            <a:ext cx="5035377" cy="3881437"/>
          </a:xfrm>
        </p:spPr>
      </p:pic>
    </p:spTree>
    <p:extLst>
      <p:ext uri="{BB962C8B-B14F-4D97-AF65-F5344CB8AC3E}">
        <p14:creationId xmlns:p14="http://schemas.microsoft.com/office/powerpoint/2010/main" val="58439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3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21" y="2160588"/>
            <a:ext cx="5137196" cy="3881437"/>
          </a:xfrm>
        </p:spPr>
      </p:pic>
    </p:spTree>
    <p:extLst>
      <p:ext uri="{BB962C8B-B14F-4D97-AF65-F5344CB8AC3E}">
        <p14:creationId xmlns:p14="http://schemas.microsoft.com/office/powerpoint/2010/main" val="609773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365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Facet</vt:lpstr>
      <vt:lpstr>PROJECT REPORT TEMPLATE  Subscribers Galore : Exploring World’s Top YouTube Channel  </vt:lpstr>
      <vt:lpstr>INTRODUCTION</vt:lpstr>
      <vt:lpstr>PURPOSE OF YOUTUBE CHANNEL</vt:lpstr>
      <vt:lpstr>EMPATHY MAP</vt:lpstr>
      <vt:lpstr>BRAINSTROMING  MAP</vt:lpstr>
      <vt:lpstr>ADVANTAGE</vt:lpstr>
      <vt:lpstr>DASHBOARD  1</vt:lpstr>
      <vt:lpstr>DASHBOARD 2</vt:lpstr>
      <vt:lpstr>DASHBOARD 3 </vt:lpstr>
      <vt:lpstr>DISADVANTAGE </vt:lpstr>
      <vt:lpstr>APPLICATION OF YOUTUBE CHANNEL</vt:lpstr>
      <vt:lpstr>STORY 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</cp:revision>
  <dcterms:created xsi:type="dcterms:W3CDTF">2023-10-14T11:05:18Z</dcterms:created>
  <dcterms:modified xsi:type="dcterms:W3CDTF">2023-10-15T13:28:25Z</dcterms:modified>
</cp:coreProperties>
</file>