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30-09-2024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dirty="0" sz="2400" lang="en-US"/>
              <a:t>STUDENT NAME:</a:t>
            </a:r>
            <a:r>
              <a:rPr dirty="0" sz="2400" lang="en-IN"/>
              <a:t> </a:t>
            </a:r>
            <a:r>
              <a:rPr altLang="en-IN" dirty="0" sz="2400" lang="en-US" err="1"/>
              <a:t>Shan</a:t>
            </a:r>
            <a:r>
              <a:rPr altLang="en-IN" dirty="0" sz="2400" lang="en-US" err="1"/>
              <a:t>m</a:t>
            </a:r>
            <a:r>
              <a:rPr altLang="en-IN" dirty="0" sz="2400" lang="en-US" err="1"/>
              <a:t>u</a:t>
            </a:r>
            <a:r>
              <a:rPr altLang="en-IN" dirty="0" sz="2400" lang="en-US" err="1"/>
              <a:t>ga Priyaa.D</a:t>
            </a:r>
            <a:endParaRPr altLang="en-US" lang="zh-CN"/>
          </a:p>
          <a:p>
            <a:r>
              <a:rPr dirty="0" sz="2400" lang="en-US"/>
              <a:t>REGISTER NO:</a:t>
            </a:r>
            <a:r>
              <a:rPr dirty="0" sz="2400" lang="en-IN"/>
              <a:t>1222038</a:t>
            </a:r>
            <a:r>
              <a:rPr altLang="en-IN" dirty="0" sz="2400" lang="en-US"/>
              <a:t>3</a:t>
            </a:r>
            <a:r>
              <a:rPr altLang="en-IN" dirty="0" sz="2400" lang="en-US"/>
              <a:t>3</a:t>
            </a:r>
            <a:endParaRPr dirty="0" sz="2400" lang="en-US"/>
          </a:p>
          <a:p>
            <a:r>
              <a:rPr dirty="0" sz="2400" lang="en-US"/>
              <a:t>DEPARTMENT: </a:t>
            </a:r>
            <a:r>
              <a:rPr dirty="0" sz="2400" lang="en-US" err="1"/>
              <a:t>B.Com</a:t>
            </a:r>
            <a:r>
              <a:rPr dirty="0" sz="2400" lang="en-IN"/>
              <a:t>(Corporate </a:t>
            </a:r>
            <a:r>
              <a:rPr dirty="0" sz="2400" lang="en-IN" err="1"/>
              <a:t>Secretaryship</a:t>
            </a:r>
            <a:r>
              <a:rPr dirty="0" sz="2400" lang="en-IN"/>
              <a:t>) </a:t>
            </a:r>
            <a:endParaRPr dirty="0" sz="2400" lang="en-US"/>
          </a:p>
          <a:p>
            <a:r>
              <a:rPr dirty="0" sz="2400" lang="en-US"/>
              <a:t>COLLEGE Shri Shankar </a:t>
            </a:r>
            <a:r>
              <a:rPr dirty="0" sz="2400" lang="en-US" err="1"/>
              <a:t>Sundarbai</a:t>
            </a:r>
            <a:r>
              <a:rPr dirty="0" sz="2400" lang="en-US"/>
              <a:t> </a:t>
            </a:r>
            <a:r>
              <a:rPr dirty="0" sz="2400" lang="en-US" err="1"/>
              <a:t>Shasun</a:t>
            </a:r>
            <a:r>
              <a:rPr dirty="0" sz="2400" lang="en-US"/>
              <a:t> Jain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5"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Title 1"/>
          <p:cNvSpPr>
            <a:spLocks noGrp="1"/>
          </p:cNvSpPr>
          <p:nvPr>
            <p:ph type="title"/>
          </p:nvPr>
        </p:nvSpPr>
        <p:spPr/>
        <p:txBody>
          <a:bodyPr/>
          <a:p>
            <a:endParaRPr dirty="0" lang="en-IN"/>
          </a:p>
        </p:txBody>
      </p:sp>
      <p:sp>
        <p:nvSpPr>
          <p:cNvPr id="1048688" name="Text Placeholder 2"/>
          <p:cNvSpPr>
            <a:spLocks noGrp="1"/>
          </p:cNvSpPr>
          <p:nvPr>
            <p:ph type="body" idx="1"/>
          </p:nvPr>
        </p:nvSpPr>
        <p:spPr>
          <a:xfrm>
            <a:off x="609600" y="1577340"/>
            <a:ext cx="10972800" cy="3016210"/>
          </a:xfrm>
        </p:spPr>
        <p:txBody>
          <a:bodyPr/>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Defining objectives</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User Segmentation</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Program design </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Personalization</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Delivery channels</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Incentives and engagement</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Monitoring and feedback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2" name="object 7"/>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3" name="Text Placeholder 1"/>
          <p:cNvSpPr>
            <a:spLocks noGrp="1"/>
          </p:cNvSpPr>
          <p:nvPr>
            <p:ph type="body" idx="1"/>
          </p:nvPr>
        </p:nvSpPr>
        <p:spPr>
          <a:xfrm>
            <a:off x="609600" y="1577340"/>
            <a:ext cx="10972800" cy="3447098"/>
          </a:xfrm>
        </p:spPr>
        <p:txBody>
          <a:bodyPr/>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Improved employee health</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Increased engagement</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Enhanced productivity</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Reduced absenteeism</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Positive workplace culture</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Lower healthcare costs</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Employee retention and satisfaction</a:t>
            </a:r>
          </a:p>
          <a:p>
            <a:pPr indent="-285750" marL="285750">
              <a:buFont typeface="Arial" panose="020B0604020202020204" pitchFamily="34" charset="0"/>
              <a:buChar char="•"/>
            </a:pPr>
            <a:endParaRPr dirty="0" sz="2800" lang="en-IN">
              <a:latin typeface="Times New Roman" panose="02020603050405020304" pitchFamily="18" charset="0"/>
              <a:cs typeface="Times New Roman" panose="02020603050405020304" pitchFamily="18" charset="0"/>
            </a:endParaRPr>
          </a:p>
        </p:txBody>
      </p:sp>
      <p:sp>
        <p:nvSpPr>
          <p:cNvPr id="104869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5"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6" name="Text Placeholder 2"/>
          <p:cNvSpPr>
            <a:spLocks noGrp="1"/>
          </p:cNvSpPr>
          <p:nvPr>
            <p:ph type="body" idx="1"/>
          </p:nvPr>
        </p:nvSpPr>
        <p:spPr>
          <a:xfrm>
            <a:off x="609600" y="1577340"/>
            <a:ext cx="10972800" cy="3447098"/>
          </a:xfrm>
        </p:spPr>
        <p:txBody>
          <a:bodyPr/>
          <a:p>
            <a:r>
              <a:rPr dirty="0" sz="2800" lang="en-GB">
                <a:latin typeface="Times New Roman" panose="02020603050405020304" pitchFamily="18" charset="0"/>
                <a:cs typeface="Times New Roman" panose="02020603050405020304" pitchFamily="18" charset="0"/>
              </a:rPr>
              <a:t>The fitness program has successfully achieved its objectives by significantly enhancing employee health, engagement, and productivity. Through personalized and accessible offerings, it has fostered a positive workplace culture </a:t>
            </a:r>
            <a:r>
              <a:rPr dirty="0" sz="2800" lang="en-GB" err="1">
                <a:latin typeface="Times New Roman" panose="02020603050405020304" pitchFamily="18" charset="0"/>
                <a:cs typeface="Times New Roman" panose="02020603050405020304" pitchFamily="18" charset="0"/>
              </a:rPr>
              <a:t>centered</a:t>
            </a:r>
            <a:r>
              <a:rPr dirty="0" sz="2800" lang="en-GB">
                <a:latin typeface="Times New Roman" panose="02020603050405020304" pitchFamily="18" charset="0"/>
                <a:cs typeface="Times New Roman" panose="02020603050405020304" pitchFamily="18" charset="0"/>
              </a:rPr>
              <a:t> around wellness. The program’s impact is evident in reduced absenteeism, lower healthcare costs, and improved employee satisfaction. Overall, the initiative has proven to be a valuable investment, contributing to both the well-being of employees and the long-term success of the organization</a:t>
            </a:r>
            <a:r>
              <a:rPr dirty="0" lang="en-GB"/>
              <a:t>.</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Text Placeholder 8"/>
          <p:cNvSpPr>
            <a:spLocks noGrp="1"/>
          </p:cNvSpPr>
          <p:nvPr>
            <p:ph type="body" idx="1"/>
          </p:nvPr>
        </p:nvSpPr>
        <p:spPr>
          <a:xfrm>
            <a:off x="609600" y="1577340"/>
            <a:ext cx="10972800" cy="2514599"/>
          </a:xfrm>
        </p:spPr>
        <p:txBody>
          <a:bodyPr/>
          <a:p>
            <a:r>
              <a:rPr dirty="0" sz="2800" lang="en-GB">
                <a:latin typeface="Times New Roman" panose="02020603050405020304" pitchFamily="18" charset="0"/>
                <a:cs typeface="Times New Roman" panose="02020603050405020304" pitchFamily="18" charset="0"/>
              </a:rPr>
              <a:t>Despite the known benefits of regular physical activity, many employees do not engage in sufficient exercise due to time constraints, lack of motivation, and limited access to fitness resources. This lack of physical activity contributes to increased absenteeism, reduced work performance, and higher healthcare costs for the organization.</a:t>
            </a:r>
            <a:endParaRPr dirty="0" sz="2800" lang="en-IN">
              <a:latin typeface="Times New Roman" panose="02020603050405020304" pitchFamily="18" charset="0"/>
              <a:cs typeface="Times New Roman" panose="02020603050405020304" pitchFamily="18" charset="0"/>
            </a:endParaRPr>
          </a:p>
        </p:txBody>
      </p:sp>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0" name="TextBox 10"/>
          <p:cNvSpPr txBox="1"/>
          <p:nvPr/>
        </p:nvSpPr>
        <p:spPr>
          <a:xfrm>
            <a:off x="990600" y="2133600"/>
            <a:ext cx="7924800" cy="47142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dirty="0" sz="2400" lang="en-GB">
                <a:latin typeface="Times New Roman" panose="02020603050405020304" pitchFamily="18" charset="0"/>
                <a:cs typeface="Times New Roman" panose="02020603050405020304" pitchFamily="18" charset="0"/>
              </a:rPr>
              <a:t>A fitness program involves setting clear goals, planning balanced workouts, maintaining proper nutrition, and ensuring adequate rest and recovery. The program typically includes:- </a:t>
            </a:r>
            <a:r>
              <a:rPr b="1" dirty="0" sz="2400" lang="en-GB" u="sng">
                <a:latin typeface="Times New Roman" panose="02020603050405020304" pitchFamily="18" charset="0"/>
                <a:cs typeface="Times New Roman" panose="02020603050405020304" pitchFamily="18" charset="0"/>
              </a:rPr>
              <a:t>*Cardio (3-5 times/week):*</a:t>
            </a:r>
            <a:r>
              <a:rPr dirty="0" sz="2400" lang="en-GB">
                <a:latin typeface="Times New Roman" panose="02020603050405020304" pitchFamily="18" charset="0"/>
                <a:cs typeface="Times New Roman" panose="02020603050405020304" pitchFamily="18" charset="0"/>
              </a:rPr>
              <a:t> Running, cycling, or HIIT for 20-60 minutes.- </a:t>
            </a:r>
            <a:r>
              <a:rPr b="1" dirty="0" sz="2400" lang="en-GB" u="sng">
                <a:latin typeface="Times New Roman" panose="02020603050405020304" pitchFamily="18" charset="0"/>
                <a:cs typeface="Times New Roman" panose="02020603050405020304" pitchFamily="18" charset="0"/>
              </a:rPr>
              <a:t>*Strength Training (2-4 times/week):* </a:t>
            </a:r>
            <a:r>
              <a:rPr dirty="0" sz="2400" lang="en-GB">
                <a:latin typeface="Times New Roman" panose="02020603050405020304" pitchFamily="18" charset="0"/>
                <a:cs typeface="Times New Roman" panose="02020603050405020304" pitchFamily="18" charset="0"/>
              </a:rPr>
              <a:t>Focus on major muscle groups with compound exercises.- </a:t>
            </a:r>
            <a:r>
              <a:rPr b="1" dirty="0" sz="2400" lang="en-GB" u="sng">
                <a:latin typeface="Times New Roman" panose="02020603050405020304" pitchFamily="18" charset="0"/>
                <a:cs typeface="Times New Roman" panose="02020603050405020304" pitchFamily="18" charset="0"/>
              </a:rPr>
              <a:t>*Flexibility/Mobility (Daily):*</a:t>
            </a:r>
            <a:r>
              <a:rPr dirty="0" sz="2400" lang="en-GB">
                <a:latin typeface="Times New Roman" panose="02020603050405020304" pitchFamily="18" charset="0"/>
                <a:cs typeface="Times New Roman" panose="02020603050405020304" pitchFamily="18" charset="0"/>
              </a:rPr>
              <a:t> Stretching, yoga, or foam rolling.- </a:t>
            </a:r>
            <a:r>
              <a:rPr b="1" dirty="0" sz="2400" lang="en-GB" u="sng">
                <a:latin typeface="Times New Roman" panose="02020603050405020304" pitchFamily="18" charset="0"/>
                <a:cs typeface="Times New Roman" panose="02020603050405020304" pitchFamily="18" charset="0"/>
              </a:rPr>
              <a:t>*Core Workouts (2-3 times/week):* </a:t>
            </a:r>
            <a:r>
              <a:rPr dirty="0" sz="2400" lang="en-GB">
                <a:latin typeface="Times New Roman" panose="02020603050405020304" pitchFamily="18" charset="0"/>
                <a:cs typeface="Times New Roman" panose="02020603050405020304" pitchFamily="18" charset="0"/>
              </a:rPr>
              <a:t>Planks, twists, and leg </a:t>
            </a:r>
            <a:r>
              <a:rPr dirty="0" sz="2400" lang="en-GB" err="1">
                <a:latin typeface="Times New Roman" panose="02020603050405020304" pitchFamily="18" charset="0"/>
                <a:cs typeface="Times New Roman" panose="02020603050405020304" pitchFamily="18" charset="0"/>
              </a:rPr>
              <a:t>raises.Consistency</a:t>
            </a:r>
            <a:r>
              <a:rPr dirty="0" sz="2400" lang="en-GB">
                <a:latin typeface="Times New Roman" panose="02020603050405020304" pitchFamily="18" charset="0"/>
                <a:cs typeface="Times New Roman" panose="02020603050405020304" pitchFamily="18" charset="0"/>
              </a:rPr>
              <a:t>, tracking progress, and possibly consulting a professional are key to success. Adjust the program based on progress and personal needs.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5" name="Text Placeholder 6"/>
          <p:cNvSpPr>
            <a:spLocks noGrp="1"/>
          </p:cNvSpPr>
          <p:nvPr>
            <p:ph type="body" idx="1"/>
          </p:nvPr>
        </p:nvSpPr>
        <p:spPr>
          <a:xfrm>
            <a:off x="609600" y="1577340"/>
            <a:ext cx="10972800" cy="3352800"/>
          </a:xfrm>
        </p:spPr>
        <p:txBody>
          <a:bodyPr/>
          <a:p>
            <a:pPr indent="-457200" marL="45720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Office workers</a:t>
            </a:r>
          </a:p>
          <a:p>
            <a:pPr indent="-457200" marL="45720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Field workers</a:t>
            </a:r>
          </a:p>
          <a:p>
            <a:pPr indent="-457200" marL="45720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Remote workers</a:t>
            </a:r>
          </a:p>
          <a:p>
            <a:pPr indent="-457200" marL="45720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Managers and Supervisors</a:t>
            </a:r>
          </a:p>
          <a:p>
            <a:pPr indent="-457200" marL="45720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HR Department</a:t>
            </a:r>
          </a:p>
          <a:p>
            <a:pPr indent="-457200" marL="45720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Corporate Health Advisors</a:t>
            </a:r>
          </a:p>
          <a:p>
            <a:pPr indent="-457200" marL="45720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Executives and Leadership Teams</a:t>
            </a:r>
          </a:p>
          <a:p>
            <a:endParaRPr dirty="0" sz="2800" lang="en-IN">
              <a:latin typeface="Times New Roman" panose="02020603050405020304" pitchFamily="18" charset="0"/>
              <a:cs typeface="Times New Roman" panose="02020603050405020304" pitchFamily="18" charset="0"/>
            </a:endParaRPr>
          </a:p>
        </p:txBody>
      </p:sp>
      <p:sp>
        <p:nvSpPr>
          <p:cNvPr id="104866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Text Placeholder 7"/>
          <p:cNvSpPr>
            <a:spLocks noGrp="1"/>
          </p:cNvSpPr>
          <p:nvPr>
            <p:ph type="body" idx="1"/>
          </p:nvPr>
        </p:nvSpPr>
        <p:spPr>
          <a:xfrm>
            <a:off x="609600" y="1577340"/>
            <a:ext cx="10972800" cy="3016210"/>
          </a:xfrm>
        </p:spPr>
        <p:txBody>
          <a:bodyPr/>
          <a:p>
            <a:pPr algn="ctr"/>
            <a:r>
              <a:rPr dirty="0" sz="2800" lang="en-IN">
                <a:latin typeface="Times New Roman" panose="02020603050405020304" pitchFamily="18" charset="0"/>
                <a:cs typeface="Times New Roman" panose="02020603050405020304" pitchFamily="18" charset="0"/>
              </a:rPr>
              <a:t>                                                 </a:t>
            </a:r>
            <a:r>
              <a:rPr dirty="0" sz="2800" lang="en-GB">
                <a:latin typeface="Times New Roman" panose="02020603050405020304" pitchFamily="18" charset="0"/>
                <a:cs typeface="Times New Roman" panose="02020603050405020304" pitchFamily="18" charset="0"/>
              </a:rPr>
              <a:t>Summary </a:t>
            </a:r>
            <a:r>
              <a:rPr dirty="0" sz="2800" lang="en-GB" err="1">
                <a:latin typeface="Times New Roman" panose="02020603050405020304" pitchFamily="18" charset="0"/>
                <a:cs typeface="Times New Roman" panose="02020603050405020304" pitchFamily="18" charset="0"/>
              </a:rPr>
              <a:t>Solution:The</a:t>
            </a:r>
            <a:r>
              <a:rPr dirty="0" sz="2800" lang="en-GB">
                <a:latin typeface="Times New Roman" panose="02020603050405020304" pitchFamily="18" charset="0"/>
                <a:cs typeface="Times New Roman" panose="02020603050405020304" pitchFamily="18" charset="0"/>
              </a:rPr>
              <a:t> fitness program offers a comprehensive approach to improving                                                                                    employee health by providing accessible, engaging, and tailored fitness resources</a:t>
            </a:r>
            <a:r>
              <a:rPr dirty="0" lang="en-GB"/>
              <a:t>.</a:t>
            </a:r>
          </a:p>
          <a:p>
            <a:pPr algn="ctr"/>
            <a:r>
              <a:rPr dirty="0" lang="en-GB"/>
              <a:t>                                                                             </a:t>
            </a:r>
            <a:r>
              <a:rPr dirty="0" sz="2800" lang="en-GB">
                <a:latin typeface="Times New Roman" panose="02020603050405020304" pitchFamily="18" charset="0"/>
                <a:cs typeface="Times New Roman" panose="02020603050405020304" pitchFamily="18" charset="0"/>
              </a:rPr>
              <a:t>Value </a:t>
            </a:r>
            <a:r>
              <a:rPr dirty="0" sz="2800" lang="en-GB" err="1">
                <a:latin typeface="Times New Roman" panose="02020603050405020304" pitchFamily="18" charset="0"/>
                <a:cs typeface="Times New Roman" panose="02020603050405020304" pitchFamily="18" charset="0"/>
              </a:rPr>
              <a:t>Proposition:The</a:t>
            </a:r>
            <a:r>
              <a:rPr dirty="0" sz="2800" lang="en-GB">
                <a:latin typeface="Times New Roman" panose="02020603050405020304" pitchFamily="18" charset="0"/>
                <a:cs typeface="Times New Roman" panose="02020603050405020304" pitchFamily="18" charset="0"/>
              </a:rPr>
              <a:t> fitness program enhances employee well-being by promoting regular physical activity, which leads to improved health metrics, reduced stress, and higher energy levels</a:t>
            </a:r>
            <a:r>
              <a:rPr dirty="0" lang="en-GB"/>
              <a:t>. </a:t>
            </a:r>
            <a:endParaRPr dirty="0" lang="en-IN"/>
          </a:p>
        </p:txBody>
      </p:sp>
      <p:sp>
        <p:nvSpPr>
          <p:cNvPr id="104867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Title 1"/>
          <p:cNvSpPr>
            <a:spLocks noGrp="1"/>
          </p:cNvSpPr>
          <p:nvPr>
            <p:ph type="title"/>
          </p:nvPr>
        </p:nvSpPr>
        <p:spPr/>
        <p:txBody>
          <a:bodyPr/>
          <a:p>
            <a:r>
              <a:rPr dirty="0" lang="en-IN"/>
              <a:t>Dataset Description</a:t>
            </a:r>
          </a:p>
        </p:txBody>
      </p:sp>
      <p:sp>
        <p:nvSpPr>
          <p:cNvPr id="1048674" name="Text Placeholder 2"/>
          <p:cNvSpPr>
            <a:spLocks noGrp="1"/>
          </p:cNvSpPr>
          <p:nvPr>
            <p:ph type="body" idx="1"/>
          </p:nvPr>
        </p:nvSpPr>
        <p:spPr>
          <a:xfrm>
            <a:off x="609600" y="1577340"/>
            <a:ext cx="10972800" cy="2585323"/>
          </a:xfrm>
        </p:spPr>
        <p:txBody>
          <a:bodyPr/>
          <a:p>
            <a:r>
              <a:rPr dirty="0" sz="2800" lang="en-IN">
                <a:latin typeface="Times New Roman" panose="02020603050405020304" pitchFamily="18" charset="0"/>
                <a:cs typeface="Times New Roman" panose="02020603050405020304" pitchFamily="18" charset="0"/>
              </a:rPr>
              <a:t>This dataset covers about the fitness program for employee arranged by company. It consists of weights, chest, waist, hips, forearm of the employees. They also estimated the employees  who have lean body and how much body fat they have. They also have estimated the percentage </a:t>
            </a:r>
            <a:r>
              <a:rPr sz="2800" lang="en-IN">
                <a:latin typeface="Times New Roman" panose="02020603050405020304" pitchFamily="18" charset="0"/>
                <a:cs typeface="Times New Roman" panose="02020603050405020304" pitchFamily="18" charset="0"/>
              </a:rPr>
              <a:t>of body fat.</a:t>
            </a:r>
          </a:p>
          <a:p>
            <a:endParaRPr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Text Placeholder 9"/>
          <p:cNvSpPr>
            <a:spLocks noGrp="1"/>
          </p:cNvSpPr>
          <p:nvPr>
            <p:ph type="body" idx="1"/>
          </p:nvPr>
        </p:nvSpPr>
        <p:spPr>
          <a:xfrm>
            <a:off x="609600" y="1577340"/>
            <a:ext cx="10972800" cy="2154436"/>
          </a:xfrm>
        </p:spPr>
        <p:txBody>
          <a:bodyPr/>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Personalisation at scale</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Integrated wellness ecosystem</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Gamification and rewards</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Seamless accessibility</a:t>
            </a:r>
          </a:p>
          <a:p>
            <a:pPr indent="-285750" marL="285750">
              <a:buFont typeface="Arial" panose="020B0604020202020204" pitchFamily="34" charset="0"/>
              <a:buChar char="•"/>
            </a:pPr>
            <a:r>
              <a:rPr dirty="0" sz="2800" lang="en-IN">
                <a:latin typeface="Times New Roman" panose="02020603050405020304" pitchFamily="18" charset="0"/>
                <a:cs typeface="Times New Roman" panose="02020603050405020304" pitchFamily="18" charset="0"/>
              </a:rPr>
              <a:t>Visible leadership support</a:t>
            </a:r>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kavethaseetharaman@gmail.com</cp:lastModifiedBy>
  <dcterms:created xsi:type="dcterms:W3CDTF">2024-03-29T04:07:22Z</dcterms:created>
  <dcterms:modified xsi:type="dcterms:W3CDTF">2024-09-30T06:50:00Z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9740a2a1fe234d9d81fea51040f357ae</vt:lpwstr>
  </property>
</Properties>
</file>