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DD3B-FCB1-4747-BCBD-05FA88C3DFD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FB-2A76-4EA9-A3FB-A93554391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0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DD3B-FCB1-4747-BCBD-05FA88C3DFD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FB-2A76-4EA9-A3FB-A93554391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2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DD3B-FCB1-4747-BCBD-05FA88C3DFD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FB-2A76-4EA9-A3FB-A93554391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2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DD3B-FCB1-4747-BCBD-05FA88C3DFD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FB-2A76-4EA9-A3FB-A93554391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DD3B-FCB1-4747-BCBD-05FA88C3DFD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FB-2A76-4EA9-A3FB-A93554391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DD3B-FCB1-4747-BCBD-05FA88C3DFD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FB-2A76-4EA9-A3FB-A93554391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2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DD3B-FCB1-4747-BCBD-05FA88C3DFD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FB-2A76-4EA9-A3FB-A93554391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DD3B-FCB1-4747-BCBD-05FA88C3DFD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FB-2A76-4EA9-A3FB-A93554391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DD3B-FCB1-4747-BCBD-05FA88C3DFD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FB-2A76-4EA9-A3FB-A93554391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8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DD3B-FCB1-4747-BCBD-05FA88C3DFD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FB-2A76-4EA9-A3FB-A93554391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13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DD3B-FCB1-4747-BCBD-05FA88C3DFD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FB-2A76-4EA9-A3FB-A93554391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7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DD3B-FCB1-4747-BCBD-05FA88C3DFD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07FB-2A76-4EA9-A3FB-A93554391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PRS-Net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7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2074253"/>
            <a:ext cx="7781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神经网络部分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06" y="2486025"/>
            <a:ext cx="45148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lang="en-US" altLang="zh-CN" dirty="0" smtClean="0"/>
          </a:p>
          <a:p>
            <a:pPr lvl="1"/>
            <a:r>
              <a:rPr lang="zh-CN" altLang="en-US" dirty="0"/>
              <a:t>对称</a:t>
            </a:r>
            <a:r>
              <a:rPr lang="zh-CN" altLang="en-US" dirty="0" smtClean="0"/>
              <a:t>距离损失</a:t>
            </a:r>
            <a:endParaRPr lang="en-US" altLang="zh-CN" dirty="0" smtClean="0"/>
          </a:p>
          <a:p>
            <a:pPr lvl="2"/>
            <a:r>
              <a:rPr lang="zh-CN" altLang="en-US" dirty="0"/>
              <a:t>对称距离</a:t>
            </a:r>
            <a:r>
              <a:rPr lang="zh-CN" altLang="en-US" dirty="0" smtClean="0"/>
              <a:t>计算的简化方法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正规化损失</a:t>
            </a:r>
            <a:endParaRPr lang="en-US" altLang="zh-CN" dirty="0" smtClean="0"/>
          </a:p>
          <a:p>
            <a:pPr lvl="1"/>
            <a:r>
              <a:rPr lang="zh-CN" altLang="en-US" dirty="0"/>
              <a:t>总</a:t>
            </a:r>
            <a:r>
              <a:rPr lang="zh-CN" altLang="en-US" dirty="0" smtClean="0"/>
              <a:t>损失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Lsd</a:t>
            </a:r>
            <a:r>
              <a:rPr lang="en-US" altLang="zh-CN" dirty="0"/>
              <a:t> </a:t>
            </a:r>
            <a:r>
              <a:rPr lang="en-US" altLang="zh-CN" dirty="0" smtClean="0"/>
              <a:t>+ w * </a:t>
            </a:r>
            <a:r>
              <a:rPr lang="en-US" altLang="zh-CN" dirty="0" err="1" smtClean="0"/>
              <a:t>Lreg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905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验证环节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去除近似输出</a:t>
            </a:r>
            <a:endParaRPr lang="en-US" altLang="zh-CN" dirty="0" smtClean="0"/>
          </a:p>
          <a:p>
            <a:r>
              <a:rPr lang="zh-CN" altLang="en-US" dirty="0" smtClean="0"/>
              <a:t>去除无效输出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220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r>
              <a:rPr lang="zh-CN" altLang="en-US" dirty="0" smtClean="0"/>
              <a:t>环境：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Windows10</a:t>
            </a:r>
          </a:p>
          <a:p>
            <a:pPr lvl="1"/>
            <a:r>
              <a:rPr lang="en-US" altLang="zh-CN" dirty="0" smtClean="0"/>
              <a:t>Python3</a:t>
            </a:r>
          </a:p>
          <a:p>
            <a:r>
              <a:rPr lang="zh-CN" altLang="en-US" dirty="0" smtClean="0"/>
              <a:t>第三方库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Pytorch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Matplotlib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Nrrd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Pcl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Binvox</a:t>
            </a:r>
            <a:endParaRPr lang="en-US" altLang="zh-CN" dirty="0" smtClean="0"/>
          </a:p>
          <a:p>
            <a:pPr lvl="1"/>
            <a:r>
              <a:rPr lang="en-US" altLang="zh-CN" dirty="0" err="1"/>
              <a:t>Easydict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49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56" y="90488"/>
            <a:ext cx="2923280" cy="65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8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论文中两处笔误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8" y="2438033"/>
            <a:ext cx="3800475" cy="2790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91251" y="3613638"/>
            <a:ext cx="545123" cy="193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96" y="2438033"/>
            <a:ext cx="3771900" cy="24098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85284" y="3326422"/>
            <a:ext cx="1025770" cy="4806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8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旋转轴必须过原点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可以加入</a:t>
            </a:r>
            <a:r>
              <a:rPr lang="zh-CN" altLang="en-US" dirty="0"/>
              <a:t>三维</a:t>
            </a:r>
            <a:r>
              <a:rPr lang="zh-CN" altLang="en-US" dirty="0" smtClean="0"/>
              <a:t>平移向量</a:t>
            </a:r>
            <a:r>
              <a:rPr lang="en-US" altLang="zh-CN" dirty="0" smtClean="0"/>
              <a:t>(x, y, z)</a:t>
            </a:r>
          </a:p>
          <a:p>
            <a:r>
              <a:rPr lang="zh-CN" altLang="en-US" dirty="0" smtClean="0"/>
              <a:t>严重的</a:t>
            </a:r>
            <a:r>
              <a:rPr lang="en-US" altLang="zh-CN" dirty="0" smtClean="0"/>
              <a:t>Local minima</a:t>
            </a:r>
          </a:p>
          <a:p>
            <a:pPr lvl="1"/>
            <a:r>
              <a:rPr lang="zh-CN" altLang="en-US" dirty="0" smtClean="0"/>
              <a:t>只用飞机做训练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算法本身无法避免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46" y="4167029"/>
            <a:ext cx="2679912" cy="2009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04" y="4167029"/>
            <a:ext cx="2679912" cy="2009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62" y="4167029"/>
            <a:ext cx="2679912" cy="20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6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90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PRS-Net</vt:lpstr>
      <vt:lpstr>架构</vt:lpstr>
      <vt:lpstr>架构</vt:lpstr>
      <vt:lpstr>架构</vt:lpstr>
      <vt:lpstr>验证环节</vt:lpstr>
      <vt:lpstr>实现</vt:lpstr>
      <vt:lpstr>实现</vt:lpstr>
      <vt:lpstr>问题</vt:lpstr>
      <vt:lpstr>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PRS-Net</dc:title>
  <dc:creator>陈 奕卓</dc:creator>
  <cp:lastModifiedBy>陈 奕卓</cp:lastModifiedBy>
  <cp:revision>7</cp:revision>
  <dcterms:created xsi:type="dcterms:W3CDTF">2020-03-29T04:15:21Z</dcterms:created>
  <dcterms:modified xsi:type="dcterms:W3CDTF">2020-03-29T06:31:17Z</dcterms:modified>
</cp:coreProperties>
</file>