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A795B-C28B-4646-877F-7F3DD0F4B83F}" v="137" dt="2021-02-21T22:19:1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a Warrington" userId="8a8b4d080c881ef9" providerId="LiveId" clId="{BA2A795B-C28B-4646-877F-7F3DD0F4B83F}"/>
    <pc:docChg chg="undo redo custSel delSld modSld">
      <pc:chgData name="Shanna Warrington" userId="8a8b4d080c881ef9" providerId="LiveId" clId="{BA2A795B-C28B-4646-877F-7F3DD0F4B83F}" dt="2021-02-21T22:19:13.648" v="3656"/>
      <pc:docMkLst>
        <pc:docMk/>
      </pc:docMkLst>
      <pc:sldChg chg="addSp delSp modSp mod modAnim">
        <pc:chgData name="Shanna Warrington" userId="8a8b4d080c881ef9" providerId="LiveId" clId="{BA2A795B-C28B-4646-877F-7F3DD0F4B83F}" dt="2021-02-21T22:16:13.973" v="3642"/>
        <pc:sldMkLst>
          <pc:docMk/>
          <pc:sldMk cId="2276245061" sldId="256"/>
        </pc:sldMkLst>
        <pc:spChg chg="mod">
          <ac:chgData name="Shanna Warrington" userId="8a8b4d080c881ef9" providerId="LiveId" clId="{BA2A795B-C28B-4646-877F-7F3DD0F4B83F}" dt="2021-02-13T20:30:13.638" v="65" actId="1076"/>
          <ac:spMkLst>
            <pc:docMk/>
            <pc:sldMk cId="2276245061" sldId="256"/>
            <ac:spMk id="2" creationId="{C27B2F34-55B0-47D2-9CFA-44D2FE5EC13B}"/>
          </ac:spMkLst>
        </pc:spChg>
        <pc:spChg chg="del">
          <ac:chgData name="Shanna Warrington" userId="8a8b4d080c881ef9" providerId="LiveId" clId="{BA2A795B-C28B-4646-877F-7F3DD0F4B83F}" dt="2021-02-20T22:37:16.112" v="653" actId="478"/>
          <ac:spMkLst>
            <pc:docMk/>
            <pc:sldMk cId="2276245061" sldId="256"/>
            <ac:spMk id="3" creationId="{C50569AC-01E4-4806-B682-FA5BFA182BAE}"/>
          </ac:spMkLst>
        </pc:spChg>
        <pc:spChg chg="add mod">
          <ac:chgData name="Shanna Warrington" userId="8a8b4d080c881ef9" providerId="LiveId" clId="{BA2A795B-C28B-4646-877F-7F3DD0F4B83F}" dt="2021-02-20T17:47:02.870" v="219" actId="14100"/>
          <ac:spMkLst>
            <pc:docMk/>
            <pc:sldMk cId="2276245061" sldId="256"/>
            <ac:spMk id="4" creationId="{634CB22F-BE80-4545-BA24-460C5282FFEE}"/>
          </ac:spMkLst>
        </pc:spChg>
        <pc:spChg chg="add del mod">
          <ac:chgData name="Shanna Warrington" userId="8a8b4d080c881ef9" providerId="LiveId" clId="{BA2A795B-C28B-4646-877F-7F3DD0F4B83F}" dt="2021-02-20T22:37:46.940" v="678" actId="478"/>
          <ac:spMkLst>
            <pc:docMk/>
            <pc:sldMk cId="2276245061" sldId="256"/>
            <ac:spMk id="6" creationId="{E249477C-871A-4752-BE39-DE2FDF026047}"/>
          </ac:spMkLst>
        </pc:spChg>
        <pc:spChg chg="add mod">
          <ac:chgData name="Shanna Warrington" userId="8a8b4d080c881ef9" providerId="LiveId" clId="{BA2A795B-C28B-4646-877F-7F3DD0F4B83F}" dt="2021-02-20T22:43:12.054" v="1087" actId="33524"/>
          <ac:spMkLst>
            <pc:docMk/>
            <pc:sldMk cId="2276245061" sldId="256"/>
            <ac:spMk id="7" creationId="{ECF3B226-69DF-40B5-9DA0-F18D34DA34AE}"/>
          </ac:spMkLst>
        </pc:spChg>
      </pc:sldChg>
      <pc:sldChg chg="addSp delSp modSp mod modAnim">
        <pc:chgData name="Shanna Warrington" userId="8a8b4d080c881ef9" providerId="LiveId" clId="{BA2A795B-C28B-4646-877F-7F3DD0F4B83F}" dt="2021-02-21T22:17:22.936" v="3647"/>
        <pc:sldMkLst>
          <pc:docMk/>
          <pc:sldMk cId="1648478949" sldId="257"/>
        </pc:sldMkLst>
        <pc:spChg chg="mod">
          <ac:chgData name="Shanna Warrington" userId="8a8b4d080c881ef9" providerId="LiveId" clId="{BA2A795B-C28B-4646-877F-7F3DD0F4B83F}" dt="2021-02-20T22:51:19.831" v="1489" actId="1076"/>
          <ac:spMkLst>
            <pc:docMk/>
            <pc:sldMk cId="1648478949" sldId="257"/>
            <ac:spMk id="2" creationId="{C27B2F34-55B0-47D2-9CFA-44D2FE5EC13B}"/>
          </ac:spMkLst>
        </pc:spChg>
        <pc:spChg chg="add del">
          <ac:chgData name="Shanna Warrington" userId="8a8b4d080c881ef9" providerId="LiveId" clId="{BA2A795B-C28B-4646-877F-7F3DD0F4B83F}" dt="2021-02-20T22:49:44.907" v="1483" actId="478"/>
          <ac:spMkLst>
            <pc:docMk/>
            <pc:sldMk cId="1648478949" sldId="257"/>
            <ac:spMk id="3" creationId="{C50569AC-01E4-4806-B682-FA5BFA182BAE}"/>
          </ac:spMkLst>
        </pc:spChg>
        <pc:spChg chg="add del mod">
          <ac:chgData name="Shanna Warrington" userId="8a8b4d080c881ef9" providerId="LiveId" clId="{BA2A795B-C28B-4646-877F-7F3DD0F4B83F}" dt="2021-02-20T22:49:47.834" v="1484" actId="478"/>
          <ac:spMkLst>
            <pc:docMk/>
            <pc:sldMk cId="1648478949" sldId="257"/>
            <ac:spMk id="5" creationId="{232B7BA3-19E0-4169-A1EC-F4DA5EFB8888}"/>
          </ac:spMkLst>
        </pc:spChg>
        <pc:spChg chg="add del mod">
          <ac:chgData name="Shanna Warrington" userId="8a8b4d080c881ef9" providerId="LiveId" clId="{BA2A795B-C28B-4646-877F-7F3DD0F4B83F}" dt="2021-02-20T22:49:39.773" v="1474" actId="767"/>
          <ac:spMkLst>
            <pc:docMk/>
            <pc:sldMk cId="1648478949" sldId="257"/>
            <ac:spMk id="6" creationId="{6A64C384-A7CA-4519-A11D-B18926C88CD7}"/>
          </ac:spMkLst>
        </pc:spChg>
        <pc:picChg chg="add mod">
          <ac:chgData name="Shanna Warrington" userId="8a8b4d080c881ef9" providerId="LiveId" clId="{BA2A795B-C28B-4646-877F-7F3DD0F4B83F}" dt="2021-02-20T22:51:11.308" v="1488" actId="962"/>
          <ac:picMkLst>
            <pc:docMk/>
            <pc:sldMk cId="1648478949" sldId="257"/>
            <ac:picMk id="8" creationId="{263EBBD1-E440-4E4A-9F5F-7E297EE0B53E}"/>
          </ac:picMkLst>
        </pc:picChg>
      </pc:sldChg>
      <pc:sldChg chg="addSp delSp modSp del mod">
        <pc:chgData name="Shanna Warrington" userId="8a8b4d080c881ef9" providerId="LiveId" clId="{BA2A795B-C28B-4646-877F-7F3DD0F4B83F}" dt="2021-02-21T21:40:15.548" v="2582" actId="47"/>
        <pc:sldMkLst>
          <pc:docMk/>
          <pc:sldMk cId="3909689174" sldId="258"/>
        </pc:sldMkLst>
        <pc:spChg chg="mod">
          <ac:chgData name="Shanna Warrington" userId="8a8b4d080c881ef9" providerId="LiveId" clId="{BA2A795B-C28B-4646-877F-7F3DD0F4B83F}" dt="2021-02-13T20:31:53.471" v="168" actId="1076"/>
          <ac:spMkLst>
            <pc:docMk/>
            <pc:sldMk cId="3909689174" sldId="258"/>
            <ac:spMk id="2" creationId="{C27B2F34-55B0-47D2-9CFA-44D2FE5EC13B}"/>
          </ac:spMkLst>
        </pc:spChg>
        <pc:spChg chg="del mod">
          <ac:chgData name="Shanna Warrington" userId="8a8b4d080c881ef9" providerId="LiveId" clId="{BA2A795B-C28B-4646-877F-7F3DD0F4B83F}" dt="2021-02-21T21:22:02.837" v="2576" actId="478"/>
          <ac:spMkLst>
            <pc:docMk/>
            <pc:sldMk cId="3909689174" sldId="258"/>
            <ac:spMk id="3" creationId="{C50569AC-01E4-4806-B682-FA5BFA182BAE}"/>
          </ac:spMkLst>
        </pc:spChg>
        <pc:picChg chg="add mod">
          <ac:chgData name="Shanna Warrington" userId="8a8b4d080c881ef9" providerId="LiveId" clId="{BA2A795B-C28B-4646-877F-7F3DD0F4B83F}" dt="2021-02-21T21:40:12.909" v="2581" actId="931"/>
          <ac:picMkLst>
            <pc:docMk/>
            <pc:sldMk cId="3909689174" sldId="258"/>
            <ac:picMk id="5" creationId="{7485998A-8C1F-4B9A-8C57-31CD1621580E}"/>
          </ac:picMkLst>
        </pc:picChg>
      </pc:sldChg>
      <pc:sldChg chg="addSp delSp modSp mod modAnim">
        <pc:chgData name="Shanna Warrington" userId="8a8b4d080c881ef9" providerId="LiveId" clId="{BA2A795B-C28B-4646-877F-7F3DD0F4B83F}" dt="2021-02-21T22:18:02.081" v="3654"/>
        <pc:sldMkLst>
          <pc:docMk/>
          <pc:sldMk cId="2488862472" sldId="259"/>
        </pc:sldMkLst>
        <pc:spChg chg="mod">
          <ac:chgData name="Shanna Warrington" userId="8a8b4d080c881ef9" providerId="LiveId" clId="{BA2A795B-C28B-4646-877F-7F3DD0F4B83F}" dt="2021-02-20T22:32:22.588" v="254" actId="20577"/>
          <ac:spMkLst>
            <pc:docMk/>
            <pc:sldMk cId="2488862472" sldId="259"/>
            <ac:spMk id="2" creationId="{C27B2F34-55B0-47D2-9CFA-44D2FE5EC13B}"/>
          </ac:spMkLst>
        </pc:spChg>
        <pc:spChg chg="del mod">
          <ac:chgData name="Shanna Warrington" userId="8a8b4d080c881ef9" providerId="LiveId" clId="{BA2A795B-C28B-4646-877F-7F3DD0F4B83F}" dt="2021-02-21T21:47:27.879" v="2834" actId="478"/>
          <ac:spMkLst>
            <pc:docMk/>
            <pc:sldMk cId="2488862472" sldId="259"/>
            <ac:spMk id="3" creationId="{C50569AC-01E4-4806-B682-FA5BFA182BAE}"/>
          </ac:spMkLst>
        </pc:spChg>
        <pc:spChg chg="add mod">
          <ac:chgData name="Shanna Warrington" userId="8a8b4d080c881ef9" providerId="LiveId" clId="{BA2A795B-C28B-4646-877F-7F3DD0F4B83F}" dt="2021-02-21T22:06:12.699" v="3360" actId="1076"/>
          <ac:spMkLst>
            <pc:docMk/>
            <pc:sldMk cId="2488862472" sldId="259"/>
            <ac:spMk id="4" creationId="{68FE9DC7-6E06-45F4-BFBD-5595CBE11A9F}"/>
          </ac:spMkLst>
        </pc:spChg>
        <pc:spChg chg="add mod">
          <ac:chgData name="Shanna Warrington" userId="8a8b4d080c881ef9" providerId="LiveId" clId="{BA2A795B-C28B-4646-877F-7F3DD0F4B83F}" dt="2021-02-21T22:06:15.305" v="3361" actId="1076"/>
          <ac:spMkLst>
            <pc:docMk/>
            <pc:sldMk cId="2488862472" sldId="259"/>
            <ac:spMk id="5" creationId="{9123EE31-114E-4937-8454-8E329372094C}"/>
          </ac:spMkLst>
        </pc:spChg>
        <pc:spChg chg="add mod">
          <ac:chgData name="Shanna Warrington" userId="8a8b4d080c881ef9" providerId="LiveId" clId="{BA2A795B-C28B-4646-877F-7F3DD0F4B83F}" dt="2021-02-21T22:06:18.442" v="3362" actId="1076"/>
          <ac:spMkLst>
            <pc:docMk/>
            <pc:sldMk cId="2488862472" sldId="259"/>
            <ac:spMk id="6" creationId="{59E57542-742A-4686-9994-21B8D71D3F16}"/>
          </ac:spMkLst>
        </pc:spChg>
        <pc:spChg chg="add mod">
          <ac:chgData name="Shanna Warrington" userId="8a8b4d080c881ef9" providerId="LiveId" clId="{BA2A795B-C28B-4646-877F-7F3DD0F4B83F}" dt="2021-02-21T22:07:18.291" v="3549" actId="1076"/>
          <ac:spMkLst>
            <pc:docMk/>
            <pc:sldMk cId="2488862472" sldId="259"/>
            <ac:spMk id="7" creationId="{1AC896E3-FC86-4195-BBD4-9A65BB855C6E}"/>
          </ac:spMkLst>
        </pc:spChg>
      </pc:sldChg>
      <pc:sldChg chg="addSp delSp modSp mod modAnim">
        <pc:chgData name="Shanna Warrington" userId="8a8b4d080c881ef9" providerId="LiveId" clId="{BA2A795B-C28B-4646-877F-7F3DD0F4B83F}" dt="2021-02-21T22:19:13.648" v="3656"/>
        <pc:sldMkLst>
          <pc:docMk/>
          <pc:sldMk cId="2705770380" sldId="260"/>
        </pc:sldMkLst>
        <pc:spChg chg="mod">
          <ac:chgData name="Shanna Warrington" userId="8a8b4d080c881ef9" providerId="LiveId" clId="{BA2A795B-C28B-4646-877F-7F3DD0F4B83F}" dt="2021-02-20T23:02:22.733" v="1829" actId="1076"/>
          <ac:spMkLst>
            <pc:docMk/>
            <pc:sldMk cId="2705770380" sldId="260"/>
            <ac:spMk id="2" creationId="{C27B2F34-55B0-47D2-9CFA-44D2FE5EC13B}"/>
          </ac:spMkLst>
        </pc:spChg>
        <pc:spChg chg="add del mod">
          <ac:chgData name="Shanna Warrington" userId="8a8b4d080c881ef9" providerId="LiveId" clId="{BA2A795B-C28B-4646-877F-7F3DD0F4B83F}" dt="2021-02-21T22:15:22.607" v="3634" actId="478"/>
          <ac:spMkLst>
            <pc:docMk/>
            <pc:sldMk cId="2705770380" sldId="260"/>
            <ac:spMk id="3" creationId="{B8B25E6B-2C66-4ACB-AD2A-2202B41058AD}"/>
          </ac:spMkLst>
        </pc:spChg>
        <pc:spChg chg="del">
          <ac:chgData name="Shanna Warrington" userId="8a8b4d080c881ef9" providerId="LiveId" clId="{BA2A795B-C28B-4646-877F-7F3DD0F4B83F}" dt="2021-02-20T23:02:25.216" v="1830" actId="478"/>
          <ac:spMkLst>
            <pc:docMk/>
            <pc:sldMk cId="2705770380" sldId="260"/>
            <ac:spMk id="3" creationId="{C50569AC-01E4-4806-B682-FA5BFA182BAE}"/>
          </ac:spMkLst>
        </pc:spChg>
        <pc:spChg chg="add mod">
          <ac:chgData name="Shanna Warrington" userId="8a8b4d080c881ef9" providerId="LiveId" clId="{BA2A795B-C28B-4646-877F-7F3DD0F4B83F}" dt="2021-02-21T22:15:40.614" v="3641" actId="20577"/>
          <ac:spMkLst>
            <pc:docMk/>
            <pc:sldMk cId="2705770380" sldId="260"/>
            <ac:spMk id="4" creationId="{1803EE66-10D5-4437-8F07-9DB1CE189AF8}"/>
          </ac:spMkLst>
        </pc:spChg>
      </pc:sldChg>
      <pc:sldChg chg="addSp delSp modSp mod modAnim">
        <pc:chgData name="Shanna Warrington" userId="8a8b4d080c881ef9" providerId="LiveId" clId="{BA2A795B-C28B-4646-877F-7F3DD0F4B83F}" dt="2021-02-21T22:16:45.816" v="3644"/>
        <pc:sldMkLst>
          <pc:docMk/>
          <pc:sldMk cId="2982840148" sldId="261"/>
        </pc:sldMkLst>
        <pc:spChg chg="del mod">
          <ac:chgData name="Shanna Warrington" userId="8a8b4d080c881ef9" providerId="LiveId" clId="{BA2A795B-C28B-4646-877F-7F3DD0F4B83F}" dt="2021-02-20T22:36:02.240" v="648" actId="478"/>
          <ac:spMkLst>
            <pc:docMk/>
            <pc:sldMk cId="2982840148" sldId="261"/>
            <ac:spMk id="3" creationId="{C50569AC-01E4-4806-B682-FA5BFA182BAE}"/>
          </ac:spMkLst>
        </pc:spChg>
        <pc:spChg chg="mod">
          <ac:chgData name="Shanna Warrington" userId="8a8b4d080c881ef9" providerId="LiveId" clId="{BA2A795B-C28B-4646-877F-7F3DD0F4B83F}" dt="2021-02-20T17:48:05.853" v="237" actId="14100"/>
          <ac:spMkLst>
            <pc:docMk/>
            <pc:sldMk cId="2982840148" sldId="261"/>
            <ac:spMk id="4" creationId="{634CB22F-BE80-4545-BA24-460C5282FFEE}"/>
          </ac:spMkLst>
        </pc:spChg>
        <pc:spChg chg="add mod">
          <ac:chgData name="Shanna Warrington" userId="8a8b4d080c881ef9" providerId="LiveId" clId="{BA2A795B-C28B-4646-877F-7F3DD0F4B83F}" dt="2021-02-20T22:35:44.468" v="646" actId="20577"/>
          <ac:spMkLst>
            <pc:docMk/>
            <pc:sldMk cId="2982840148" sldId="261"/>
            <ac:spMk id="5" creationId="{41FEFEA5-83B3-43A5-87DD-30522CA4636C}"/>
          </ac:spMkLst>
        </pc:spChg>
        <pc:spChg chg="add del mod">
          <ac:chgData name="Shanna Warrington" userId="8a8b4d080c881ef9" providerId="LiveId" clId="{BA2A795B-C28B-4646-877F-7F3DD0F4B83F}" dt="2021-02-20T22:36:19.055" v="649" actId="478"/>
          <ac:spMkLst>
            <pc:docMk/>
            <pc:sldMk cId="2982840148" sldId="261"/>
            <ac:spMk id="7" creationId="{E7B0FC26-DE5D-4CCC-ABFB-3C5654A90F3B}"/>
          </ac:spMkLst>
        </pc:spChg>
      </pc:sldChg>
      <pc:sldChg chg="addSp delSp modSp mod modAnim">
        <pc:chgData name="Shanna Warrington" userId="8a8b4d080c881ef9" providerId="LiveId" clId="{BA2A795B-C28B-4646-877F-7F3DD0F4B83F}" dt="2021-02-21T22:16:49.464" v="3645"/>
        <pc:sldMkLst>
          <pc:docMk/>
          <pc:sldMk cId="3642924669" sldId="262"/>
        </pc:sldMkLst>
        <pc:spChg chg="del">
          <ac:chgData name="Shanna Warrington" userId="8a8b4d080c881ef9" providerId="LiveId" clId="{BA2A795B-C28B-4646-877F-7F3DD0F4B83F}" dt="2021-02-20T22:36:52.960" v="650" actId="478"/>
          <ac:spMkLst>
            <pc:docMk/>
            <pc:sldMk cId="3642924669" sldId="262"/>
            <ac:spMk id="3" creationId="{C50569AC-01E4-4806-B682-FA5BFA182BAE}"/>
          </ac:spMkLst>
        </pc:spChg>
        <pc:spChg chg="mod">
          <ac:chgData name="Shanna Warrington" userId="8a8b4d080c881ef9" providerId="LiveId" clId="{BA2A795B-C28B-4646-877F-7F3DD0F4B83F}" dt="2021-02-20T17:48:12.265" v="246" actId="20577"/>
          <ac:spMkLst>
            <pc:docMk/>
            <pc:sldMk cId="3642924669" sldId="262"/>
            <ac:spMk id="4" creationId="{634CB22F-BE80-4545-BA24-460C5282FFEE}"/>
          </ac:spMkLst>
        </pc:spChg>
        <pc:spChg chg="add del mod">
          <ac:chgData name="Shanna Warrington" userId="8a8b4d080c881ef9" providerId="LiveId" clId="{BA2A795B-C28B-4646-877F-7F3DD0F4B83F}" dt="2021-02-20T22:43:20.393" v="1088" actId="478"/>
          <ac:spMkLst>
            <pc:docMk/>
            <pc:sldMk cId="3642924669" sldId="262"/>
            <ac:spMk id="6" creationId="{920E0D2B-34C6-4D65-8C6B-11506BD9460F}"/>
          </ac:spMkLst>
        </pc:spChg>
        <pc:spChg chg="add mod">
          <ac:chgData name="Shanna Warrington" userId="8a8b4d080c881ef9" providerId="LiveId" clId="{BA2A795B-C28B-4646-877F-7F3DD0F4B83F}" dt="2021-02-20T22:49:44.468" v="1482" actId="20577"/>
          <ac:spMkLst>
            <pc:docMk/>
            <pc:sldMk cId="3642924669" sldId="262"/>
            <ac:spMk id="7" creationId="{23878C2B-2396-40BA-8D72-41267017592C}"/>
          </ac:spMkLst>
        </pc:spChg>
      </pc:sldChg>
      <pc:sldChg chg="addSp delSp modSp mod modAnim">
        <pc:chgData name="Shanna Warrington" userId="8a8b4d080c881ef9" providerId="LiveId" clId="{BA2A795B-C28B-4646-877F-7F3DD0F4B83F}" dt="2021-02-21T22:17:28.808" v="3648"/>
        <pc:sldMkLst>
          <pc:docMk/>
          <pc:sldMk cId="1841914074" sldId="263"/>
        </pc:sldMkLst>
        <pc:spChg chg="add mod">
          <ac:chgData name="Shanna Warrington" userId="8a8b4d080c881ef9" providerId="LiveId" clId="{BA2A795B-C28B-4646-877F-7F3DD0F4B83F}" dt="2021-02-20T22:58:14.421" v="1679" actId="20577"/>
          <ac:spMkLst>
            <pc:docMk/>
            <pc:sldMk cId="1841914074" sldId="263"/>
            <ac:spMk id="3" creationId="{341DCA51-98D9-41C4-B2CF-987DF99CB7D5}"/>
          </ac:spMkLst>
        </pc:spChg>
        <pc:spChg chg="add mod">
          <ac:chgData name="Shanna Warrington" userId="8a8b4d080c881ef9" providerId="LiveId" clId="{BA2A795B-C28B-4646-877F-7F3DD0F4B83F}" dt="2021-02-20T23:00:53.122" v="1793" actId="20577"/>
          <ac:spMkLst>
            <pc:docMk/>
            <pc:sldMk cId="1841914074" sldId="263"/>
            <ac:spMk id="4" creationId="{4DE57E58-581B-4B6F-B5D0-B404C5668D8B}"/>
          </ac:spMkLst>
        </pc:spChg>
        <pc:picChg chg="del">
          <ac:chgData name="Shanna Warrington" userId="8a8b4d080c881ef9" providerId="LiveId" clId="{BA2A795B-C28B-4646-877F-7F3DD0F4B83F}" dt="2021-02-20T22:51:39.016" v="1490" actId="478"/>
          <ac:picMkLst>
            <pc:docMk/>
            <pc:sldMk cId="1841914074" sldId="263"/>
            <ac:picMk id="8" creationId="{263EBBD1-E440-4E4A-9F5F-7E297EE0B53E}"/>
          </ac:picMkLst>
        </pc:picChg>
      </pc:sldChg>
      <pc:sldChg chg="modSp mod modAnim">
        <pc:chgData name="Shanna Warrington" userId="8a8b4d080c881ef9" providerId="LiveId" clId="{BA2A795B-C28B-4646-877F-7F3DD0F4B83F}" dt="2021-02-21T22:17:34.936" v="3649"/>
        <pc:sldMkLst>
          <pc:docMk/>
          <pc:sldMk cId="3139505413" sldId="264"/>
        </pc:sldMkLst>
        <pc:spChg chg="mod">
          <ac:chgData name="Shanna Warrington" userId="8a8b4d080c881ef9" providerId="LiveId" clId="{BA2A795B-C28B-4646-877F-7F3DD0F4B83F}" dt="2021-02-20T23:17:09.250" v="1928" actId="20577"/>
          <ac:spMkLst>
            <pc:docMk/>
            <pc:sldMk cId="3139505413" sldId="264"/>
            <ac:spMk id="3" creationId="{341DCA51-98D9-41C4-B2CF-987DF99CB7D5}"/>
          </ac:spMkLst>
        </pc:spChg>
        <pc:spChg chg="mod">
          <ac:chgData name="Shanna Warrington" userId="8a8b4d080c881ef9" providerId="LiveId" clId="{BA2A795B-C28B-4646-877F-7F3DD0F4B83F}" dt="2021-02-20T23:21:08.617" v="2101" actId="20577"/>
          <ac:spMkLst>
            <pc:docMk/>
            <pc:sldMk cId="3139505413" sldId="264"/>
            <ac:spMk id="4" creationId="{4DE57E58-581B-4B6F-B5D0-B404C5668D8B}"/>
          </ac:spMkLst>
        </pc:spChg>
      </pc:sldChg>
      <pc:sldChg chg="modSp mod modAnim">
        <pc:chgData name="Shanna Warrington" userId="8a8b4d080c881ef9" providerId="LiveId" clId="{BA2A795B-C28B-4646-877F-7F3DD0F4B83F}" dt="2021-02-21T22:17:40.392" v="3650"/>
        <pc:sldMkLst>
          <pc:docMk/>
          <pc:sldMk cId="3008667446" sldId="265"/>
        </pc:sldMkLst>
        <pc:spChg chg="mod">
          <ac:chgData name="Shanna Warrington" userId="8a8b4d080c881ef9" providerId="LiveId" clId="{BA2A795B-C28B-4646-877F-7F3DD0F4B83F}" dt="2021-02-20T23:26:23.186" v="2273" actId="20577"/>
          <ac:spMkLst>
            <pc:docMk/>
            <pc:sldMk cId="3008667446" sldId="265"/>
            <ac:spMk id="3" creationId="{341DCA51-98D9-41C4-B2CF-987DF99CB7D5}"/>
          </ac:spMkLst>
        </pc:spChg>
        <pc:spChg chg="mod">
          <ac:chgData name="Shanna Warrington" userId="8a8b4d080c881ef9" providerId="LiveId" clId="{BA2A795B-C28B-4646-877F-7F3DD0F4B83F}" dt="2021-02-20T23:30:16.827" v="2573" actId="20577"/>
          <ac:spMkLst>
            <pc:docMk/>
            <pc:sldMk cId="3008667446" sldId="265"/>
            <ac:spMk id="4" creationId="{4DE57E58-581B-4B6F-B5D0-B404C5668D8B}"/>
          </ac:spMkLst>
        </pc:spChg>
      </pc:sldChg>
      <pc:sldChg chg="addSp delSp modSp mod setBg modAnim">
        <pc:chgData name="Shanna Warrington" userId="8a8b4d080c881ef9" providerId="LiveId" clId="{BA2A795B-C28B-4646-877F-7F3DD0F4B83F}" dt="2021-02-21T22:17:50.060" v="3652"/>
        <pc:sldMkLst>
          <pc:docMk/>
          <pc:sldMk cId="2879405248" sldId="266"/>
        </pc:sldMkLst>
        <pc:spChg chg="mod">
          <ac:chgData name="Shanna Warrington" userId="8a8b4d080c881ef9" providerId="LiveId" clId="{BA2A795B-C28B-4646-877F-7F3DD0F4B83F}" dt="2021-02-21T21:44:23.924" v="2595" actId="26606"/>
          <ac:spMkLst>
            <pc:docMk/>
            <pc:sldMk cId="2879405248" sldId="266"/>
            <ac:spMk id="2" creationId="{C27B2F34-55B0-47D2-9CFA-44D2FE5EC13B}"/>
          </ac:spMkLst>
        </pc:spChg>
        <pc:spChg chg="add">
          <ac:chgData name="Shanna Warrington" userId="8a8b4d080c881ef9" providerId="LiveId" clId="{BA2A795B-C28B-4646-877F-7F3DD0F4B83F}" dt="2021-02-21T21:44:23.924" v="2595" actId="26606"/>
          <ac:spMkLst>
            <pc:docMk/>
            <pc:sldMk cId="2879405248" sldId="266"/>
            <ac:spMk id="11" creationId="{4C1E981B-F06E-48B4-9275-F4B261AFCAC0}"/>
          </ac:spMkLst>
        </pc:spChg>
        <pc:spChg chg="add">
          <ac:chgData name="Shanna Warrington" userId="8a8b4d080c881ef9" providerId="LiveId" clId="{BA2A795B-C28B-4646-877F-7F3DD0F4B83F}" dt="2021-02-21T21:44:23.924" v="2595" actId="26606"/>
          <ac:spMkLst>
            <pc:docMk/>
            <pc:sldMk cId="2879405248" sldId="266"/>
            <ac:spMk id="13" creationId="{312E2C24-0CD2-4071-8CE2-B059993A99EF}"/>
          </ac:spMkLst>
        </pc:spChg>
        <pc:spChg chg="add">
          <ac:chgData name="Shanna Warrington" userId="8a8b4d080c881ef9" providerId="LiveId" clId="{BA2A795B-C28B-4646-877F-7F3DD0F4B83F}" dt="2021-02-21T21:44:23.924" v="2595" actId="26606"/>
          <ac:spMkLst>
            <pc:docMk/>
            <pc:sldMk cId="2879405248" sldId="266"/>
            <ac:spMk id="15" creationId="{24F1DC13-C830-4B86-A9C6-927F5C55DBD7}"/>
          </ac:spMkLst>
        </pc:spChg>
        <pc:picChg chg="add del mod">
          <ac:chgData name="Shanna Warrington" userId="8a8b4d080c881ef9" providerId="LiveId" clId="{BA2A795B-C28B-4646-877F-7F3DD0F4B83F}" dt="2021-02-21T21:42:38.615" v="2587" actId="478"/>
          <ac:picMkLst>
            <pc:docMk/>
            <pc:sldMk cId="2879405248" sldId="266"/>
            <ac:picMk id="4" creationId="{BB22131F-C07D-4A43-995E-94DB19CDA5EB}"/>
          </ac:picMkLst>
        </pc:picChg>
        <pc:picChg chg="add mod">
          <ac:chgData name="Shanna Warrington" userId="8a8b4d080c881ef9" providerId="LiveId" clId="{BA2A795B-C28B-4646-877F-7F3DD0F4B83F}" dt="2021-02-21T21:44:23.924" v="2595" actId="26606"/>
          <ac:picMkLst>
            <pc:docMk/>
            <pc:sldMk cId="2879405248" sldId="266"/>
            <ac:picMk id="6" creationId="{453972C1-DDE4-4821-9663-042376A2B3AC}"/>
          </ac:picMkLst>
        </pc:picChg>
      </pc:sldChg>
      <pc:sldChg chg="addSp modSp mod modAnim">
        <pc:chgData name="Shanna Warrington" userId="8a8b4d080c881ef9" providerId="LiveId" clId="{BA2A795B-C28B-4646-877F-7F3DD0F4B83F}" dt="2021-02-21T22:17:55.528" v="3653"/>
        <pc:sldMkLst>
          <pc:docMk/>
          <pc:sldMk cId="2852111694" sldId="267"/>
        </pc:sldMkLst>
        <pc:spChg chg="add mod">
          <ac:chgData name="Shanna Warrington" userId="8a8b4d080c881ef9" providerId="LiveId" clId="{BA2A795B-C28B-4646-877F-7F3DD0F4B83F}" dt="2021-02-21T21:47:09.203" v="2831" actId="1076"/>
          <ac:spMkLst>
            <pc:docMk/>
            <pc:sldMk cId="2852111694" sldId="267"/>
            <ac:spMk id="3" creationId="{C74386EB-02C8-4CF4-9DBF-EA4433CEC866}"/>
          </ac:spMkLst>
        </pc:spChg>
        <pc:spChg chg="add mod">
          <ac:chgData name="Shanna Warrington" userId="8a8b4d080c881ef9" providerId="LiveId" clId="{BA2A795B-C28B-4646-877F-7F3DD0F4B83F}" dt="2021-02-21T21:47:02.627" v="2830" actId="1076"/>
          <ac:spMkLst>
            <pc:docMk/>
            <pc:sldMk cId="2852111694" sldId="267"/>
            <ac:spMk id="4" creationId="{BB912C72-9CA5-4DEE-AFBA-0336B4DE7D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588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0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1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5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8C2705-5832-47C0-B68D-A585FBB1B0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2ACE-59EC-45F4-BEC5-7500193C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91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-ebscohost-com.ezproxy.snhu.edu/login.aspx?direct=true&amp;db=nlebk&amp;AN=937009&amp;site=ehost-live" TargetMode="External"/><Relationship Id="rId2" Type="http://schemas.openxmlformats.org/officeDocument/2006/relationships/hyperlink" Target="http://www.tutorialspoint.com/sdlc/sdlc_overview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evteam.space/blog/waterfall-vs-agile-which-methodology-is-right-for-your-proje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5338"/>
            <a:ext cx="9089876" cy="753862"/>
          </a:xfrm>
        </p:spPr>
        <p:txBody>
          <a:bodyPr/>
          <a:lstStyle/>
          <a:p>
            <a:pPr algn="ctr"/>
            <a:r>
              <a:rPr lang="en-US" sz="4400" dirty="0"/>
              <a:t>ROLES OF A SCRUM-AGILE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CB22F-BE80-4545-BA24-460C5282FFEE}"/>
              </a:ext>
            </a:extLst>
          </p:cNvPr>
          <p:cNvSpPr txBox="1"/>
          <p:nvPr/>
        </p:nvSpPr>
        <p:spPr>
          <a:xfrm>
            <a:off x="1154956" y="1704513"/>
            <a:ext cx="18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3B226-69DF-40B5-9DA0-F18D34DA34AE}"/>
              </a:ext>
            </a:extLst>
          </p:cNvPr>
          <p:cNvSpPr txBox="1"/>
          <p:nvPr/>
        </p:nvSpPr>
        <p:spPr>
          <a:xfrm>
            <a:off x="1287262" y="2405849"/>
            <a:ext cx="8620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ensuring that scrum is understood and enacted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Servant-leader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those outside of the team understand their interactions with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maximize the value created by the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Finds ways to manage the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Understands and practices agile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Facilitates scrum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Removes roadblocks to the team's progress</a:t>
            </a:r>
          </a:p>
        </p:txBody>
      </p:sp>
    </p:spTree>
    <p:extLst>
      <p:ext uri="{BB962C8B-B14F-4D97-AF65-F5344CB8AC3E}">
        <p14:creationId xmlns:p14="http://schemas.microsoft.com/office/powerpoint/2010/main" val="22762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667" y="464968"/>
            <a:ext cx="8825658" cy="1508464"/>
          </a:xfrm>
        </p:spPr>
        <p:txBody>
          <a:bodyPr/>
          <a:lstStyle/>
          <a:p>
            <a:pPr algn="ctr"/>
            <a:r>
              <a:rPr lang="en-US" sz="4400" dirty="0"/>
              <a:t>FACTORS WHEN CHOOSING AN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E9DC7-6E06-45F4-BFBD-5595CBE11A9F}"/>
              </a:ext>
            </a:extLst>
          </p:cNvPr>
          <p:cNvSpPr txBox="1"/>
          <p:nvPr/>
        </p:nvSpPr>
        <p:spPr>
          <a:xfrm>
            <a:off x="932155" y="2242481"/>
            <a:ext cx="98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choosing an approach, one must consider if the project is small or large, long term or short term, does the client want to be involved or hands off?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3EE31-114E-4937-8454-8E329372094C}"/>
              </a:ext>
            </a:extLst>
          </p:cNvPr>
          <p:cNvSpPr txBox="1"/>
          <p:nvPr/>
        </p:nvSpPr>
        <p:spPr>
          <a:xfrm>
            <a:off x="932155" y="3157861"/>
            <a:ext cx="98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client that wants to be hands on or if the project is small or has a quick turn around, then it would be better to go with and Agile approach.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57542-742A-4686-9994-21B8D71D3F16}"/>
              </a:ext>
            </a:extLst>
          </p:cNvPr>
          <p:cNvSpPr txBox="1"/>
          <p:nvPr/>
        </p:nvSpPr>
        <p:spPr>
          <a:xfrm>
            <a:off x="932155" y="4073241"/>
            <a:ext cx="98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Were as if the client was mostly hands-off or if the project was very complex or long running, then a waterfall approach may be best.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96E3-FC86-4195-BBD4-9A65BB855C6E}"/>
              </a:ext>
            </a:extLst>
          </p:cNvPr>
          <p:cNvSpPr txBox="1"/>
          <p:nvPr/>
        </p:nvSpPr>
        <p:spPr>
          <a:xfrm>
            <a:off x="932155" y="4988621"/>
            <a:ext cx="988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also a third option that will be most likely to be used. That is a hybrid of the two approaches. Most projects will need elements from waterfall and agile.</a:t>
            </a:r>
          </a:p>
        </p:txBody>
      </p:sp>
    </p:spTree>
    <p:extLst>
      <p:ext uri="{BB962C8B-B14F-4D97-AF65-F5344CB8AC3E}">
        <p14:creationId xmlns:p14="http://schemas.microsoft.com/office/powerpoint/2010/main" val="24888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102" y="452761"/>
            <a:ext cx="7237413" cy="1217435"/>
          </a:xfrm>
        </p:spPr>
        <p:txBody>
          <a:bodyPr/>
          <a:lstStyle/>
          <a:p>
            <a:pPr algn="ctr"/>
            <a:r>
              <a:rPr lang="en-US" dirty="0"/>
              <a:t>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3EE66-10D5-4437-8F07-9DB1CE189AF8}"/>
              </a:ext>
            </a:extLst>
          </p:cNvPr>
          <p:cNvSpPr txBox="1"/>
          <p:nvPr/>
        </p:nvSpPr>
        <p:spPr>
          <a:xfrm>
            <a:off x="1367161" y="2104008"/>
            <a:ext cx="9472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“SDLC - Overview.” </a:t>
            </a:r>
            <a:r>
              <a:rPr lang="en-US" i="1" dirty="0" err="1">
                <a:effectLst/>
              </a:rPr>
              <a:t>Tutorialspoint</a:t>
            </a:r>
            <a:r>
              <a:rPr lang="en-US" dirty="0">
                <a:effectLst/>
              </a:rPr>
              <a:t>, </a:t>
            </a:r>
            <a:r>
              <a:rPr lang="en-US" dirty="0">
                <a:effectLst/>
                <a:hlinkClick r:id="rId2"/>
              </a:rPr>
              <a:t>www.tutorialspoint.com/sdlc/sdlc_overview.htm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Charles G. Cobb. </a:t>
            </a:r>
            <a:r>
              <a:rPr lang="en-US" b="0" i="1" dirty="0"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 Wiley; 2015. Accessed February 20, 2021. </a:t>
            </a:r>
            <a:r>
              <a:rPr lang="en-US" b="0" i="0" dirty="0">
                <a:effectLst/>
                <a:latin typeface="Helvetica" panose="020B0604020202020204" pitchFamily="34" charset="0"/>
                <a:hlinkClick r:id="rId3"/>
              </a:rPr>
              <a:t>https://search-ebscohost-com.ezproxy.snhu.edu/login.aspx?direct=true&amp;db=nlebk&amp;AN=937009&amp;site=ehost-live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</a:endParaRPr>
          </a:p>
          <a:p>
            <a:r>
              <a:rPr lang="en-US" dirty="0"/>
              <a:t>Davies, Aron. “Waterfall vs Agile: Which Methodology Is Right for Your Project.” </a:t>
            </a:r>
            <a:r>
              <a:rPr lang="en-US" i="1" dirty="0" err="1"/>
              <a:t>DevTeam.Space</a:t>
            </a:r>
            <a:r>
              <a:rPr lang="en-US" dirty="0"/>
              <a:t>, 26 Sept. 2020, </a:t>
            </a:r>
            <a:r>
              <a:rPr lang="en-US" dirty="0">
                <a:hlinkClick r:id="rId4"/>
              </a:rPr>
              <a:t>www.devteam.space/blog/waterfall-vs-agile-which-methodology-is-right-for-your-project/</a:t>
            </a:r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577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5338"/>
            <a:ext cx="9089876" cy="753862"/>
          </a:xfrm>
        </p:spPr>
        <p:txBody>
          <a:bodyPr/>
          <a:lstStyle/>
          <a:p>
            <a:pPr algn="ctr"/>
            <a:r>
              <a:rPr lang="en-US" sz="4400" dirty="0"/>
              <a:t>ROLES OF A SCRUM-AGILE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CB22F-BE80-4545-BA24-460C5282FFEE}"/>
              </a:ext>
            </a:extLst>
          </p:cNvPr>
          <p:cNvSpPr txBox="1"/>
          <p:nvPr/>
        </p:nvSpPr>
        <p:spPr>
          <a:xfrm>
            <a:off x="1154956" y="1704513"/>
            <a:ext cx="238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EFEA5-83B3-43A5-87DD-30522CA4636C}"/>
              </a:ext>
            </a:extLst>
          </p:cNvPr>
          <p:cNvSpPr txBox="1"/>
          <p:nvPr/>
        </p:nvSpPr>
        <p:spPr>
          <a:xfrm>
            <a:off x="1278384" y="2450237"/>
            <a:ext cx="7998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maximizing the value of the product and the work of the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one to manage the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the product backlog is visible, transparent, and clear to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sure the development team understands the items on the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the business sponsors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decision maker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298284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65338"/>
            <a:ext cx="9089876" cy="753862"/>
          </a:xfrm>
        </p:spPr>
        <p:txBody>
          <a:bodyPr/>
          <a:lstStyle/>
          <a:p>
            <a:pPr algn="ctr"/>
            <a:r>
              <a:rPr lang="en-US" sz="4400" dirty="0"/>
              <a:t>ROLES OF A SCRUM-AGILE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CB22F-BE80-4545-BA24-460C5282FFEE}"/>
              </a:ext>
            </a:extLst>
          </p:cNvPr>
          <p:cNvSpPr txBox="1"/>
          <p:nvPr/>
        </p:nvSpPr>
        <p:spPr>
          <a:xfrm>
            <a:off x="1154956" y="1704513"/>
            <a:ext cx="18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78C2B-2396-40BA-8D72-41267017592C}"/>
              </a:ext>
            </a:extLst>
          </p:cNvPr>
          <p:cNvSpPr txBox="1"/>
          <p:nvPr/>
        </p:nvSpPr>
        <p:spPr>
          <a:xfrm>
            <a:off x="1154955" y="2263805"/>
            <a:ext cx="9888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Professionals who do the work of delivering “potentially released increments of a done Product”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Structured and empowered to manage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Self-organizing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titles or sub-teams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to work together as a single team</a:t>
            </a:r>
          </a:p>
        </p:txBody>
      </p:sp>
    </p:spTree>
    <p:extLst>
      <p:ext uri="{BB962C8B-B14F-4D97-AF65-F5344CB8AC3E}">
        <p14:creationId xmlns:p14="http://schemas.microsoft.com/office/powerpoint/2010/main" val="36429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474502"/>
            <a:ext cx="8825658" cy="1606118"/>
          </a:xfrm>
        </p:spPr>
        <p:txBody>
          <a:bodyPr/>
          <a:lstStyle/>
          <a:p>
            <a:pPr algn="ctr"/>
            <a:r>
              <a:rPr lang="en-US" sz="4400" dirty="0"/>
              <a:t>SDLC PHASES IN AN AGILE APPROACH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63EBBD1-E440-4E4A-9F5F-7E297EE0B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2354423"/>
            <a:ext cx="5267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474502"/>
            <a:ext cx="8825658" cy="1606118"/>
          </a:xfrm>
        </p:spPr>
        <p:txBody>
          <a:bodyPr/>
          <a:lstStyle/>
          <a:p>
            <a:pPr algn="ctr"/>
            <a:r>
              <a:rPr lang="en-US" sz="4400" dirty="0"/>
              <a:t>SDLC PHASES IN AN AGILE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DCA51-98D9-41C4-B2CF-987DF99CB7D5}"/>
              </a:ext>
            </a:extLst>
          </p:cNvPr>
          <p:cNvSpPr txBox="1"/>
          <p:nvPr/>
        </p:nvSpPr>
        <p:spPr>
          <a:xfrm>
            <a:off x="1455938" y="2556769"/>
            <a:ext cx="9197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to plan the requirements and a basic plan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the input from customers, sales department, market surveys, and experts in the industry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57E58-581B-4B6F-B5D0-B404C5668D8B}"/>
              </a:ext>
            </a:extLst>
          </p:cNvPr>
          <p:cNvSpPr txBox="1"/>
          <p:nvPr/>
        </p:nvSpPr>
        <p:spPr>
          <a:xfrm>
            <a:off x="1455938" y="4314548"/>
            <a:ext cx="919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Clearly define and document the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approval of customer or market analysts</a:t>
            </a:r>
          </a:p>
        </p:txBody>
      </p:sp>
    </p:spTree>
    <p:extLst>
      <p:ext uri="{BB962C8B-B14F-4D97-AF65-F5344CB8AC3E}">
        <p14:creationId xmlns:p14="http://schemas.microsoft.com/office/powerpoint/2010/main" val="18419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474502"/>
            <a:ext cx="8825658" cy="1606118"/>
          </a:xfrm>
        </p:spPr>
        <p:txBody>
          <a:bodyPr/>
          <a:lstStyle/>
          <a:p>
            <a:pPr algn="ctr"/>
            <a:r>
              <a:rPr lang="en-US" sz="4400" dirty="0"/>
              <a:t>SDLC PHASES IN AN AGILE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DCA51-98D9-41C4-B2CF-987DF99CB7D5}"/>
              </a:ext>
            </a:extLst>
          </p:cNvPr>
          <p:cNvSpPr txBox="1"/>
          <p:nvPr/>
        </p:nvSpPr>
        <p:spPr>
          <a:xfrm>
            <a:off x="1455938" y="2556769"/>
            <a:ext cx="919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Defines the architectural modules of the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Internal design should be clearly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57E58-581B-4B6F-B5D0-B404C5668D8B}"/>
              </a:ext>
            </a:extLst>
          </p:cNvPr>
          <p:cNvSpPr txBox="1"/>
          <p:nvPr/>
        </p:nvSpPr>
        <p:spPr>
          <a:xfrm>
            <a:off x="1497366" y="4474346"/>
            <a:ext cx="919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development and production is undertaken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design is planned and designed well, the building of the product should be fairly hassle free</a:t>
            </a:r>
          </a:p>
        </p:txBody>
      </p:sp>
    </p:spTree>
    <p:extLst>
      <p:ext uri="{BB962C8B-B14F-4D97-AF65-F5344CB8AC3E}">
        <p14:creationId xmlns:p14="http://schemas.microsoft.com/office/powerpoint/2010/main" val="31395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474502"/>
            <a:ext cx="8825658" cy="1606118"/>
          </a:xfrm>
        </p:spPr>
        <p:txBody>
          <a:bodyPr/>
          <a:lstStyle/>
          <a:p>
            <a:pPr algn="ctr"/>
            <a:r>
              <a:rPr lang="en-US" sz="4400" dirty="0"/>
              <a:t>SDLC PHASES IN AN AGILE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DCA51-98D9-41C4-B2CF-987DF99CB7D5}"/>
              </a:ext>
            </a:extLst>
          </p:cNvPr>
          <p:cNvSpPr txBox="1"/>
          <p:nvPr/>
        </p:nvSpPr>
        <p:spPr>
          <a:xfrm>
            <a:off x="1455938" y="2556769"/>
            <a:ext cx="9197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is integrated through out all the stages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stage should have a heavier lean 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57E58-581B-4B6F-B5D0-B404C5668D8B}"/>
              </a:ext>
            </a:extLst>
          </p:cNvPr>
          <p:cNvSpPr txBox="1"/>
          <p:nvPr/>
        </p:nvSpPr>
        <p:spPr>
          <a:xfrm>
            <a:off x="1455938" y="4314548"/>
            <a:ext cx="9197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tested and ready, the product should be release to an appropriate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be partially released until feedback is given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also when maintenance and updates begins</a:t>
            </a:r>
          </a:p>
        </p:txBody>
      </p:sp>
    </p:spTree>
    <p:extLst>
      <p:ext uri="{BB962C8B-B14F-4D97-AF65-F5344CB8AC3E}">
        <p14:creationId xmlns:p14="http://schemas.microsoft.com/office/powerpoint/2010/main" val="3008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DIFFERENCES BETWEEN WATERFALL AND AGILE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53972C1-DDE4-4821-9663-042376A2B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49467"/>
            <a:ext cx="6270662" cy="3558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940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34-55B0-47D2-9CFA-44D2FE5E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9" y="391358"/>
            <a:ext cx="8610482" cy="1339788"/>
          </a:xfrm>
        </p:spPr>
        <p:txBody>
          <a:bodyPr/>
          <a:lstStyle/>
          <a:p>
            <a:pPr algn="ctr"/>
            <a:r>
              <a:rPr lang="en-US" sz="4400" dirty="0"/>
              <a:t>DIFFERENCES BETWEEN WATERFALL AND AGILE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386EB-02C8-4CF4-9DBF-EA4433CEC866}"/>
              </a:ext>
            </a:extLst>
          </p:cNvPr>
          <p:cNvSpPr txBox="1"/>
          <p:nvPr/>
        </p:nvSpPr>
        <p:spPr>
          <a:xfrm>
            <a:off x="1438182" y="2379216"/>
            <a:ext cx="4136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Waterfall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Distinct goals for each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turning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Plan-driven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12C72-9CA5-4DEE-AFBA-0336B4DE7D0B}"/>
              </a:ext>
            </a:extLst>
          </p:cNvPr>
          <p:cNvSpPr txBox="1"/>
          <p:nvPr/>
        </p:nvSpPr>
        <p:spPr>
          <a:xfrm>
            <a:off x="6241001" y="2379216"/>
            <a:ext cx="4048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teams working intensively and interdependent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in sprints</a:t>
            </a:r>
          </a:p>
        </p:txBody>
      </p:sp>
    </p:spTree>
    <p:extLst>
      <p:ext uri="{BB962C8B-B14F-4D97-AF65-F5344CB8AC3E}">
        <p14:creationId xmlns:p14="http://schemas.microsoft.com/office/powerpoint/2010/main" val="28521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</TotalTime>
  <Words>613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Helvetica</vt:lpstr>
      <vt:lpstr>Wingdings 3</vt:lpstr>
      <vt:lpstr>Ion</vt:lpstr>
      <vt:lpstr>ROLES OF A SCRUM-AGILE TEAM</vt:lpstr>
      <vt:lpstr>ROLES OF A SCRUM-AGILE TEAM</vt:lpstr>
      <vt:lpstr>ROLES OF A SCRUM-AGILE TEAM</vt:lpstr>
      <vt:lpstr>SDLC PHASES IN AN AGILE APPROACH</vt:lpstr>
      <vt:lpstr>SDLC PHASES IN AN AGILE APPROACH</vt:lpstr>
      <vt:lpstr>SDLC PHASES IN AN AGILE APPROACH</vt:lpstr>
      <vt:lpstr>SDLC PHASES IN AN AGILE APPROACH</vt:lpstr>
      <vt:lpstr>DIFFERENCES BETWEEN WATERFALL AND AGILE</vt:lpstr>
      <vt:lpstr>DIFFERENCES BETWEEN WATERFALL AND AGILE</vt:lpstr>
      <vt:lpstr>FACTORS WHEN CHOOSING AN APPROACH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Warrington</dc:creator>
  <cp:lastModifiedBy>Shanna Warrington</cp:lastModifiedBy>
  <cp:revision>1</cp:revision>
  <dcterms:created xsi:type="dcterms:W3CDTF">2021-02-13T20:23:43Z</dcterms:created>
  <dcterms:modified xsi:type="dcterms:W3CDTF">2021-02-21T22:19:41Z</dcterms:modified>
</cp:coreProperties>
</file>