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9457-164F-4E74-97AF-C911D96F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FD06D-DFA9-403F-A2E1-9B2E49183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C5AA5-60C6-465D-AD5B-93459EA5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F7DE5-33FC-433A-821D-1649777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3C713-EAF0-4968-8E14-2AE4EF04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6BDF-E0CE-4CC9-B4DD-B86F191B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CB785A-13D0-4BE5-A4EB-138513B5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EC814-C68E-4CF8-B883-4EC78D1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1E28F-ED62-419D-9661-3652F66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77F91-C579-4A89-8448-D372FC8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93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9F3DB6-7D91-4ADB-9E9A-654DA855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380539-FF51-42C8-8E44-916B6EF9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0B2EF-8D70-4BA0-B4CF-4ECDDDC2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3DF95-CB2A-40F4-942A-BFA48372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87277-80FB-42A1-A4CB-7B3713E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83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6AA94-361D-4D93-8B67-DE6B8AC2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2DE56-9A40-4B9F-BACD-BE7EA874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94FA8-DBD6-401C-8E31-FE358848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02E9D-386F-4225-89E3-81A33061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0465C-3A3A-474F-9706-7320A76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C8C0-A66A-44B5-BBAB-CDECE06A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59E25-DEE0-4AE3-B1E8-E35B53D9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5964B-BC16-42FD-BEF8-63A7CCE2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5B38E-3A95-4B6E-9A5B-0125EBDC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1F3EC-C8CE-4445-9B5F-3F34E8A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7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F93B-F1FD-4A50-9018-95291419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63AF5-B569-4967-9DF3-2D633A34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938D0-3E12-4CEF-BAC7-9FA88885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FD265A-B3E3-4E86-B902-A197D1B5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1A2BF-AEB6-4C7B-9146-3DF2770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C393B-7323-4A18-A154-BB988C4D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7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B123-1535-472E-82C7-745632C8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64F95-6A4B-487D-ABB2-8AC299BF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6033C7-B6C2-4131-B7A5-7657C1CE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96CB09-D118-4A2B-A975-BD2E2BCAC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83B4F-5839-418F-BD34-B7A6A6A02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862A13-00CF-4E67-94D2-1EF53F3D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7D16A1-AC12-449C-8BAD-1DBC4312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CDC458-A4B5-4BF0-8875-CF4E4DC3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84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27B57-0AB6-4C7E-B891-C0A1C0C6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C67796-6154-43BF-A159-C177584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F75C13-F44A-484F-A75E-5E726FA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690F7D-49C6-4018-A705-4DC1B889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61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869738-8E0D-47DB-8AC6-3DA632D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1E411-1DFF-4E8C-B28D-2970D5A4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2D8864-525B-4600-A35C-5182054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1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720C7-CAD1-4D21-934D-2D9B726D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2F476-9EC3-45D2-A491-C3C6F01F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50814A-5FA6-494E-A46B-049CFED1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551E4-E370-4E37-9D73-F1A80D7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92CBA-B925-4D6B-BE01-CD002980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57093-BDEF-476D-87CA-7CDD6EA9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3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EB812-27CD-4254-8CD7-302CF929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24120-DBD3-41AD-95F9-6DAD8EA5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CD5EE2-BE62-4B5F-9694-BBCDE7A9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7096F-78A4-42A8-A2CC-4ED8A46C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019AF-0AEE-4E3B-862C-4B8C0EA7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6F595-2CC3-4A8B-AF95-2DFE1DB2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5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B7F56-583F-4990-B661-1AE4D8F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12E922-B6F5-4CF9-A1AE-3C01F155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EEFE77-471D-49B8-967F-E62EE6076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FEB6-B904-4311-AA14-CDB0B8856C8D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83DAA-1238-4A98-9404-89A43297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F57DC-76E7-45F2-8886-629122E3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171E-A67D-4BB2-BCAC-D51BABC77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4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A433-D3AA-4605-8EA8-13177DCE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3789"/>
          </a:xfrm>
        </p:spPr>
        <p:txBody>
          <a:bodyPr/>
          <a:lstStyle/>
          <a:p>
            <a:r>
              <a:rPr lang="es-MX" dirty="0"/>
              <a:t>Abrir proyecto </a:t>
            </a:r>
            <a:r>
              <a:rPr lang="es-MX" dirty="0" err="1"/>
              <a:t>Panther</a:t>
            </a:r>
            <a:r>
              <a:rPr lang="es-MX" dirty="0"/>
              <a:t> por primera vez.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Se necesita Visual Studio 2008.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800" dirty="0"/>
              <a:t>(Extraer carpeta ‘</a:t>
            </a:r>
            <a:r>
              <a:rPr lang="es-MX" sz="2800" dirty="0" err="1"/>
              <a:t>All</a:t>
            </a:r>
            <a:r>
              <a:rPr lang="es-MX" sz="2800" dirty="0"/>
              <a:t>’)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13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853DB-ACC9-4491-A4EE-378BFC02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6004" cy="5867724"/>
          </a:xfrm>
        </p:spPr>
        <p:txBody>
          <a:bodyPr>
            <a:normAutofit/>
          </a:bodyPr>
          <a:lstStyle/>
          <a:p>
            <a:r>
              <a:rPr lang="es-MX" sz="3200" dirty="0"/>
              <a:t>Cuando termine de generar el ‘Instalador </a:t>
            </a:r>
            <a:r>
              <a:rPr lang="es-MX" sz="3200" dirty="0" err="1"/>
              <a:t>Panther</a:t>
            </a:r>
            <a:r>
              <a:rPr lang="es-MX" sz="3200" dirty="0"/>
              <a:t>’ nos dirigimos (y damos </a:t>
            </a:r>
            <a:r>
              <a:rPr lang="es-MX" sz="3200" dirty="0" err="1"/>
              <a:t>click</a:t>
            </a:r>
            <a:r>
              <a:rPr lang="es-MX" sz="3200" dirty="0"/>
              <a:t> derecho) a ‘</a:t>
            </a:r>
            <a:r>
              <a:rPr lang="es-MX" sz="3200" dirty="0" err="1"/>
              <a:t>Panther</a:t>
            </a:r>
            <a:r>
              <a:rPr lang="es-MX" sz="3200" dirty="0"/>
              <a:t>’-&gt; ‘Generar’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F49096-EEBA-4177-9FF4-98A923B5F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10" t="7075" b="6395"/>
          <a:stretch/>
        </p:blipFill>
        <p:spPr>
          <a:xfrm>
            <a:off x="9116008" y="461865"/>
            <a:ext cx="2376196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0C99-A771-4516-AD96-CCE8D07B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5797"/>
          </a:xfrm>
        </p:spPr>
        <p:txBody>
          <a:bodyPr/>
          <a:lstStyle/>
          <a:p>
            <a:pPr algn="ctr"/>
            <a:r>
              <a:rPr lang="es-MX" dirty="0"/>
              <a:t>Ejecutar y listo</a:t>
            </a:r>
          </a:p>
        </p:txBody>
      </p:sp>
    </p:spTree>
    <p:extLst>
      <p:ext uri="{BB962C8B-B14F-4D97-AF65-F5344CB8AC3E}">
        <p14:creationId xmlns:p14="http://schemas.microsoft.com/office/powerpoint/2010/main" val="39708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08360-B750-4410-A524-14DEE876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0753"/>
          </a:xfrm>
        </p:spPr>
        <p:txBody>
          <a:bodyPr/>
          <a:lstStyle/>
          <a:p>
            <a:r>
              <a:rPr lang="es-MX" dirty="0"/>
              <a:t>Al abrir el proyecto saldrán 4 errores similares, solo damos </a:t>
            </a:r>
            <a:r>
              <a:rPr lang="es-MX" dirty="0" err="1"/>
              <a:t>click</a:t>
            </a:r>
            <a:r>
              <a:rPr lang="es-MX" dirty="0"/>
              <a:t> en aceptar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532036-7557-4A4D-8DD4-CBA531B4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429000"/>
            <a:ext cx="5467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71495-D7F8-40F0-A161-B730CE51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467669" cy="5895716"/>
          </a:xfrm>
        </p:spPr>
        <p:txBody>
          <a:bodyPr>
            <a:normAutofit/>
          </a:bodyPr>
          <a:lstStyle/>
          <a:p>
            <a:r>
              <a:rPr lang="es-MX" sz="3200" dirty="0"/>
              <a:t>En el explorador de soluciones tenemos advertencias que no nos dejaran ejecutar el programa, necesitamos eliminarlas y volverlas a cargar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Seleccionamos las referencias, damos </a:t>
            </a:r>
            <a:r>
              <a:rPr lang="es-MX" sz="3200" dirty="0" err="1"/>
              <a:t>click</a:t>
            </a:r>
            <a:r>
              <a:rPr lang="es-MX" sz="3200" dirty="0"/>
              <a:t> derecho y </a:t>
            </a:r>
            <a:r>
              <a:rPr lang="es-MX" sz="3200" dirty="0" err="1"/>
              <a:t>click</a:t>
            </a:r>
            <a:r>
              <a:rPr lang="es-MX" sz="3200" dirty="0"/>
              <a:t> en ‘Quitar’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B0E79-4821-429E-8A68-3D68765D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08" t="7892" b="6938"/>
          <a:stretch/>
        </p:blipFill>
        <p:spPr>
          <a:xfrm>
            <a:off x="9162660" y="508518"/>
            <a:ext cx="1779037" cy="5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7E53-7B69-4220-9316-288789F9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77000" cy="5569144"/>
          </a:xfrm>
        </p:spPr>
        <p:txBody>
          <a:bodyPr>
            <a:normAutofit/>
          </a:bodyPr>
          <a:lstStyle/>
          <a:p>
            <a:r>
              <a:rPr lang="es-MX" sz="3200" dirty="0"/>
              <a:t>Para agregar nuevas referencias damos </a:t>
            </a:r>
            <a:r>
              <a:rPr lang="es-MX" sz="3200" dirty="0" err="1"/>
              <a:t>click</a:t>
            </a:r>
            <a:r>
              <a:rPr lang="es-MX" sz="3200" dirty="0"/>
              <a:t> derecho en </a:t>
            </a:r>
            <a:br>
              <a:rPr lang="es-MX" sz="3200" dirty="0"/>
            </a:br>
            <a:r>
              <a:rPr lang="es-MX" sz="3200" dirty="0"/>
              <a:t>‘</a:t>
            </a:r>
            <a:r>
              <a:rPr lang="es-MX" sz="3200" dirty="0" err="1"/>
              <a:t>References</a:t>
            </a:r>
            <a:r>
              <a:rPr lang="es-MX" sz="3200" dirty="0"/>
              <a:t>’-&gt;’</a:t>
            </a:r>
            <a:r>
              <a:rPr lang="es-MX" sz="3200" dirty="0" err="1"/>
              <a:t>Agreagar</a:t>
            </a:r>
            <a:r>
              <a:rPr lang="es-MX" sz="3200" dirty="0"/>
              <a:t> referencia…’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780792-D99D-4530-A38C-DDF97F970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32" t="7347" b="6803"/>
          <a:stretch/>
        </p:blipFill>
        <p:spPr>
          <a:xfrm>
            <a:off x="8859416" y="485191"/>
            <a:ext cx="1788367" cy="58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8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A679-831F-40B1-AA16-85F017FD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5947" cy="5634459"/>
          </a:xfrm>
        </p:spPr>
        <p:txBody>
          <a:bodyPr>
            <a:normAutofit/>
          </a:bodyPr>
          <a:lstStyle/>
          <a:p>
            <a:r>
              <a:rPr lang="es-MX" sz="3200" dirty="0"/>
              <a:t>Nos vamos a la pestaña ‘Examinar’ y seleccionamos la ruta en donde se encuentran las referencias</a:t>
            </a:r>
            <a:br>
              <a:rPr lang="es-MX" sz="3200" dirty="0"/>
            </a:br>
            <a:r>
              <a:rPr lang="es-MX" sz="3200" dirty="0"/>
              <a:t>‘PROYECTO\REFERENCIAS’; seleccionamos todas y damos </a:t>
            </a:r>
            <a:r>
              <a:rPr lang="es-MX" sz="3200" dirty="0" err="1"/>
              <a:t>click</a:t>
            </a:r>
            <a:r>
              <a:rPr lang="es-MX" sz="3200" dirty="0"/>
              <a:t> en aceptar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DB6B23-469C-4B3B-9459-633388E9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8" t="24653" r="31199" b="25850"/>
          <a:stretch/>
        </p:blipFill>
        <p:spPr>
          <a:xfrm>
            <a:off x="6941976" y="1485106"/>
            <a:ext cx="4590662" cy="33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8B5DA-E37D-47B8-BD97-CC52D7A6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0771" cy="6026344"/>
          </a:xfrm>
        </p:spPr>
        <p:txBody>
          <a:bodyPr>
            <a:normAutofit/>
          </a:bodyPr>
          <a:lstStyle/>
          <a:p>
            <a:r>
              <a:rPr lang="es-MX" sz="3200" dirty="0"/>
              <a:t>Repetimos los mismo pasos para ‘</a:t>
            </a:r>
            <a:r>
              <a:rPr lang="es-MX" sz="3200" dirty="0" err="1"/>
              <a:t>PdfToImage</a:t>
            </a:r>
            <a:r>
              <a:rPr lang="es-MX" sz="3200" dirty="0"/>
              <a:t>’ y ‘</a:t>
            </a:r>
            <a:r>
              <a:rPr lang="es-MX" sz="3200" dirty="0" err="1"/>
              <a:t>Sentinela</a:t>
            </a:r>
            <a:r>
              <a:rPr lang="es-MX" sz="3200" dirty="0"/>
              <a:t>’</a:t>
            </a:r>
            <a:br>
              <a:rPr lang="es-MX" sz="3200" dirty="0"/>
            </a:br>
            <a:r>
              <a:rPr lang="es-MX" sz="3200" dirty="0"/>
              <a:t>(los quitamos de referencias)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4BC72F-1D5C-4F74-B62B-A75124C4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6" y="415828"/>
            <a:ext cx="2079856" cy="6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DE822-3B7F-4D78-9D72-34367F13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5947" cy="5830402"/>
          </a:xfrm>
        </p:spPr>
        <p:txBody>
          <a:bodyPr>
            <a:normAutofit/>
          </a:bodyPr>
          <a:lstStyle/>
          <a:p>
            <a:r>
              <a:rPr lang="es-MX" sz="3200" dirty="0"/>
              <a:t>Pestaña ‘Examinar’</a:t>
            </a:r>
            <a:br>
              <a:rPr lang="es-MX" sz="3200" dirty="0"/>
            </a:br>
            <a:r>
              <a:rPr lang="es-MX" sz="3200" dirty="0"/>
              <a:t>Ruta ‘PROYECTOS_GENERALES\</a:t>
            </a:r>
            <a:r>
              <a:rPr lang="es-MX" sz="3200" dirty="0" err="1"/>
              <a:t>PDF_Convert</a:t>
            </a:r>
            <a:r>
              <a:rPr lang="es-MX" sz="3200" dirty="0"/>
              <a:t>\</a:t>
            </a:r>
            <a:r>
              <a:rPr lang="es-MX" sz="3200" dirty="0" err="1"/>
              <a:t>PdfToImage</a:t>
            </a:r>
            <a:r>
              <a:rPr lang="es-MX" sz="3200" dirty="0"/>
              <a:t>\</a:t>
            </a:r>
            <a:r>
              <a:rPr lang="es-MX" sz="3200" dirty="0" err="1"/>
              <a:t>bin</a:t>
            </a:r>
            <a:r>
              <a:rPr lang="es-MX" sz="3200" dirty="0"/>
              <a:t>\</a:t>
            </a:r>
            <a:r>
              <a:rPr lang="es-MX" sz="3200" dirty="0" err="1"/>
              <a:t>Debug</a:t>
            </a:r>
            <a:r>
              <a:rPr lang="es-MX" sz="3200" dirty="0"/>
              <a:t>’</a:t>
            </a:r>
            <a:br>
              <a:rPr lang="es-MX" sz="3200" dirty="0"/>
            </a:br>
            <a:r>
              <a:rPr lang="es-MX" sz="3200" dirty="0"/>
              <a:t>Seleccionamos el archivo y damos </a:t>
            </a:r>
            <a:r>
              <a:rPr lang="es-MX" sz="3200" dirty="0" err="1"/>
              <a:t>click</a:t>
            </a:r>
            <a:r>
              <a:rPr lang="es-MX" sz="3200" dirty="0"/>
              <a:t> en aceptar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7AC08A-3BBD-4A1F-BC43-08E6A9EE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524097"/>
            <a:ext cx="4876761" cy="36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CB454-0A09-4E3A-ACA2-7DE199DB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1302" cy="5942369"/>
          </a:xfrm>
        </p:spPr>
        <p:txBody>
          <a:bodyPr>
            <a:normAutofit/>
          </a:bodyPr>
          <a:lstStyle/>
          <a:p>
            <a:r>
              <a:rPr lang="es-MX" sz="3200" dirty="0"/>
              <a:t>Pestaña ‘Examinar’</a:t>
            </a:r>
            <a:br>
              <a:rPr lang="es-MX" sz="3200" dirty="0"/>
            </a:br>
            <a:r>
              <a:rPr lang="es-MX" sz="3200" dirty="0"/>
              <a:t>Ruta ‘PROYECTO\PROYECTOS_GENERALES\</a:t>
            </a:r>
            <a:r>
              <a:rPr lang="es-MX" sz="3200" dirty="0" err="1"/>
              <a:t>Sentinela</a:t>
            </a:r>
            <a:r>
              <a:rPr lang="es-MX" sz="3200" dirty="0"/>
              <a:t>\</a:t>
            </a:r>
            <a:r>
              <a:rPr lang="es-MX" sz="3200" dirty="0" err="1"/>
              <a:t>bin</a:t>
            </a:r>
            <a:r>
              <a:rPr lang="es-MX" sz="3200" dirty="0"/>
              <a:t>\</a:t>
            </a:r>
            <a:r>
              <a:rPr lang="es-MX" sz="3200" dirty="0" err="1"/>
              <a:t>Debug</a:t>
            </a:r>
            <a:r>
              <a:rPr lang="es-MX" sz="3200" dirty="0"/>
              <a:t>’</a:t>
            </a:r>
            <a:br>
              <a:rPr lang="es-MX" sz="3200" dirty="0"/>
            </a:br>
            <a:r>
              <a:rPr lang="es-MX" sz="3200" dirty="0"/>
              <a:t>Seleccionamos el archivo y damos </a:t>
            </a:r>
            <a:r>
              <a:rPr lang="es-MX" sz="3200" dirty="0" err="1"/>
              <a:t>click</a:t>
            </a:r>
            <a:r>
              <a:rPr lang="es-MX" sz="3200" dirty="0"/>
              <a:t> en aceptar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501DCE-494C-46B5-88E7-72E6ABE8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87" y="1522590"/>
            <a:ext cx="5144840" cy="38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E259-7E5D-44E3-919A-55685EF7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0690" cy="5878286"/>
          </a:xfrm>
        </p:spPr>
        <p:txBody>
          <a:bodyPr>
            <a:normAutofit/>
          </a:bodyPr>
          <a:lstStyle/>
          <a:p>
            <a:r>
              <a:rPr lang="es-MX" sz="3200" dirty="0"/>
              <a:t>Al terminar la carga las referencias damos </a:t>
            </a:r>
            <a:r>
              <a:rPr lang="es-MX" sz="3200" dirty="0" err="1"/>
              <a:t>click</a:t>
            </a:r>
            <a:r>
              <a:rPr lang="es-MX" sz="3200" dirty="0"/>
              <a:t> derecho en ‘Instalador </a:t>
            </a:r>
            <a:r>
              <a:rPr lang="es-MX" sz="3200" dirty="0" err="1"/>
              <a:t>Panther</a:t>
            </a:r>
            <a:r>
              <a:rPr lang="es-MX" sz="3200" dirty="0"/>
              <a:t>’-&gt;’Generar’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AC86C2-9727-4324-A205-E0D68013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32" t="7619" b="6666"/>
          <a:stretch/>
        </p:blipFill>
        <p:spPr>
          <a:xfrm>
            <a:off x="9377265" y="489857"/>
            <a:ext cx="1788367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Abrir proyecto Panther por primera vez.  Se necesita Visual Studio 2008.   (Extraer carpeta ‘All’)</vt:lpstr>
      <vt:lpstr>Al abrir el proyecto saldrán 4 errores similares, solo damos click en aceptar</vt:lpstr>
      <vt:lpstr>En el explorador de soluciones tenemos advertencias que no nos dejaran ejecutar el programa, necesitamos eliminarlas y volverlas a cargar  Seleccionamos las referencias, damos click derecho y click en ‘Quitar’</vt:lpstr>
      <vt:lpstr>Para agregar nuevas referencias damos click derecho en  ‘References’-&gt;’Agreagar referencia…’</vt:lpstr>
      <vt:lpstr>Nos vamos a la pestaña ‘Examinar’ y seleccionamos la ruta en donde se encuentran las referencias ‘PROYECTO\REFERENCIAS’; seleccionamos todas y damos click en aceptar</vt:lpstr>
      <vt:lpstr>Repetimos los mismo pasos para ‘PdfToImage’ y ‘Sentinela’ (los quitamos de referencias)</vt:lpstr>
      <vt:lpstr>Pestaña ‘Examinar’ Ruta ‘PROYECTOS_GENERALES\PDF_Convert\PdfToImage\bin\Debug’ Seleccionamos el archivo y damos click en aceptar</vt:lpstr>
      <vt:lpstr>Pestaña ‘Examinar’ Ruta ‘PROYECTO\PROYECTOS_GENERALES\Sentinela\bin\Debug’ Seleccionamos el archivo y damos click en aceptar</vt:lpstr>
      <vt:lpstr>Al terminar la carga las referencias damos click derecho en ‘Instalador Panther’-&gt;’Generar’</vt:lpstr>
      <vt:lpstr>Cuando termine de generar el ‘Instalador Panther’ nos dirigimos (y damos click derecho) a ‘Panther’-&gt; ‘Generar’</vt:lpstr>
      <vt:lpstr>Ejecutar y listo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</dc:creator>
  <cp:lastModifiedBy>Pepe</cp:lastModifiedBy>
  <cp:revision>9</cp:revision>
  <dcterms:created xsi:type="dcterms:W3CDTF">2018-03-22T06:22:07Z</dcterms:created>
  <dcterms:modified xsi:type="dcterms:W3CDTF">2018-03-22T06:58:35Z</dcterms:modified>
</cp:coreProperties>
</file>