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2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庄 善宁" initials="庄" lastIdx="1" clrIdx="0">
    <p:extLst>
      <p:ext uri="{19B8F6BF-5375-455C-9EA6-DF929625EA0E}">
        <p15:presenceInfo xmlns:p15="http://schemas.microsoft.com/office/powerpoint/2012/main" userId="40743339704d2f9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DA"/>
    <a:srgbClr val="4040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4C3C2611-4C71-4FC5-86AE-919BDF0F9419}" styleName="">
    <a:wholeTbl>
      <a:tcTxStyle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Style>
        <a:tcBdr/>
        <a:fill>
          <a:solidFill>
            <a:srgbClr val="E9EFF7"/>
          </a:solidFill>
        </a:fill>
      </a:tcStyle>
    </a:band2H>
    <a:firstCol>
      <a:tcTxStyle b="on"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08" autoAdjust="0"/>
    <p:restoredTop sz="94660"/>
  </p:normalViewPr>
  <p:slideViewPr>
    <p:cSldViewPr snapToGrid="0">
      <p:cViewPr varScale="1">
        <p:scale>
          <a:sx n="214" d="100"/>
          <a:sy n="214" d="100"/>
        </p:scale>
        <p:origin x="552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E3D8C8A-07D1-1490-5FF7-2274DD040BA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F97EBA-B2D9-BDA3-5EA4-BBBE3897B2C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65ECB-22FC-470C-A7C5-D7125BCDA896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300888-9B71-62CF-9D57-CE795AF7F31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9DB703-8C42-C62A-34F5-3931998B67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F2EB80-C3E6-4E90-A0DB-007060810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5563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8" name="Shape 29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latinLnBrk="0">
      <a:spcBef>
        <a:spcPts val="400"/>
      </a:spcBef>
      <a:defRPr sz="1200">
        <a:latin typeface="+mn-lt"/>
        <a:ea typeface="+mn-ea"/>
        <a:cs typeface="+mn-cs"/>
        <a:sym typeface="Calibri" panose="020F0502020204030204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">
            <a:extLst>
              <a:ext uri="{FF2B5EF4-FFF2-40B4-BE49-F238E27FC236}">
                <a16:creationId xmlns:a16="http://schemas.microsoft.com/office/drawing/2014/main" id="{3551B913-D9A4-AA9E-5E63-256DDDBFF2D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542868" y="4599457"/>
            <a:ext cx="601122" cy="261610"/>
          </a:xfrm>
          <a:prstGeom prst="rect">
            <a:avLst/>
          </a:prstGeom>
        </p:spPr>
        <p:txBody>
          <a:bodyPr anchor="ctr"/>
          <a:lstStyle>
            <a:lvl1pPr algn="r">
              <a:defRPr sz="11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86CB4B4D-7CA3-9044-876B-883B54F8677D}" type="slidenum">
              <a:rPr lang="en-US" altLang="zh-CN" smtClean="0"/>
              <a:pPr/>
              <a:t>‹#›</a:t>
            </a:fld>
            <a:r>
              <a:rPr lang="en-US" altLang="zh-CN" dirty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75120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同济大学.png" descr="同济大学.png">
            <a:extLst>
              <a:ext uri="{FF2B5EF4-FFF2-40B4-BE49-F238E27FC236}">
                <a16:creationId xmlns:a16="http://schemas.microsoft.com/office/drawing/2014/main" id="{DC04DCD6-CE69-CE79-E102-9F23A71247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10400" y="-426673"/>
            <a:ext cx="2288875" cy="149681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" name="幻灯片编号">
            <a:extLst>
              <a:ext uri="{FF2B5EF4-FFF2-40B4-BE49-F238E27FC236}">
                <a16:creationId xmlns:a16="http://schemas.microsoft.com/office/drawing/2014/main" id="{D84C0F59-293E-0A01-BB01-74CFCAD49A6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542868" y="4599457"/>
            <a:ext cx="601122" cy="261610"/>
          </a:xfrm>
          <a:prstGeom prst="rect">
            <a:avLst/>
          </a:prstGeom>
        </p:spPr>
        <p:txBody>
          <a:bodyPr anchor="ctr"/>
          <a:lstStyle>
            <a:lvl1pPr algn="r">
              <a:defRPr sz="11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86CB4B4D-7CA3-9044-876B-883B54F8677D}" type="slidenum">
              <a:rPr lang="en-US" altLang="zh-CN" smtClean="0"/>
              <a:pPr/>
              <a:t>‹#›</a:t>
            </a:fld>
            <a:r>
              <a:rPr lang="en-US" altLang="zh-CN" dirty="0"/>
              <a:t>/24</a:t>
            </a:r>
            <a:endParaRPr 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506DAF7-5999-8AA3-BCC6-8CCD8367428B}"/>
              </a:ext>
            </a:extLst>
          </p:cNvPr>
          <p:cNvSpPr txBox="1"/>
          <p:nvPr userDrawn="1"/>
        </p:nvSpPr>
        <p:spPr>
          <a:xfrm>
            <a:off x="173567" y="60123"/>
            <a:ext cx="5554133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PPT-Template</a:t>
            </a:r>
          </a:p>
          <a:p>
            <a:pPr algn="l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 PPT-Progress-Bar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19637E3-9FC2-3560-0B7D-E0AA5333CCF9}"/>
              </a:ext>
            </a:extLst>
          </p:cNvPr>
          <p:cNvSpPr/>
          <p:nvPr userDrawn="1"/>
        </p:nvSpPr>
        <p:spPr>
          <a:xfrm>
            <a:off x="127000" y="143933"/>
            <a:ext cx="46567" cy="355600"/>
          </a:xfrm>
          <a:prstGeom prst="rect">
            <a:avLst/>
          </a:prstGeom>
          <a:solidFill>
            <a:srgbClr val="0097DA"/>
          </a:solidFill>
          <a:ln w="25400" cap="flat">
            <a:solidFill>
              <a:srgbClr val="0097DA"/>
            </a:solidFill>
            <a:prstDash val="solid"/>
            <a:round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1512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Box 28"/>
          <p:cNvSpPr txBox="1"/>
          <p:nvPr/>
        </p:nvSpPr>
        <p:spPr>
          <a:xfrm>
            <a:off x="199377" y="1447910"/>
            <a:ext cx="8745239" cy="883832"/>
          </a:xfrm>
          <a:prstGeom prst="rect">
            <a:avLst/>
          </a:prstGeom>
          <a:ln w="12700">
            <a:miter lim="400000"/>
          </a:ln>
        </p:spPr>
        <p:txBody>
          <a:bodyPr wrap="square" lIns="34290" tIns="34290" rIns="34290" bIns="34290" anchor="ctr">
            <a:spAutoFit/>
          </a:bodyPr>
          <a:lstStyle>
            <a:lvl1pPr>
              <a:lnSpc>
                <a:spcPct val="150000"/>
              </a:lnSpc>
              <a:defRPr sz="48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 sz="4000" dirty="0">
                <a:solidFill>
                  <a:srgbClr val="404040"/>
                </a:solidFill>
              </a:rPr>
              <a:t>Talk Title</a:t>
            </a:r>
            <a:endParaRPr lang="zh-CN" altLang="en-US" sz="4000" dirty="0">
              <a:solidFill>
                <a:srgbClr val="404040"/>
              </a:solidFill>
            </a:endParaRPr>
          </a:p>
        </p:txBody>
      </p:sp>
      <p:sp>
        <p:nvSpPr>
          <p:cNvPr id="13" name="TextBox 59">
            <a:extLst>
              <a:ext uri="{FF2B5EF4-FFF2-40B4-BE49-F238E27FC236}">
                <a16:creationId xmlns:a16="http://schemas.microsoft.com/office/drawing/2014/main" id="{39677EDD-2B78-59C5-93D5-631E746D3143}"/>
              </a:ext>
            </a:extLst>
          </p:cNvPr>
          <p:cNvSpPr txBox="1"/>
          <p:nvPr/>
        </p:nvSpPr>
        <p:spPr>
          <a:xfrm>
            <a:off x="2333872" y="3158832"/>
            <a:ext cx="4476252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defRPr sz="16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 sz="2400" dirty="0" err="1">
                <a:solidFill>
                  <a:schemeClr val="tx1"/>
                </a:solidFill>
              </a:rPr>
              <a:t>Shanning</a:t>
            </a:r>
            <a:r>
              <a:rPr lang="en-US" altLang="zh-CN" sz="2400" dirty="0">
                <a:solidFill>
                  <a:schemeClr val="tx1"/>
                </a:solidFill>
              </a:rPr>
              <a:t> Zhuang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48" name="灯片编号占位符 47">
            <a:extLst>
              <a:ext uri="{FF2B5EF4-FFF2-40B4-BE49-F238E27FC236}">
                <a16:creationId xmlns:a16="http://schemas.microsoft.com/office/drawing/2014/main" id="{0A67F51E-2682-DB04-D2C4-C0AC502662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1</a:t>
            </a:fld>
            <a:r>
              <a:rPr lang="en-US" altLang="zh-CN" dirty="0"/>
              <a:t>/24</a:t>
            </a:r>
            <a:endParaRPr lang="en-US" dirty="0"/>
          </a:p>
        </p:txBody>
      </p:sp>
      <p:sp>
        <p:nvSpPr>
          <p:cNvPr id="2" name="PB0">
            <a:extLst>
              <a:ext uri="{FF2B5EF4-FFF2-40B4-BE49-F238E27FC236}">
                <a16:creationId xmlns:a16="http://schemas.microsoft.com/office/drawing/2014/main" id="{328ABE23-2E88-7745-19E0-3D1B9C304992}"/>
              </a:ext>
            </a:extLst>
          </p:cNvPr>
          <p:cNvSpPr/>
          <p:nvPr/>
        </p:nvSpPr>
        <p:spPr>
          <a:xfrm>
            <a:off x="0" y="4889500"/>
            <a:ext cx="2612571" cy="254000"/>
          </a:xfrm>
          <a:prstGeom prst="rect">
            <a:avLst/>
          </a:prstGeom>
          <a:solidFill>
            <a:srgbClr val="0097DA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PB1">
            <a:extLst>
              <a:ext uri="{FF2B5EF4-FFF2-40B4-BE49-F238E27FC236}">
                <a16:creationId xmlns:a16="http://schemas.microsoft.com/office/drawing/2014/main" id="{5239718C-01EF-E711-02F6-DF160D6E3195}"/>
              </a:ext>
            </a:extLst>
          </p:cNvPr>
          <p:cNvSpPr/>
          <p:nvPr/>
        </p:nvSpPr>
        <p:spPr>
          <a:xfrm>
            <a:off x="2612571" y="4889500"/>
            <a:ext cx="3918857" cy="254000"/>
          </a:xfrm>
          <a:prstGeom prst="rect">
            <a:avLst/>
          </a:prstGeom>
          <a:solidFill>
            <a:srgbClr val="0097DA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PB2">
            <a:extLst>
              <a:ext uri="{FF2B5EF4-FFF2-40B4-BE49-F238E27FC236}">
                <a16:creationId xmlns:a16="http://schemas.microsoft.com/office/drawing/2014/main" id="{1C406591-84DB-2497-FE1D-6E5132A3266F}"/>
              </a:ext>
            </a:extLst>
          </p:cNvPr>
          <p:cNvSpPr/>
          <p:nvPr/>
        </p:nvSpPr>
        <p:spPr>
          <a:xfrm>
            <a:off x="6531428" y="4889500"/>
            <a:ext cx="2612572" cy="254000"/>
          </a:xfrm>
          <a:prstGeom prst="rect">
            <a:avLst/>
          </a:prstGeom>
          <a:solidFill>
            <a:srgbClr val="0097DA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ProgressPB2">
            <a:extLst>
              <a:ext uri="{FF2B5EF4-FFF2-40B4-BE49-F238E27FC236}">
                <a16:creationId xmlns:a16="http://schemas.microsoft.com/office/drawing/2014/main" id="{85EAB354-27C6-5FFD-3D0E-D3B86D62CB94}"/>
              </a:ext>
            </a:extLst>
          </p:cNvPr>
          <p:cNvSpPr/>
          <p:nvPr/>
        </p:nvSpPr>
        <p:spPr>
          <a:xfrm>
            <a:off x="12700" y="4902200"/>
            <a:ext cx="1280886" cy="228600"/>
          </a:xfrm>
          <a:prstGeom prst="rect">
            <a:avLst/>
          </a:prstGeom>
          <a:solidFill>
            <a:srgbClr val="37609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3">
            <a:extLst>
              <a:ext uri="{FF2B5EF4-FFF2-40B4-BE49-F238E27FC236}">
                <a16:creationId xmlns:a16="http://schemas.microsoft.com/office/drawing/2014/main" id="{5B65F10A-5BD0-357B-4897-633F1BC73D2B}"/>
              </a:ext>
            </a:extLst>
          </p:cNvPr>
          <p:cNvSpPr txBox="1"/>
          <p:nvPr/>
        </p:nvSpPr>
        <p:spPr>
          <a:xfrm>
            <a:off x="6531428" y="4893390"/>
            <a:ext cx="2612572" cy="24622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en-US" altLang="zh-CN" sz="1000">
                <a:solidFill>
                  <a:srgbClr val="FFFFFF"/>
                </a:solidFill>
                <a:latin typeface="Arial" panose="020B0604020202020204" pitchFamily="34" charset="0"/>
              </a:rPr>
              <a:t>Part 3</a:t>
            </a:r>
            <a:endParaRPr lang="zh-CN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2">
            <a:extLst>
              <a:ext uri="{FF2B5EF4-FFF2-40B4-BE49-F238E27FC236}">
                <a16:creationId xmlns:a16="http://schemas.microsoft.com/office/drawing/2014/main" id="{38702246-AD0E-2685-2892-F1C496E610E8}"/>
              </a:ext>
            </a:extLst>
          </p:cNvPr>
          <p:cNvSpPr txBox="1"/>
          <p:nvPr/>
        </p:nvSpPr>
        <p:spPr>
          <a:xfrm>
            <a:off x="2612571" y="4893390"/>
            <a:ext cx="3918857" cy="24622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en-US" altLang="zh-CN" sz="1000">
                <a:solidFill>
                  <a:srgbClr val="FFFFFF"/>
                </a:solidFill>
                <a:latin typeface="Arial" panose="020B0604020202020204" pitchFamily="34" charset="0"/>
              </a:rPr>
              <a:t>Part 2</a:t>
            </a:r>
            <a:endParaRPr lang="zh-CN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1">
            <a:extLst>
              <a:ext uri="{FF2B5EF4-FFF2-40B4-BE49-F238E27FC236}">
                <a16:creationId xmlns:a16="http://schemas.microsoft.com/office/drawing/2014/main" id="{FD8E15C9-F667-8F85-9929-0AD082E3F4E8}"/>
              </a:ext>
            </a:extLst>
          </p:cNvPr>
          <p:cNvSpPr txBox="1"/>
          <p:nvPr/>
        </p:nvSpPr>
        <p:spPr>
          <a:xfrm>
            <a:off x="0" y="4893390"/>
            <a:ext cx="2612571" cy="24622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en-US" altLang="zh-CN" sz="1000">
                <a:solidFill>
                  <a:srgbClr val="FFFFFF"/>
                </a:solidFill>
                <a:latin typeface="Arial" panose="020B0604020202020204" pitchFamily="34" charset="0"/>
              </a:rPr>
              <a:t>Part 1</a:t>
            </a:r>
            <a:endParaRPr lang="zh-CN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0">
            <a:extLst>
              <a:ext uri="{FF2B5EF4-FFF2-40B4-BE49-F238E27FC236}">
                <a16:creationId xmlns:a16="http://schemas.microsoft.com/office/drawing/2014/main" id="{F5DE69A7-E33D-BDF4-51E4-8A7C0406EB0A}"/>
              </a:ext>
            </a:extLst>
          </p:cNvPr>
          <p:cNvSpPr/>
          <p:nvPr/>
        </p:nvSpPr>
        <p:spPr>
          <a:xfrm>
            <a:off x="0" y="4889500"/>
            <a:ext cx="2612571" cy="254000"/>
          </a:xfrm>
          <a:prstGeom prst="rect">
            <a:avLst/>
          </a:prstGeom>
          <a:solidFill>
            <a:srgbClr val="0097DA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PB1">
            <a:extLst>
              <a:ext uri="{FF2B5EF4-FFF2-40B4-BE49-F238E27FC236}">
                <a16:creationId xmlns:a16="http://schemas.microsoft.com/office/drawing/2014/main" id="{4D325460-29F9-FE39-4B5D-FA8EA5198849}"/>
              </a:ext>
            </a:extLst>
          </p:cNvPr>
          <p:cNvSpPr/>
          <p:nvPr/>
        </p:nvSpPr>
        <p:spPr>
          <a:xfrm>
            <a:off x="2612571" y="4889500"/>
            <a:ext cx="3918857" cy="254000"/>
          </a:xfrm>
          <a:prstGeom prst="rect">
            <a:avLst/>
          </a:prstGeom>
          <a:solidFill>
            <a:srgbClr val="0097DA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PB2">
            <a:extLst>
              <a:ext uri="{FF2B5EF4-FFF2-40B4-BE49-F238E27FC236}">
                <a16:creationId xmlns:a16="http://schemas.microsoft.com/office/drawing/2014/main" id="{C3143F9A-AB92-D038-CFBF-CBB55F32F1BD}"/>
              </a:ext>
            </a:extLst>
          </p:cNvPr>
          <p:cNvSpPr/>
          <p:nvPr/>
        </p:nvSpPr>
        <p:spPr>
          <a:xfrm>
            <a:off x="6531428" y="4889500"/>
            <a:ext cx="2612572" cy="254000"/>
          </a:xfrm>
          <a:prstGeom prst="rect">
            <a:avLst/>
          </a:prstGeom>
          <a:solidFill>
            <a:srgbClr val="0097DA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ProgressPB2">
            <a:extLst>
              <a:ext uri="{FF2B5EF4-FFF2-40B4-BE49-F238E27FC236}">
                <a16:creationId xmlns:a16="http://schemas.microsoft.com/office/drawing/2014/main" id="{C55B06F2-C21C-F15B-AB4D-9361421F5BFC}"/>
              </a:ext>
            </a:extLst>
          </p:cNvPr>
          <p:cNvSpPr/>
          <p:nvPr/>
        </p:nvSpPr>
        <p:spPr>
          <a:xfrm>
            <a:off x="12700" y="4902200"/>
            <a:ext cx="2587171" cy="228600"/>
          </a:xfrm>
          <a:prstGeom prst="rect">
            <a:avLst/>
          </a:prstGeom>
          <a:solidFill>
            <a:srgbClr val="37609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3">
            <a:extLst>
              <a:ext uri="{FF2B5EF4-FFF2-40B4-BE49-F238E27FC236}">
                <a16:creationId xmlns:a16="http://schemas.microsoft.com/office/drawing/2014/main" id="{5655E83E-B976-A745-06CD-FC0555429E0B}"/>
              </a:ext>
            </a:extLst>
          </p:cNvPr>
          <p:cNvSpPr txBox="1"/>
          <p:nvPr/>
        </p:nvSpPr>
        <p:spPr>
          <a:xfrm>
            <a:off x="6531428" y="4893390"/>
            <a:ext cx="2612572" cy="24622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en-US" altLang="zh-CN" sz="1000">
                <a:solidFill>
                  <a:srgbClr val="FFFFFF"/>
                </a:solidFill>
                <a:latin typeface="Arial" panose="020B0604020202020204" pitchFamily="34" charset="0"/>
              </a:rPr>
              <a:t>Part 3</a:t>
            </a:r>
            <a:endParaRPr lang="zh-CN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2">
            <a:extLst>
              <a:ext uri="{FF2B5EF4-FFF2-40B4-BE49-F238E27FC236}">
                <a16:creationId xmlns:a16="http://schemas.microsoft.com/office/drawing/2014/main" id="{63F8C0BC-4A5F-DD43-1AA7-C2A3F94F3DE1}"/>
              </a:ext>
            </a:extLst>
          </p:cNvPr>
          <p:cNvSpPr txBox="1"/>
          <p:nvPr/>
        </p:nvSpPr>
        <p:spPr>
          <a:xfrm>
            <a:off x="2612571" y="4893390"/>
            <a:ext cx="3918857" cy="24622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en-US" altLang="zh-CN" sz="1000">
                <a:solidFill>
                  <a:srgbClr val="FFFFFF"/>
                </a:solidFill>
                <a:latin typeface="Arial" panose="020B0604020202020204" pitchFamily="34" charset="0"/>
              </a:rPr>
              <a:t>Part 2</a:t>
            </a:r>
            <a:endParaRPr lang="zh-CN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1">
            <a:extLst>
              <a:ext uri="{FF2B5EF4-FFF2-40B4-BE49-F238E27FC236}">
                <a16:creationId xmlns:a16="http://schemas.microsoft.com/office/drawing/2014/main" id="{BCC5C27B-E3FF-4939-8AE8-4C2AD838650B}"/>
              </a:ext>
            </a:extLst>
          </p:cNvPr>
          <p:cNvSpPr txBox="1"/>
          <p:nvPr/>
        </p:nvSpPr>
        <p:spPr>
          <a:xfrm>
            <a:off x="0" y="4893390"/>
            <a:ext cx="2612571" cy="24622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en-US" altLang="zh-CN" sz="1000">
                <a:solidFill>
                  <a:srgbClr val="FFFFFF"/>
                </a:solidFill>
                <a:latin typeface="Arial" panose="020B0604020202020204" pitchFamily="34" charset="0"/>
              </a:rPr>
              <a:t>Part 1</a:t>
            </a:r>
            <a:endParaRPr lang="zh-CN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00153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0">
            <a:extLst>
              <a:ext uri="{FF2B5EF4-FFF2-40B4-BE49-F238E27FC236}">
                <a16:creationId xmlns:a16="http://schemas.microsoft.com/office/drawing/2014/main" id="{5F492C30-1473-710B-556D-5826D7268C82}"/>
              </a:ext>
            </a:extLst>
          </p:cNvPr>
          <p:cNvSpPr/>
          <p:nvPr/>
        </p:nvSpPr>
        <p:spPr>
          <a:xfrm>
            <a:off x="0" y="4889500"/>
            <a:ext cx="2612571" cy="254000"/>
          </a:xfrm>
          <a:prstGeom prst="rect">
            <a:avLst/>
          </a:prstGeom>
          <a:solidFill>
            <a:srgbClr val="0097DA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PB1">
            <a:extLst>
              <a:ext uri="{FF2B5EF4-FFF2-40B4-BE49-F238E27FC236}">
                <a16:creationId xmlns:a16="http://schemas.microsoft.com/office/drawing/2014/main" id="{91AFEF8C-B5E6-3F88-797A-64C049543B95}"/>
              </a:ext>
            </a:extLst>
          </p:cNvPr>
          <p:cNvSpPr/>
          <p:nvPr/>
        </p:nvSpPr>
        <p:spPr>
          <a:xfrm>
            <a:off x="2612571" y="4889500"/>
            <a:ext cx="3918857" cy="254000"/>
          </a:xfrm>
          <a:prstGeom prst="rect">
            <a:avLst/>
          </a:prstGeom>
          <a:solidFill>
            <a:srgbClr val="0097DA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PB2">
            <a:extLst>
              <a:ext uri="{FF2B5EF4-FFF2-40B4-BE49-F238E27FC236}">
                <a16:creationId xmlns:a16="http://schemas.microsoft.com/office/drawing/2014/main" id="{5DB08A58-922F-1190-2827-F371BA436451}"/>
              </a:ext>
            </a:extLst>
          </p:cNvPr>
          <p:cNvSpPr/>
          <p:nvPr/>
        </p:nvSpPr>
        <p:spPr>
          <a:xfrm>
            <a:off x="6531428" y="4889500"/>
            <a:ext cx="2612572" cy="254000"/>
          </a:xfrm>
          <a:prstGeom prst="rect">
            <a:avLst/>
          </a:prstGeom>
          <a:solidFill>
            <a:srgbClr val="0097DA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ProgressPB0">
            <a:extLst>
              <a:ext uri="{FF2B5EF4-FFF2-40B4-BE49-F238E27FC236}">
                <a16:creationId xmlns:a16="http://schemas.microsoft.com/office/drawing/2014/main" id="{19D3DC94-BDAF-5310-42AD-542BFEF0671A}"/>
              </a:ext>
            </a:extLst>
          </p:cNvPr>
          <p:cNvSpPr/>
          <p:nvPr/>
        </p:nvSpPr>
        <p:spPr>
          <a:xfrm>
            <a:off x="12700" y="4902200"/>
            <a:ext cx="2587171" cy="228600"/>
          </a:xfrm>
          <a:prstGeom prst="rect">
            <a:avLst/>
          </a:prstGeom>
          <a:solidFill>
            <a:srgbClr val="37609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ProgressPB2">
            <a:extLst>
              <a:ext uri="{FF2B5EF4-FFF2-40B4-BE49-F238E27FC236}">
                <a16:creationId xmlns:a16="http://schemas.microsoft.com/office/drawing/2014/main" id="{0C9AE000-50B0-E2B6-9133-7DE3DCE60862}"/>
              </a:ext>
            </a:extLst>
          </p:cNvPr>
          <p:cNvSpPr/>
          <p:nvPr/>
        </p:nvSpPr>
        <p:spPr>
          <a:xfrm>
            <a:off x="2625271" y="4902200"/>
            <a:ext cx="1280886" cy="228600"/>
          </a:xfrm>
          <a:prstGeom prst="rect">
            <a:avLst/>
          </a:prstGeom>
          <a:solidFill>
            <a:srgbClr val="37609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3">
            <a:extLst>
              <a:ext uri="{FF2B5EF4-FFF2-40B4-BE49-F238E27FC236}">
                <a16:creationId xmlns:a16="http://schemas.microsoft.com/office/drawing/2014/main" id="{7C9D6C19-1A46-247D-C433-B4980ADFD19D}"/>
              </a:ext>
            </a:extLst>
          </p:cNvPr>
          <p:cNvSpPr txBox="1"/>
          <p:nvPr/>
        </p:nvSpPr>
        <p:spPr>
          <a:xfrm>
            <a:off x="6531428" y="4893390"/>
            <a:ext cx="2612572" cy="24622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en-US" altLang="zh-CN" sz="1000">
                <a:solidFill>
                  <a:srgbClr val="FFFFFF"/>
                </a:solidFill>
                <a:latin typeface="Arial" panose="020B0604020202020204" pitchFamily="34" charset="0"/>
              </a:rPr>
              <a:t>Part 3</a:t>
            </a:r>
            <a:endParaRPr lang="zh-CN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2">
            <a:extLst>
              <a:ext uri="{FF2B5EF4-FFF2-40B4-BE49-F238E27FC236}">
                <a16:creationId xmlns:a16="http://schemas.microsoft.com/office/drawing/2014/main" id="{E5742F64-D4F0-890D-27EE-F677865A4700}"/>
              </a:ext>
            </a:extLst>
          </p:cNvPr>
          <p:cNvSpPr txBox="1"/>
          <p:nvPr/>
        </p:nvSpPr>
        <p:spPr>
          <a:xfrm>
            <a:off x="2612571" y="4893390"/>
            <a:ext cx="3918857" cy="24622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en-US" altLang="zh-CN" sz="1000">
                <a:solidFill>
                  <a:srgbClr val="FFFFFF"/>
                </a:solidFill>
                <a:latin typeface="Arial" panose="020B0604020202020204" pitchFamily="34" charset="0"/>
              </a:rPr>
              <a:t>Part 2</a:t>
            </a:r>
            <a:endParaRPr lang="zh-CN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1">
            <a:extLst>
              <a:ext uri="{FF2B5EF4-FFF2-40B4-BE49-F238E27FC236}">
                <a16:creationId xmlns:a16="http://schemas.microsoft.com/office/drawing/2014/main" id="{3073E863-4976-A4BF-8EDB-56A46F688020}"/>
              </a:ext>
            </a:extLst>
          </p:cNvPr>
          <p:cNvSpPr txBox="1"/>
          <p:nvPr/>
        </p:nvSpPr>
        <p:spPr>
          <a:xfrm>
            <a:off x="0" y="4893390"/>
            <a:ext cx="2612571" cy="24622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en-US" altLang="zh-CN" sz="1000">
                <a:solidFill>
                  <a:srgbClr val="FFFFFF"/>
                </a:solidFill>
                <a:latin typeface="Arial" panose="020B0604020202020204" pitchFamily="34" charset="0"/>
              </a:rPr>
              <a:t>Part 1</a:t>
            </a:r>
            <a:endParaRPr lang="zh-CN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07490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0">
            <a:extLst>
              <a:ext uri="{FF2B5EF4-FFF2-40B4-BE49-F238E27FC236}">
                <a16:creationId xmlns:a16="http://schemas.microsoft.com/office/drawing/2014/main" id="{3301F384-0E0E-2A98-0DDE-99508387BA1F}"/>
              </a:ext>
            </a:extLst>
          </p:cNvPr>
          <p:cNvSpPr/>
          <p:nvPr/>
        </p:nvSpPr>
        <p:spPr>
          <a:xfrm>
            <a:off x="0" y="4889500"/>
            <a:ext cx="2612571" cy="254000"/>
          </a:xfrm>
          <a:prstGeom prst="rect">
            <a:avLst/>
          </a:prstGeom>
          <a:solidFill>
            <a:srgbClr val="0097DA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PB1">
            <a:extLst>
              <a:ext uri="{FF2B5EF4-FFF2-40B4-BE49-F238E27FC236}">
                <a16:creationId xmlns:a16="http://schemas.microsoft.com/office/drawing/2014/main" id="{D06E9BA7-3B1D-7D36-539C-5DA195667ABF}"/>
              </a:ext>
            </a:extLst>
          </p:cNvPr>
          <p:cNvSpPr/>
          <p:nvPr/>
        </p:nvSpPr>
        <p:spPr>
          <a:xfrm>
            <a:off x="2612571" y="4889500"/>
            <a:ext cx="3918857" cy="254000"/>
          </a:xfrm>
          <a:prstGeom prst="rect">
            <a:avLst/>
          </a:prstGeom>
          <a:solidFill>
            <a:srgbClr val="0097DA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PB2">
            <a:extLst>
              <a:ext uri="{FF2B5EF4-FFF2-40B4-BE49-F238E27FC236}">
                <a16:creationId xmlns:a16="http://schemas.microsoft.com/office/drawing/2014/main" id="{75547817-8785-7FDB-8D0B-5CBD0DB627B4}"/>
              </a:ext>
            </a:extLst>
          </p:cNvPr>
          <p:cNvSpPr/>
          <p:nvPr/>
        </p:nvSpPr>
        <p:spPr>
          <a:xfrm>
            <a:off x="6531428" y="4889500"/>
            <a:ext cx="2612572" cy="254000"/>
          </a:xfrm>
          <a:prstGeom prst="rect">
            <a:avLst/>
          </a:prstGeom>
          <a:solidFill>
            <a:srgbClr val="0097DA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ProgressPB0">
            <a:extLst>
              <a:ext uri="{FF2B5EF4-FFF2-40B4-BE49-F238E27FC236}">
                <a16:creationId xmlns:a16="http://schemas.microsoft.com/office/drawing/2014/main" id="{1D5E0471-D6D6-AEB3-9F8A-6AD01AD5572C}"/>
              </a:ext>
            </a:extLst>
          </p:cNvPr>
          <p:cNvSpPr/>
          <p:nvPr/>
        </p:nvSpPr>
        <p:spPr>
          <a:xfrm>
            <a:off x="12700" y="4902200"/>
            <a:ext cx="2587171" cy="228600"/>
          </a:xfrm>
          <a:prstGeom prst="rect">
            <a:avLst/>
          </a:prstGeom>
          <a:solidFill>
            <a:srgbClr val="37609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ProgressPB2">
            <a:extLst>
              <a:ext uri="{FF2B5EF4-FFF2-40B4-BE49-F238E27FC236}">
                <a16:creationId xmlns:a16="http://schemas.microsoft.com/office/drawing/2014/main" id="{E2B0E7AD-ADCF-9A46-6727-D6C5C3DF89E0}"/>
              </a:ext>
            </a:extLst>
          </p:cNvPr>
          <p:cNvSpPr/>
          <p:nvPr/>
        </p:nvSpPr>
        <p:spPr>
          <a:xfrm>
            <a:off x="2625271" y="4902200"/>
            <a:ext cx="2587172" cy="228600"/>
          </a:xfrm>
          <a:prstGeom prst="rect">
            <a:avLst/>
          </a:prstGeom>
          <a:solidFill>
            <a:srgbClr val="37609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3">
            <a:extLst>
              <a:ext uri="{FF2B5EF4-FFF2-40B4-BE49-F238E27FC236}">
                <a16:creationId xmlns:a16="http://schemas.microsoft.com/office/drawing/2014/main" id="{37AE24A7-7F7B-5B31-09D3-ADDB693EC7A2}"/>
              </a:ext>
            </a:extLst>
          </p:cNvPr>
          <p:cNvSpPr txBox="1"/>
          <p:nvPr/>
        </p:nvSpPr>
        <p:spPr>
          <a:xfrm>
            <a:off x="6531428" y="4893390"/>
            <a:ext cx="2612572" cy="24622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en-US" altLang="zh-CN" sz="1000">
                <a:solidFill>
                  <a:srgbClr val="FFFFFF"/>
                </a:solidFill>
                <a:latin typeface="Arial" panose="020B0604020202020204" pitchFamily="34" charset="0"/>
              </a:rPr>
              <a:t>Part 3</a:t>
            </a:r>
            <a:endParaRPr lang="zh-CN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2">
            <a:extLst>
              <a:ext uri="{FF2B5EF4-FFF2-40B4-BE49-F238E27FC236}">
                <a16:creationId xmlns:a16="http://schemas.microsoft.com/office/drawing/2014/main" id="{7785270A-AEA1-C3B7-6095-15184DD9916A}"/>
              </a:ext>
            </a:extLst>
          </p:cNvPr>
          <p:cNvSpPr txBox="1"/>
          <p:nvPr/>
        </p:nvSpPr>
        <p:spPr>
          <a:xfrm>
            <a:off x="2612571" y="4893390"/>
            <a:ext cx="3918857" cy="24622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en-US" altLang="zh-CN" sz="1000">
                <a:solidFill>
                  <a:srgbClr val="FFFFFF"/>
                </a:solidFill>
                <a:latin typeface="Arial" panose="020B0604020202020204" pitchFamily="34" charset="0"/>
              </a:rPr>
              <a:t>Part 2</a:t>
            </a:r>
            <a:endParaRPr lang="zh-CN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1">
            <a:extLst>
              <a:ext uri="{FF2B5EF4-FFF2-40B4-BE49-F238E27FC236}">
                <a16:creationId xmlns:a16="http://schemas.microsoft.com/office/drawing/2014/main" id="{C019FD7F-6B46-72AA-D7D6-B24E31CB3E61}"/>
              </a:ext>
            </a:extLst>
          </p:cNvPr>
          <p:cNvSpPr txBox="1"/>
          <p:nvPr/>
        </p:nvSpPr>
        <p:spPr>
          <a:xfrm>
            <a:off x="0" y="4893390"/>
            <a:ext cx="2612571" cy="24622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en-US" altLang="zh-CN" sz="1000">
                <a:solidFill>
                  <a:srgbClr val="FFFFFF"/>
                </a:solidFill>
                <a:latin typeface="Arial" panose="020B0604020202020204" pitchFamily="34" charset="0"/>
              </a:rPr>
              <a:t>Part 1</a:t>
            </a:r>
            <a:endParaRPr lang="zh-CN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67885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0">
            <a:extLst>
              <a:ext uri="{FF2B5EF4-FFF2-40B4-BE49-F238E27FC236}">
                <a16:creationId xmlns:a16="http://schemas.microsoft.com/office/drawing/2014/main" id="{7367CFEC-6660-2B0B-7A0D-E3022F1CF560}"/>
              </a:ext>
            </a:extLst>
          </p:cNvPr>
          <p:cNvSpPr/>
          <p:nvPr/>
        </p:nvSpPr>
        <p:spPr>
          <a:xfrm>
            <a:off x="0" y="4889500"/>
            <a:ext cx="2612571" cy="254000"/>
          </a:xfrm>
          <a:prstGeom prst="rect">
            <a:avLst/>
          </a:prstGeom>
          <a:solidFill>
            <a:srgbClr val="0097DA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PB1">
            <a:extLst>
              <a:ext uri="{FF2B5EF4-FFF2-40B4-BE49-F238E27FC236}">
                <a16:creationId xmlns:a16="http://schemas.microsoft.com/office/drawing/2014/main" id="{91D36982-06B0-8268-D8B4-0191AAC13B83}"/>
              </a:ext>
            </a:extLst>
          </p:cNvPr>
          <p:cNvSpPr/>
          <p:nvPr/>
        </p:nvSpPr>
        <p:spPr>
          <a:xfrm>
            <a:off x="2612571" y="4889500"/>
            <a:ext cx="3918857" cy="254000"/>
          </a:xfrm>
          <a:prstGeom prst="rect">
            <a:avLst/>
          </a:prstGeom>
          <a:solidFill>
            <a:srgbClr val="0097DA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PB2">
            <a:extLst>
              <a:ext uri="{FF2B5EF4-FFF2-40B4-BE49-F238E27FC236}">
                <a16:creationId xmlns:a16="http://schemas.microsoft.com/office/drawing/2014/main" id="{3060320F-578A-F726-A0E5-A50187903330}"/>
              </a:ext>
            </a:extLst>
          </p:cNvPr>
          <p:cNvSpPr/>
          <p:nvPr/>
        </p:nvSpPr>
        <p:spPr>
          <a:xfrm>
            <a:off x="6531428" y="4889500"/>
            <a:ext cx="2612572" cy="254000"/>
          </a:xfrm>
          <a:prstGeom prst="rect">
            <a:avLst/>
          </a:prstGeom>
          <a:solidFill>
            <a:srgbClr val="0097DA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ProgressPB0">
            <a:extLst>
              <a:ext uri="{FF2B5EF4-FFF2-40B4-BE49-F238E27FC236}">
                <a16:creationId xmlns:a16="http://schemas.microsoft.com/office/drawing/2014/main" id="{F20EE093-F80D-0788-C0DC-7F0B237962FD}"/>
              </a:ext>
            </a:extLst>
          </p:cNvPr>
          <p:cNvSpPr/>
          <p:nvPr/>
        </p:nvSpPr>
        <p:spPr>
          <a:xfrm>
            <a:off x="12700" y="4902200"/>
            <a:ext cx="2587171" cy="228600"/>
          </a:xfrm>
          <a:prstGeom prst="rect">
            <a:avLst/>
          </a:prstGeom>
          <a:solidFill>
            <a:srgbClr val="37609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ProgressPB2">
            <a:extLst>
              <a:ext uri="{FF2B5EF4-FFF2-40B4-BE49-F238E27FC236}">
                <a16:creationId xmlns:a16="http://schemas.microsoft.com/office/drawing/2014/main" id="{E7C507D0-F30C-5F17-5769-8A56B31A4A59}"/>
              </a:ext>
            </a:extLst>
          </p:cNvPr>
          <p:cNvSpPr/>
          <p:nvPr/>
        </p:nvSpPr>
        <p:spPr>
          <a:xfrm>
            <a:off x="2625271" y="4902200"/>
            <a:ext cx="3893457" cy="228600"/>
          </a:xfrm>
          <a:prstGeom prst="rect">
            <a:avLst/>
          </a:prstGeom>
          <a:solidFill>
            <a:srgbClr val="37609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3">
            <a:extLst>
              <a:ext uri="{FF2B5EF4-FFF2-40B4-BE49-F238E27FC236}">
                <a16:creationId xmlns:a16="http://schemas.microsoft.com/office/drawing/2014/main" id="{726E367D-D51F-CCB1-9E39-7D800BE1B545}"/>
              </a:ext>
            </a:extLst>
          </p:cNvPr>
          <p:cNvSpPr txBox="1"/>
          <p:nvPr/>
        </p:nvSpPr>
        <p:spPr>
          <a:xfrm>
            <a:off x="6531428" y="4893390"/>
            <a:ext cx="2612572" cy="24622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en-US" altLang="zh-CN" sz="1000">
                <a:solidFill>
                  <a:srgbClr val="FFFFFF"/>
                </a:solidFill>
                <a:latin typeface="Arial" panose="020B0604020202020204" pitchFamily="34" charset="0"/>
              </a:rPr>
              <a:t>Part 3</a:t>
            </a:r>
            <a:endParaRPr lang="zh-CN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2">
            <a:extLst>
              <a:ext uri="{FF2B5EF4-FFF2-40B4-BE49-F238E27FC236}">
                <a16:creationId xmlns:a16="http://schemas.microsoft.com/office/drawing/2014/main" id="{63BCFD57-0DA0-62A6-D8CF-8F196FF5D2CC}"/>
              </a:ext>
            </a:extLst>
          </p:cNvPr>
          <p:cNvSpPr txBox="1"/>
          <p:nvPr/>
        </p:nvSpPr>
        <p:spPr>
          <a:xfrm>
            <a:off x="2612571" y="4893390"/>
            <a:ext cx="3918857" cy="24622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en-US" altLang="zh-CN" sz="1000">
                <a:solidFill>
                  <a:srgbClr val="FFFFFF"/>
                </a:solidFill>
                <a:latin typeface="Arial" panose="020B0604020202020204" pitchFamily="34" charset="0"/>
              </a:rPr>
              <a:t>Part 2</a:t>
            </a:r>
            <a:endParaRPr lang="zh-CN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1">
            <a:extLst>
              <a:ext uri="{FF2B5EF4-FFF2-40B4-BE49-F238E27FC236}">
                <a16:creationId xmlns:a16="http://schemas.microsoft.com/office/drawing/2014/main" id="{47C9C63A-DA1D-B70C-8635-B5DB4E4F4D0B}"/>
              </a:ext>
            </a:extLst>
          </p:cNvPr>
          <p:cNvSpPr txBox="1"/>
          <p:nvPr/>
        </p:nvSpPr>
        <p:spPr>
          <a:xfrm>
            <a:off x="0" y="4893390"/>
            <a:ext cx="2612571" cy="24622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en-US" altLang="zh-CN" sz="1000">
                <a:solidFill>
                  <a:srgbClr val="FFFFFF"/>
                </a:solidFill>
                <a:latin typeface="Arial" panose="020B0604020202020204" pitchFamily="34" charset="0"/>
              </a:rPr>
              <a:t>Part 1</a:t>
            </a:r>
            <a:endParaRPr lang="zh-CN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23268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0">
            <a:extLst>
              <a:ext uri="{FF2B5EF4-FFF2-40B4-BE49-F238E27FC236}">
                <a16:creationId xmlns:a16="http://schemas.microsoft.com/office/drawing/2014/main" id="{F02DF558-1506-8C9C-9552-0710995F4513}"/>
              </a:ext>
            </a:extLst>
          </p:cNvPr>
          <p:cNvSpPr/>
          <p:nvPr/>
        </p:nvSpPr>
        <p:spPr>
          <a:xfrm>
            <a:off x="0" y="4889500"/>
            <a:ext cx="2612571" cy="254000"/>
          </a:xfrm>
          <a:prstGeom prst="rect">
            <a:avLst/>
          </a:prstGeom>
          <a:solidFill>
            <a:srgbClr val="0097DA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PB1">
            <a:extLst>
              <a:ext uri="{FF2B5EF4-FFF2-40B4-BE49-F238E27FC236}">
                <a16:creationId xmlns:a16="http://schemas.microsoft.com/office/drawing/2014/main" id="{86979D0E-4EED-C79D-0234-1F3B4D6C5F5D}"/>
              </a:ext>
            </a:extLst>
          </p:cNvPr>
          <p:cNvSpPr/>
          <p:nvPr/>
        </p:nvSpPr>
        <p:spPr>
          <a:xfrm>
            <a:off x="2612571" y="4889500"/>
            <a:ext cx="3918857" cy="254000"/>
          </a:xfrm>
          <a:prstGeom prst="rect">
            <a:avLst/>
          </a:prstGeom>
          <a:solidFill>
            <a:srgbClr val="0097DA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PB2">
            <a:extLst>
              <a:ext uri="{FF2B5EF4-FFF2-40B4-BE49-F238E27FC236}">
                <a16:creationId xmlns:a16="http://schemas.microsoft.com/office/drawing/2014/main" id="{F8F38334-25F2-89B8-1852-36D3184581AB}"/>
              </a:ext>
            </a:extLst>
          </p:cNvPr>
          <p:cNvSpPr/>
          <p:nvPr/>
        </p:nvSpPr>
        <p:spPr>
          <a:xfrm>
            <a:off x="6531428" y="4889500"/>
            <a:ext cx="2612572" cy="254000"/>
          </a:xfrm>
          <a:prstGeom prst="rect">
            <a:avLst/>
          </a:prstGeom>
          <a:solidFill>
            <a:srgbClr val="0097DA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ProgressPB0">
            <a:extLst>
              <a:ext uri="{FF2B5EF4-FFF2-40B4-BE49-F238E27FC236}">
                <a16:creationId xmlns:a16="http://schemas.microsoft.com/office/drawing/2014/main" id="{4C16091D-5212-9790-FF65-682292CF776E}"/>
              </a:ext>
            </a:extLst>
          </p:cNvPr>
          <p:cNvSpPr/>
          <p:nvPr/>
        </p:nvSpPr>
        <p:spPr>
          <a:xfrm>
            <a:off x="12700" y="4902200"/>
            <a:ext cx="2587171" cy="228600"/>
          </a:xfrm>
          <a:prstGeom prst="rect">
            <a:avLst/>
          </a:prstGeom>
          <a:solidFill>
            <a:srgbClr val="37609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ProgressPB1">
            <a:extLst>
              <a:ext uri="{FF2B5EF4-FFF2-40B4-BE49-F238E27FC236}">
                <a16:creationId xmlns:a16="http://schemas.microsoft.com/office/drawing/2014/main" id="{33C8660F-3F93-6070-5F46-E8E395813BEC}"/>
              </a:ext>
            </a:extLst>
          </p:cNvPr>
          <p:cNvSpPr/>
          <p:nvPr/>
        </p:nvSpPr>
        <p:spPr>
          <a:xfrm>
            <a:off x="2625271" y="4902200"/>
            <a:ext cx="3893457" cy="228600"/>
          </a:xfrm>
          <a:prstGeom prst="rect">
            <a:avLst/>
          </a:prstGeom>
          <a:solidFill>
            <a:srgbClr val="37609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ProgressPB2">
            <a:extLst>
              <a:ext uri="{FF2B5EF4-FFF2-40B4-BE49-F238E27FC236}">
                <a16:creationId xmlns:a16="http://schemas.microsoft.com/office/drawing/2014/main" id="{9E881741-3FCC-CE6B-9713-D8857C9C0AB9}"/>
              </a:ext>
            </a:extLst>
          </p:cNvPr>
          <p:cNvSpPr/>
          <p:nvPr/>
        </p:nvSpPr>
        <p:spPr>
          <a:xfrm>
            <a:off x="6544128" y="4902200"/>
            <a:ext cx="1280887" cy="228600"/>
          </a:xfrm>
          <a:prstGeom prst="rect">
            <a:avLst/>
          </a:prstGeom>
          <a:solidFill>
            <a:srgbClr val="37609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3">
            <a:extLst>
              <a:ext uri="{FF2B5EF4-FFF2-40B4-BE49-F238E27FC236}">
                <a16:creationId xmlns:a16="http://schemas.microsoft.com/office/drawing/2014/main" id="{E6C27566-387B-50D9-B526-16FE6F5D3A32}"/>
              </a:ext>
            </a:extLst>
          </p:cNvPr>
          <p:cNvSpPr txBox="1"/>
          <p:nvPr/>
        </p:nvSpPr>
        <p:spPr>
          <a:xfrm>
            <a:off x="6531428" y="4893390"/>
            <a:ext cx="2612572" cy="24622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en-US" altLang="zh-CN" sz="1000">
                <a:solidFill>
                  <a:srgbClr val="FFFFFF"/>
                </a:solidFill>
                <a:latin typeface="Arial" panose="020B0604020202020204" pitchFamily="34" charset="0"/>
              </a:rPr>
              <a:t>Part 3</a:t>
            </a:r>
            <a:endParaRPr lang="zh-CN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2">
            <a:extLst>
              <a:ext uri="{FF2B5EF4-FFF2-40B4-BE49-F238E27FC236}">
                <a16:creationId xmlns:a16="http://schemas.microsoft.com/office/drawing/2014/main" id="{E556BDA2-8C2B-9240-814E-F56353D3C4C9}"/>
              </a:ext>
            </a:extLst>
          </p:cNvPr>
          <p:cNvSpPr txBox="1"/>
          <p:nvPr/>
        </p:nvSpPr>
        <p:spPr>
          <a:xfrm>
            <a:off x="2612571" y="4893390"/>
            <a:ext cx="3918857" cy="24622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en-US" altLang="zh-CN" sz="1000">
                <a:solidFill>
                  <a:srgbClr val="FFFFFF"/>
                </a:solidFill>
                <a:latin typeface="Arial" panose="020B0604020202020204" pitchFamily="34" charset="0"/>
              </a:rPr>
              <a:t>Part 2</a:t>
            </a:r>
            <a:endParaRPr lang="zh-CN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1">
            <a:extLst>
              <a:ext uri="{FF2B5EF4-FFF2-40B4-BE49-F238E27FC236}">
                <a16:creationId xmlns:a16="http://schemas.microsoft.com/office/drawing/2014/main" id="{9CD3BD68-EF63-C6FE-D790-705CC7A48CFC}"/>
              </a:ext>
            </a:extLst>
          </p:cNvPr>
          <p:cNvSpPr txBox="1"/>
          <p:nvPr/>
        </p:nvSpPr>
        <p:spPr>
          <a:xfrm>
            <a:off x="0" y="4893390"/>
            <a:ext cx="2612571" cy="24622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en-US" altLang="zh-CN" sz="1000">
                <a:solidFill>
                  <a:srgbClr val="FFFFFF"/>
                </a:solidFill>
                <a:latin typeface="Arial" panose="020B0604020202020204" pitchFamily="34" charset="0"/>
              </a:rPr>
              <a:t>Part 1</a:t>
            </a:r>
            <a:endParaRPr lang="zh-CN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39173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0">
            <a:extLst>
              <a:ext uri="{FF2B5EF4-FFF2-40B4-BE49-F238E27FC236}">
                <a16:creationId xmlns:a16="http://schemas.microsoft.com/office/drawing/2014/main" id="{A581A3E4-24C8-C5A5-4A45-189210D33FCB}"/>
              </a:ext>
            </a:extLst>
          </p:cNvPr>
          <p:cNvSpPr/>
          <p:nvPr/>
        </p:nvSpPr>
        <p:spPr>
          <a:xfrm>
            <a:off x="0" y="4889500"/>
            <a:ext cx="2612571" cy="254000"/>
          </a:xfrm>
          <a:prstGeom prst="rect">
            <a:avLst/>
          </a:prstGeom>
          <a:solidFill>
            <a:srgbClr val="0097DA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PB1">
            <a:extLst>
              <a:ext uri="{FF2B5EF4-FFF2-40B4-BE49-F238E27FC236}">
                <a16:creationId xmlns:a16="http://schemas.microsoft.com/office/drawing/2014/main" id="{F68530C7-5058-5E4C-F76C-725A0847B107}"/>
              </a:ext>
            </a:extLst>
          </p:cNvPr>
          <p:cNvSpPr/>
          <p:nvPr/>
        </p:nvSpPr>
        <p:spPr>
          <a:xfrm>
            <a:off x="2612571" y="4889500"/>
            <a:ext cx="3918857" cy="254000"/>
          </a:xfrm>
          <a:prstGeom prst="rect">
            <a:avLst/>
          </a:prstGeom>
          <a:solidFill>
            <a:srgbClr val="0097DA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PB2">
            <a:extLst>
              <a:ext uri="{FF2B5EF4-FFF2-40B4-BE49-F238E27FC236}">
                <a16:creationId xmlns:a16="http://schemas.microsoft.com/office/drawing/2014/main" id="{E1EFEE09-BB4F-0617-1ECB-136CD1F2D5A1}"/>
              </a:ext>
            </a:extLst>
          </p:cNvPr>
          <p:cNvSpPr/>
          <p:nvPr/>
        </p:nvSpPr>
        <p:spPr>
          <a:xfrm>
            <a:off x="6531428" y="4889500"/>
            <a:ext cx="2612572" cy="254000"/>
          </a:xfrm>
          <a:prstGeom prst="rect">
            <a:avLst/>
          </a:prstGeom>
          <a:solidFill>
            <a:srgbClr val="0097DA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ProgressPB0">
            <a:extLst>
              <a:ext uri="{FF2B5EF4-FFF2-40B4-BE49-F238E27FC236}">
                <a16:creationId xmlns:a16="http://schemas.microsoft.com/office/drawing/2014/main" id="{ABEA3AA8-C6BC-3831-603D-132D385313AA}"/>
              </a:ext>
            </a:extLst>
          </p:cNvPr>
          <p:cNvSpPr/>
          <p:nvPr/>
        </p:nvSpPr>
        <p:spPr>
          <a:xfrm>
            <a:off x="12700" y="4902200"/>
            <a:ext cx="2587171" cy="228600"/>
          </a:xfrm>
          <a:prstGeom prst="rect">
            <a:avLst/>
          </a:prstGeom>
          <a:solidFill>
            <a:srgbClr val="37609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ProgressPB1">
            <a:extLst>
              <a:ext uri="{FF2B5EF4-FFF2-40B4-BE49-F238E27FC236}">
                <a16:creationId xmlns:a16="http://schemas.microsoft.com/office/drawing/2014/main" id="{9F57DFF2-A29C-C592-8EC5-B6D4544ED2BA}"/>
              </a:ext>
            </a:extLst>
          </p:cNvPr>
          <p:cNvSpPr/>
          <p:nvPr/>
        </p:nvSpPr>
        <p:spPr>
          <a:xfrm>
            <a:off x="2625271" y="4902200"/>
            <a:ext cx="3893457" cy="228600"/>
          </a:xfrm>
          <a:prstGeom prst="rect">
            <a:avLst/>
          </a:prstGeom>
          <a:solidFill>
            <a:srgbClr val="37609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ProgressPB2">
            <a:extLst>
              <a:ext uri="{FF2B5EF4-FFF2-40B4-BE49-F238E27FC236}">
                <a16:creationId xmlns:a16="http://schemas.microsoft.com/office/drawing/2014/main" id="{B7C9FFE0-2C5C-B6BB-75D7-24D9F83CB2A0}"/>
              </a:ext>
            </a:extLst>
          </p:cNvPr>
          <p:cNvSpPr/>
          <p:nvPr/>
        </p:nvSpPr>
        <p:spPr>
          <a:xfrm>
            <a:off x="6544128" y="4902200"/>
            <a:ext cx="2587172" cy="228600"/>
          </a:xfrm>
          <a:prstGeom prst="rect">
            <a:avLst/>
          </a:prstGeom>
          <a:solidFill>
            <a:srgbClr val="37609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3">
            <a:extLst>
              <a:ext uri="{FF2B5EF4-FFF2-40B4-BE49-F238E27FC236}">
                <a16:creationId xmlns:a16="http://schemas.microsoft.com/office/drawing/2014/main" id="{AAC80022-3D11-3211-FD9E-7BE6B9334E69}"/>
              </a:ext>
            </a:extLst>
          </p:cNvPr>
          <p:cNvSpPr txBox="1"/>
          <p:nvPr/>
        </p:nvSpPr>
        <p:spPr>
          <a:xfrm>
            <a:off x="6531428" y="4893390"/>
            <a:ext cx="2612572" cy="24622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en-US" altLang="zh-CN" sz="1000">
                <a:solidFill>
                  <a:srgbClr val="FFFFFF"/>
                </a:solidFill>
                <a:latin typeface="Arial" panose="020B0604020202020204" pitchFamily="34" charset="0"/>
              </a:rPr>
              <a:t>Part 3</a:t>
            </a:r>
            <a:endParaRPr lang="zh-CN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2">
            <a:extLst>
              <a:ext uri="{FF2B5EF4-FFF2-40B4-BE49-F238E27FC236}">
                <a16:creationId xmlns:a16="http://schemas.microsoft.com/office/drawing/2014/main" id="{3C1C30D5-DDD5-0FCC-296F-6BD872072CD0}"/>
              </a:ext>
            </a:extLst>
          </p:cNvPr>
          <p:cNvSpPr txBox="1"/>
          <p:nvPr/>
        </p:nvSpPr>
        <p:spPr>
          <a:xfrm>
            <a:off x="2612571" y="4893390"/>
            <a:ext cx="3918857" cy="24622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en-US" altLang="zh-CN" sz="1000">
                <a:solidFill>
                  <a:srgbClr val="FFFFFF"/>
                </a:solidFill>
                <a:latin typeface="Arial" panose="020B0604020202020204" pitchFamily="34" charset="0"/>
              </a:rPr>
              <a:t>Part 2</a:t>
            </a:r>
            <a:endParaRPr lang="zh-CN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1">
            <a:extLst>
              <a:ext uri="{FF2B5EF4-FFF2-40B4-BE49-F238E27FC236}">
                <a16:creationId xmlns:a16="http://schemas.microsoft.com/office/drawing/2014/main" id="{2E9CF91E-3C3C-A85E-60C6-45805D090FFB}"/>
              </a:ext>
            </a:extLst>
          </p:cNvPr>
          <p:cNvSpPr txBox="1"/>
          <p:nvPr/>
        </p:nvSpPr>
        <p:spPr>
          <a:xfrm>
            <a:off x="0" y="4893390"/>
            <a:ext cx="2612571" cy="24622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en-US" altLang="zh-CN" sz="1000">
                <a:solidFill>
                  <a:srgbClr val="FFFFFF"/>
                </a:solidFill>
                <a:latin typeface="Arial" panose="020B0604020202020204" pitchFamily="34" charset="0"/>
              </a:rPr>
              <a:t>Part 1</a:t>
            </a:r>
            <a:endParaRPr lang="zh-CN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03140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2160</TotalTime>
  <Words>47</Words>
  <Application>Microsoft Office PowerPoint</Application>
  <PresentationFormat>全屏显示(16:9)</PresentationFormat>
  <Paragraphs>24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微软雅黑</vt:lpstr>
      <vt:lpstr>微软雅黑 Light</vt:lpstr>
      <vt:lpstr>Arial</vt:lpstr>
      <vt:lpstr>Calibri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庄善宁</dc:creator>
  <cp:lastModifiedBy>善宁 庄</cp:lastModifiedBy>
  <cp:revision>462</cp:revision>
  <dcterms:created xsi:type="dcterms:W3CDTF">2019-07-18T09:01:50Z</dcterms:created>
  <dcterms:modified xsi:type="dcterms:W3CDTF">2024-06-20T08:50:08Z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