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73"/>
  </p:normalViewPr>
  <p:slideViewPr>
    <p:cSldViewPr snapToGrid="0">
      <p:cViewPr varScale="1">
        <p:scale>
          <a:sx n="115" d="100"/>
          <a:sy n="115" d="100"/>
        </p:scale>
        <p:origin x="71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EDD73F-0BBE-6F75-6EB8-FBD4A277C6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17F997C-EE5C-2215-C6AB-73165489A5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461471-581A-7586-26E5-15904006D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33C62-5277-6C46-9DB5-41272FE7466B}" type="datetimeFigureOut">
              <a:rPr kumimoji="1" lang="zh-CN" altLang="en-US" smtClean="0"/>
              <a:t>2025/3/24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543E7D-775B-4AEA-3DE1-13AAE57B3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5C6701-F397-78D5-6631-A3F358B9A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C3173-8C5E-CB4B-AC6B-34FC83168A3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1231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E78958-7EAD-893D-072E-0A3669DD2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313024-511C-4C14-4C48-3558F30A5D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26D69D-0B50-A43A-9855-8FDCB906D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33C62-5277-6C46-9DB5-41272FE7466B}" type="datetimeFigureOut">
              <a:rPr kumimoji="1" lang="zh-CN" altLang="en-US" smtClean="0"/>
              <a:t>2025/3/24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C8B508-6255-B077-B33B-6E3B37ACA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F3BDB6-010E-1EB2-3D6D-528D45C52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C3173-8C5E-CB4B-AC6B-34FC83168A3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91333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97938D6-96AE-4010-E2FE-93857B3F94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32F7EB3-0170-CC75-9A12-81631D7B23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CAD220-9162-B57B-01F4-338676D3F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33C62-5277-6C46-9DB5-41272FE7466B}" type="datetimeFigureOut">
              <a:rPr kumimoji="1" lang="zh-CN" altLang="en-US" smtClean="0"/>
              <a:t>2025/3/24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776FED-375D-9BFF-E58C-46B9B6675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C0DE3E-B3CC-A074-4ACF-70C641168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C3173-8C5E-CB4B-AC6B-34FC83168A3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70998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0DE5B8-4758-E5C5-C257-49A0CB57A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AF74E5-8C57-317E-2D1A-E94444966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7D555C-8AAA-0AF9-BD1B-1761611F1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33C62-5277-6C46-9DB5-41272FE7466B}" type="datetimeFigureOut">
              <a:rPr kumimoji="1" lang="zh-CN" altLang="en-US" smtClean="0"/>
              <a:t>2025/3/24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0D3FC3-3F68-41E7-F6CF-C15427FCE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87C06B-E1D3-C5FF-DF55-F15247BB3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C3173-8C5E-CB4B-AC6B-34FC83168A3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7835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4902D1-0A68-349A-6CC0-07078E9A2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377C03-6C20-A37E-55C1-22ED804D5E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248946-F68A-A4E3-834F-67D5719EE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33C62-5277-6C46-9DB5-41272FE7466B}" type="datetimeFigureOut">
              <a:rPr kumimoji="1" lang="zh-CN" altLang="en-US" smtClean="0"/>
              <a:t>2025/3/24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0ACD96-AAEC-BA4F-9C3A-1BDDF44AF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2B2FB0-31C1-86BC-8F81-1225D19E8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C3173-8C5E-CB4B-AC6B-34FC83168A3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4886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739E96-48E3-6904-4BFE-3EEC2BDC8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4CA15F-E213-02DD-567F-119BAB6FB1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92DC093-1EE8-1050-917F-F16F496543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A8C994-C877-123F-DDA6-CCA20AC95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33C62-5277-6C46-9DB5-41272FE7466B}" type="datetimeFigureOut">
              <a:rPr kumimoji="1" lang="zh-CN" altLang="en-US" smtClean="0"/>
              <a:t>2025/3/24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85AE04-C54D-DBEA-4018-005D6C761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497C68-B54B-C1E3-D5B5-2A1B67D2D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C3173-8C5E-CB4B-AC6B-34FC83168A3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3082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C994FC-EF64-24E1-4DB7-3FD19A29E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DF8436-41AA-0667-F034-1752C8728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642E6D6-4D5C-F8E3-052D-739513132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EFEA1E8-46D7-1D63-5331-2F6C11529B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D761DDF-FBD2-A487-00F5-52254D230F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6FC2564-64B5-17AE-7730-F49DE056C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33C62-5277-6C46-9DB5-41272FE7466B}" type="datetimeFigureOut">
              <a:rPr kumimoji="1" lang="zh-CN" altLang="en-US" smtClean="0"/>
              <a:t>2025/3/24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AEA3F6D-F1AC-8839-E8B5-503A788F5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41BE18D-BCE9-35FE-D1F3-D2384C4DA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C3173-8C5E-CB4B-AC6B-34FC83168A3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55282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B1BE2F-0838-ECC8-4DF5-C24FD6D54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0E5D8D4-770F-E377-0F1B-AB72B8E97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33C62-5277-6C46-9DB5-41272FE7466B}" type="datetimeFigureOut">
              <a:rPr kumimoji="1" lang="zh-CN" altLang="en-US" smtClean="0"/>
              <a:t>2025/3/24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40FF460-1CEB-469D-A036-E6B8EE265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A933636-04CC-D59C-95C5-DA4DF113F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C3173-8C5E-CB4B-AC6B-34FC83168A3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05713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88BAAA0-1FB3-24E6-ECA8-861B6FFA8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33C62-5277-6C46-9DB5-41272FE7466B}" type="datetimeFigureOut">
              <a:rPr kumimoji="1" lang="zh-CN" altLang="en-US" smtClean="0"/>
              <a:t>2025/3/24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FA264AF-86D6-684D-D05B-7929321FC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FE75AAA-9AD2-67D0-780D-2350CD51E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C3173-8C5E-CB4B-AC6B-34FC83168A3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1159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9AB2BA-A5A4-9C03-C491-58E924B32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7E8734-C799-EBFC-EE7D-9BECF98F1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BB6DB8E-2C30-6825-E161-F9415C23E2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BDAA529-92D6-E5A7-8EE3-2F95E5A07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33C62-5277-6C46-9DB5-41272FE7466B}" type="datetimeFigureOut">
              <a:rPr kumimoji="1" lang="zh-CN" altLang="en-US" smtClean="0"/>
              <a:t>2025/3/24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2C645A-8AB7-59E5-8B9E-A172763FF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9ED603-EC9C-395E-A31A-D932F01FC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C3173-8C5E-CB4B-AC6B-34FC83168A3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89878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FECCB7-9D79-F038-2F9B-F71414718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EF3CBEB-C84E-B1D0-084D-84FDDD982F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1E5F894-C6A3-10A9-21BB-AC7A738113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D36CD8-9204-7052-1F87-5B2DC2168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33C62-5277-6C46-9DB5-41272FE7466B}" type="datetimeFigureOut">
              <a:rPr kumimoji="1" lang="zh-CN" altLang="en-US" smtClean="0"/>
              <a:t>2025/3/24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2E8C60-D7F6-E927-8DF9-24DFE5CCF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B65B39-E966-96AA-D3DF-8A9ED09CB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C3173-8C5E-CB4B-AC6B-34FC83168A3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9075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153341E-2D5B-14EF-D5B2-1F4EDA3D9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AB635E-0A62-AC02-59BA-BE72431FC2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8A18EC-7A3E-A40D-673F-B45E237B5F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33C62-5277-6C46-9DB5-41272FE7466B}" type="datetimeFigureOut">
              <a:rPr kumimoji="1" lang="zh-CN" altLang="en-US" smtClean="0"/>
              <a:t>2025/3/24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1C4A6B-68FC-2A12-2237-7DBB80CA48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6D7CA9-83E4-7B60-07FA-6DCEFA0723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C3173-8C5E-CB4B-AC6B-34FC83168A3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1734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verleaf.com/latex/templates/neurips-2024/tpsbbrdqcmsh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915BB3-417E-62AC-333B-1FF9FE80F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《</a:t>
            </a:r>
            <a:r>
              <a:rPr kumimoji="1" lang="zh-CN" altLang="en-US" dirty="0"/>
              <a:t>高等机器学习</a:t>
            </a:r>
            <a:r>
              <a:rPr kumimoji="1" lang="en-US" altLang="zh-CN" dirty="0"/>
              <a:t>》</a:t>
            </a:r>
            <a:r>
              <a:rPr kumimoji="1" lang="zh-CN" altLang="en-US" dirty="0"/>
              <a:t>文献综述报告（</a:t>
            </a:r>
            <a:r>
              <a:rPr kumimoji="1" lang="en-US" altLang="zh-CN" dirty="0"/>
              <a:t>2025</a:t>
            </a:r>
            <a:r>
              <a:rPr kumimoji="1" lang="zh-CN" altLang="en-US" dirty="0"/>
              <a:t>春）</a:t>
            </a:r>
            <a:br>
              <a:rPr kumimoji="1" lang="zh-CN" altLang="en-US" dirty="0"/>
            </a:b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91E094-6A11-29C5-7D3F-50E818886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请选取机器学习领域的一个研究方向：</a:t>
            </a:r>
            <a:endParaRPr lang="en-US" altLang="zh-CN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调研该方向近两三年的最新研究进展； </a:t>
            </a:r>
            <a:endParaRPr lang="en-US" altLang="zh-CN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提出该方向的可能切入点，展望技术发展趋势</a:t>
            </a:r>
            <a:endParaRPr lang="en-US" altLang="zh-CN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总结为一篇文献综述报告。</a:t>
            </a:r>
          </a:p>
          <a:p>
            <a:endParaRPr lang="en-US" altLang="zh-CN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kern="100" dirty="0"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课程成绩 </a:t>
            </a:r>
            <a:r>
              <a:rPr lang="en-US" altLang="zh-CN" kern="100" dirty="0"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zh-CN" altLang="en-US" kern="100" dirty="0"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100" dirty="0"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50%</a:t>
            </a:r>
            <a:r>
              <a:rPr lang="zh-CN" altLang="en-US" kern="100" dirty="0"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大作业 </a:t>
            </a:r>
            <a:r>
              <a:rPr lang="en-US" altLang="zh-CN" kern="100" dirty="0"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zh-CN" altLang="en-US" kern="100" dirty="0"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100" dirty="0"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30%</a:t>
            </a:r>
            <a:r>
              <a:rPr lang="zh-CN" altLang="en-US" b="1" kern="100" dirty="0"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文献报告 </a:t>
            </a:r>
            <a:r>
              <a:rPr lang="en-US" altLang="zh-CN" kern="100" dirty="0"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zh-CN" altLang="en-US" kern="100" dirty="0"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100" dirty="0"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20%</a:t>
            </a:r>
            <a:r>
              <a:rPr lang="zh-CN" altLang="en-US" kern="100" dirty="0"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平时成绩</a:t>
            </a:r>
            <a:endParaRPr lang="en-US" altLang="zh-CN" kern="100" dirty="0"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截止日期：</a:t>
            </a:r>
          </a:p>
          <a:p>
            <a:pPr lvl="1"/>
            <a:r>
              <a:rPr lang="en-US" altLang="zh-CN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月</a:t>
            </a:r>
            <a:r>
              <a:rPr lang="en-US" altLang="zh-CN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日（第</a:t>
            </a:r>
            <a:r>
              <a:rPr lang="en-US" altLang="zh-CN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zh-CN" altLang="en-US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周周日）：提交文献综述主题及阅读进度（包含文献清单和对已读文章的</a:t>
            </a:r>
            <a:r>
              <a:rPr lang="en-US" altLang="zh-CN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1~2 </a:t>
            </a:r>
            <a:r>
              <a:rPr lang="zh-CN" altLang="en-US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句简述）。</a:t>
            </a:r>
          </a:p>
          <a:p>
            <a:pPr lvl="1"/>
            <a:r>
              <a:rPr lang="en-US" altLang="zh-CN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月</a:t>
            </a:r>
            <a:r>
              <a:rPr lang="en-US" altLang="zh-CN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11</a:t>
            </a:r>
            <a:r>
              <a:rPr lang="zh-CN" altLang="en-US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日（第</a:t>
            </a:r>
            <a:r>
              <a:rPr lang="en-US" altLang="zh-CN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12</a:t>
            </a:r>
            <a:r>
              <a:rPr lang="zh-CN" altLang="en-US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周周日）：提交文献综述和大模型使用报告。</a:t>
            </a:r>
          </a:p>
          <a:p>
            <a:pPr lvl="1"/>
            <a:endParaRPr lang="zh-CN" altLang="zh-CN" sz="1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7582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C8C568-C767-9CD2-8ACE-4737364F3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具体要求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467D3E-02BB-8C9B-CD97-1A2542DF8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zh-CN" altLang="en-US" dirty="0"/>
              <a:t>从机器学习相关顶会（例如 </a:t>
            </a:r>
            <a:r>
              <a:rPr kumimoji="1" lang="en" altLang="zh-CN" dirty="0"/>
              <a:t>ICLR, ICML, </a:t>
            </a:r>
            <a:r>
              <a:rPr kumimoji="1" lang="en" altLang="zh-CN" dirty="0" err="1"/>
              <a:t>NeurIPS</a:t>
            </a:r>
            <a:r>
              <a:rPr kumimoji="1" lang="en" altLang="zh-CN" dirty="0"/>
              <a:t>, CVPR, ICCV, ECCV,ACL, EMNLP, NAACL, </a:t>
            </a:r>
            <a:r>
              <a:rPr kumimoji="1" lang="en" altLang="zh-CN" dirty="0" err="1"/>
              <a:t>InterSpeech</a:t>
            </a:r>
            <a:r>
              <a:rPr kumimoji="1" lang="en" altLang="zh-CN" dirty="0"/>
              <a:t>, ICASSP, IJCAI, AAAI </a:t>
            </a:r>
            <a:r>
              <a:rPr kumimoji="1" lang="zh-CN" altLang="en-US" dirty="0"/>
              <a:t>等）或期刊近几年发表的文章中选取至少</a:t>
            </a:r>
            <a:r>
              <a:rPr kumimoji="1" lang="en-US" altLang="zh-CN" b="1" dirty="0"/>
              <a:t>20</a:t>
            </a:r>
            <a:r>
              <a:rPr kumimoji="1" lang="zh-CN" altLang="en-US" dirty="0"/>
              <a:t>篇文献。</a:t>
            </a:r>
          </a:p>
          <a:p>
            <a:r>
              <a:rPr kumimoji="1" lang="zh-CN" altLang="en-US" dirty="0"/>
              <a:t>正文（不含参考文献）篇幅至少</a:t>
            </a:r>
            <a:r>
              <a:rPr kumimoji="1" lang="en-US" altLang="zh-CN" dirty="0"/>
              <a:t>4</a:t>
            </a:r>
            <a:r>
              <a:rPr kumimoji="1" lang="zh-CN" altLang="en-US" dirty="0"/>
              <a:t>页，英文撰写。</a:t>
            </a:r>
          </a:p>
          <a:p>
            <a:r>
              <a:rPr kumimoji="1" lang="zh-CN" altLang="en-US" dirty="0"/>
              <a:t>使用</a:t>
            </a:r>
            <a:r>
              <a:rPr kumimoji="1" lang="en" altLang="zh-CN" dirty="0" err="1"/>
              <a:t>NeurIPS</a:t>
            </a:r>
            <a:r>
              <a:rPr kumimoji="1" lang="en" altLang="zh-CN" dirty="0"/>
              <a:t> 2024</a:t>
            </a:r>
            <a:r>
              <a:rPr kumimoji="1" lang="zh-CN" altLang="en-US" dirty="0"/>
              <a:t>模板（</a:t>
            </a:r>
            <a:r>
              <a:rPr lang="en-US" altLang="zh-CN" sz="1800" u="sng" kern="10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hlinkClick r:id="rId2"/>
              </a:rPr>
              <a:t> https://www.overleaf.com/latex/templates/neurips-2024/tpsbbrdqcmsh</a:t>
            </a:r>
            <a:r>
              <a:rPr kumimoji="1" lang="zh-CN" altLang="en-US" dirty="0"/>
              <a:t>），提交</a:t>
            </a:r>
            <a:r>
              <a:rPr kumimoji="1" lang="en-US" altLang="zh-CN" dirty="0"/>
              <a:t>pdf</a:t>
            </a:r>
          </a:p>
          <a:p>
            <a:r>
              <a:rPr kumimoji="1" lang="zh-CN" altLang="en-US" dirty="0"/>
              <a:t>鼓励使用大模型</a:t>
            </a:r>
            <a:r>
              <a:rPr kumimoji="1" lang="zh-CN" altLang="en-US" b="1" dirty="0"/>
              <a:t>辅助</a:t>
            </a:r>
            <a:endParaRPr kumimoji="1" lang="en-US" altLang="zh-CN" b="1" dirty="0"/>
          </a:p>
          <a:p>
            <a:r>
              <a:rPr kumimoji="1" lang="zh-CN" altLang="en-US" dirty="0"/>
              <a:t>正文需体现文献综述的</a:t>
            </a:r>
            <a:r>
              <a:rPr kumimoji="1" lang="zh-CN" altLang="en-US" b="1" dirty="0"/>
              <a:t>思维导图</a:t>
            </a:r>
            <a:r>
              <a:rPr kumimoji="1" lang="zh-CN" altLang="en-US" dirty="0"/>
              <a:t>，见报告示例（附件）。</a:t>
            </a:r>
            <a:endParaRPr kumimoji="1" lang="zh-CN" altLang="en-US" b="1" dirty="0"/>
          </a:p>
          <a:p>
            <a:r>
              <a:rPr kumimoji="1" lang="zh-CN" altLang="en-US" dirty="0"/>
              <a:t>记录与大模型的代表性对话过程，如提示词、上传文件和模型的反馈等，分析总结成一份“</a:t>
            </a:r>
            <a:r>
              <a:rPr kumimoji="1" lang="zh-CN" altLang="en-US" b="1" dirty="0"/>
              <a:t>大模型使用报告</a:t>
            </a:r>
            <a:r>
              <a:rPr kumimoji="1" lang="zh-CN" altLang="en-US" dirty="0"/>
              <a:t>”</a:t>
            </a:r>
          </a:p>
          <a:p>
            <a:r>
              <a:rPr kumimoji="1" lang="zh-CN" altLang="en-US" dirty="0"/>
              <a:t>请勿抄袭，会查重。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6945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2DBA52-DB4D-C947-731F-CC02A23B6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内容示例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综述报告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C7FBFDB-5A5E-0BBB-823F-E1B07AB96B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52055" y="4597629"/>
            <a:ext cx="3658219" cy="83482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377F49D-CF9C-0AD3-0B68-E9101837FB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471" y="1861311"/>
            <a:ext cx="6155220" cy="89818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0C1961A-B9E5-53EF-767A-E5D66738FE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9576" y="2823503"/>
            <a:ext cx="6500309" cy="3943601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3C53D5B-9F40-D725-E4AA-B0F3C7BB9B7F}"/>
              </a:ext>
            </a:extLst>
          </p:cNvPr>
          <p:cNvSpPr/>
          <p:nvPr/>
        </p:nvSpPr>
        <p:spPr>
          <a:xfrm>
            <a:off x="838200" y="1473628"/>
            <a:ext cx="6889595" cy="52794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AE85952-7844-FBDA-57DE-1290AC97BFF1}"/>
              </a:ext>
            </a:extLst>
          </p:cNvPr>
          <p:cNvSpPr txBox="1"/>
          <p:nvPr/>
        </p:nvSpPr>
        <p:spPr>
          <a:xfrm>
            <a:off x="1099576" y="1506022"/>
            <a:ext cx="4218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主要内容目录（按照模块顺序）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929CA43-FD68-A55B-AC97-753C684B39DB}"/>
              </a:ext>
            </a:extLst>
          </p:cNvPr>
          <p:cNvSpPr txBox="1"/>
          <p:nvPr/>
        </p:nvSpPr>
        <p:spPr>
          <a:xfrm>
            <a:off x="8152055" y="6292820"/>
            <a:ext cx="41216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Tan X, Qin T, Soong F, et al. A survey on neural speech synthesis[J]. </a:t>
            </a:r>
          </a:p>
          <a:p>
            <a:r>
              <a:rPr lang="en" altLang="zh-CN" sz="1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arXiv</a:t>
            </a:r>
            <a:r>
              <a:rPr lang="en" altLang="zh-CN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preprint arXiv:2106.15561, 2021.</a:t>
            </a:r>
            <a:endParaRPr kumimoji="1"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993815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61FFA7-D149-00A4-231B-6B9EA0FE94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3D6A222B-E1E2-71F6-7A4D-005252A5163C}"/>
              </a:ext>
            </a:extLst>
          </p:cNvPr>
          <p:cNvSpPr txBox="1"/>
          <p:nvPr/>
        </p:nvSpPr>
        <p:spPr>
          <a:xfrm>
            <a:off x="7395116" y="0"/>
            <a:ext cx="3365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思维导图示例</a:t>
            </a:r>
            <a:r>
              <a:rPr kumimoji="1" lang="en-US" altLang="zh-CN" dirty="0"/>
              <a:t>1-2:</a:t>
            </a:r>
            <a:r>
              <a:rPr kumimoji="1" lang="zh-CN" altLang="en-US" dirty="0"/>
              <a:t>按照发展历史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80879184-0B3C-FFBD-B345-D0AE25959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0977" y="591315"/>
            <a:ext cx="5122227" cy="625583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65CF855-0157-5A96-1859-B49CA1F20E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796" y="2114354"/>
            <a:ext cx="5657204" cy="4378521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0F9C7D77-7941-348F-3203-8AD1DCECC48F}"/>
              </a:ext>
            </a:extLst>
          </p:cNvPr>
          <p:cNvSpPr txBox="1"/>
          <p:nvPr/>
        </p:nvSpPr>
        <p:spPr>
          <a:xfrm>
            <a:off x="778644" y="365125"/>
            <a:ext cx="3365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思维导图示例</a:t>
            </a:r>
            <a:r>
              <a:rPr kumimoji="1" lang="en-US" altLang="zh-CN" dirty="0"/>
              <a:t>1-1:</a:t>
            </a:r>
            <a:r>
              <a:rPr kumimoji="1" lang="zh-CN" altLang="en-US" dirty="0"/>
              <a:t>按照算法流程</a:t>
            </a:r>
          </a:p>
        </p:txBody>
      </p:sp>
    </p:spTree>
    <p:extLst>
      <p:ext uri="{BB962C8B-B14F-4D97-AF65-F5344CB8AC3E}">
        <p14:creationId xmlns:p14="http://schemas.microsoft.com/office/powerpoint/2010/main" val="2112009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BA3BBB-EF84-1E27-8371-554646A66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内容示例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大模型使用报告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11AF8D-0FA0-F6A5-4408-12E1D730B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模板不限，清晰易读即可，提交</a:t>
            </a:r>
            <a:r>
              <a:rPr kumimoji="1" lang="en-US" altLang="zh-CN" dirty="0"/>
              <a:t>pdf</a:t>
            </a:r>
          </a:p>
          <a:p>
            <a:r>
              <a:rPr kumimoji="1" lang="zh-CN" altLang="en-US" dirty="0"/>
              <a:t>说明大模型使用情况，明确区分综述报告中大模型和人工完成的内容。</a:t>
            </a:r>
            <a:endParaRPr kumimoji="1" lang="en-US" altLang="zh-CN" dirty="0"/>
          </a:p>
          <a:p>
            <a:r>
              <a:rPr kumimoji="1" lang="zh-CN" altLang="en-US" dirty="0"/>
              <a:t>主要内容为以大模型为工具的实验报告，具体内容不限，可包含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具体如何分解任务、引导大模型输出、形成最终综述报告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大模型处理不同难度（细分程度</a:t>
            </a:r>
            <a:r>
              <a:rPr kumimoji="1" lang="en-US" altLang="zh-CN" dirty="0"/>
              <a:t>/</a:t>
            </a:r>
            <a:r>
              <a:rPr kumimoji="1" lang="zh-CN" altLang="en-US" dirty="0"/>
              <a:t>规模</a:t>
            </a:r>
            <a:r>
              <a:rPr kumimoji="1" lang="en-US" altLang="zh-CN" dirty="0"/>
              <a:t>/</a:t>
            </a:r>
            <a:r>
              <a:rPr kumimoji="1" lang="zh-CN" altLang="en-US" dirty="0"/>
              <a:t>指令明确度）任务的完成情况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提供不同提示词、样例下大模型的响应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不同大模型的比较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大模型使用心得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…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8668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455</Words>
  <Application>Microsoft Macintosh PowerPoint</Application>
  <PresentationFormat>宽屏</PresentationFormat>
  <Paragraphs>35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DengXian</vt:lpstr>
      <vt:lpstr>DengXian</vt:lpstr>
      <vt:lpstr>等线 Light</vt:lpstr>
      <vt:lpstr>Arial</vt:lpstr>
      <vt:lpstr>Times New Roman</vt:lpstr>
      <vt:lpstr>Office 主题​​</vt:lpstr>
      <vt:lpstr>《高等机器学习》文献综述报告（2025春） </vt:lpstr>
      <vt:lpstr>具体要求</vt:lpstr>
      <vt:lpstr>内容示例——综述报告</vt:lpstr>
      <vt:lpstr>PowerPoint 演示文稿</vt:lpstr>
      <vt:lpstr>内容示例——大模型使用报告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1816819147@qq.com</dc:creator>
  <cp:lastModifiedBy>1816819147@qq.com</cp:lastModifiedBy>
  <cp:revision>2</cp:revision>
  <dcterms:created xsi:type="dcterms:W3CDTF">2025-03-23T10:41:04Z</dcterms:created>
  <dcterms:modified xsi:type="dcterms:W3CDTF">2025-03-24T02:19:33Z</dcterms:modified>
</cp:coreProperties>
</file>