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alanquin Dark"/>
      <p:regular r:id="rId17"/>
      <p:bold r:id="rId18"/>
    </p:embeddedFont>
    <p:embeddedFont>
      <p:font typeface="Montserrat"/>
      <p:regular r:id="rId19"/>
      <p:bold r:id="rId20"/>
      <p:italic r:id="rId21"/>
      <p:boldItalic r:id="rId22"/>
    </p:embeddedFont>
    <p:embeddedFont>
      <p:font typeface="Hind"/>
      <p:regular r:id="rId23"/>
      <p:bold r:id="rId24"/>
    </p:embeddedFont>
    <p:embeddedFont>
      <p:font typeface="Abhaya Libre"/>
      <p:regular r:id="rId25"/>
      <p:bold r:id="rId26"/>
    </p:embeddedFont>
    <p:embeddedFont>
      <p:font typeface="DM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3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3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Hind-bold.fntdata"/><Relationship Id="rId23" Type="http://schemas.openxmlformats.org/officeDocument/2006/relationships/font" Target="fonts/Hin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bhayaLibre-bold.fntdata"/><Relationship Id="rId25" Type="http://schemas.openxmlformats.org/officeDocument/2006/relationships/font" Target="fonts/AbhayaLibre-regular.fntdata"/><Relationship Id="rId28" Type="http://schemas.openxmlformats.org/officeDocument/2006/relationships/font" Target="fonts/DMSans-bold.fntdata"/><Relationship Id="rId27" Type="http://schemas.openxmlformats.org/officeDocument/2006/relationships/font" Target="fonts/DM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DM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alanquinDark-regular.fntdata"/><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font" Target="fonts/PalanquinDar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app/profile/shannon.lloyd/viz/HotelCancelationAnalysis_17005441395550/Welcom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59dc5cae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59dc5cae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Tait:</a:t>
            </a:r>
            <a:endParaRPr/>
          </a:p>
          <a:p>
            <a:pPr indent="0" lvl="0" marL="0" rtl="0" algn="l">
              <a:lnSpc>
                <a:spcPct val="115000"/>
              </a:lnSpc>
              <a:spcBef>
                <a:spcPts val="800"/>
              </a:spcBef>
              <a:spcAft>
                <a:spcPts val="1900"/>
              </a:spcAft>
              <a:buClr>
                <a:schemeClr val="dk1"/>
              </a:buClr>
              <a:buSzPts val="1100"/>
              <a:buFont typeface="Arial"/>
              <a:buNone/>
            </a:pPr>
            <a:r>
              <a:rPr lang="en" sz="1200">
                <a:solidFill>
                  <a:schemeClr val="dk1"/>
                </a:solidFill>
              </a:rPr>
              <a:t>Good Evening everyone! We are group 2 which includes Thomas Dunn, Isaac Gish, Shannon Lloyd, Jason Miller, and myself. Our final project focused on the analysis of hotel reservation cancellations.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52a7caf94b_1_1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52a7caf94b_1_1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https://public.tableau.com/app/profile/shannon.lloyd/viz/HotelCancelationAnalysis_17005441395550/Welcome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Thomas &amp; Shannon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52a7caf94b_1_2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152a7caf94b_1_2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Tait:</a:t>
            </a:r>
            <a:endParaRPr/>
          </a:p>
          <a:p>
            <a:pPr indent="0" lvl="0" marL="0" rtl="0" algn="l">
              <a:lnSpc>
                <a:spcPct val="115000"/>
              </a:lnSpc>
              <a:spcBef>
                <a:spcPts val="800"/>
              </a:spcBef>
              <a:spcAft>
                <a:spcPts val="0"/>
              </a:spcAft>
              <a:buNone/>
            </a:pPr>
            <a:r>
              <a:rPr lang="en" sz="1200">
                <a:solidFill>
                  <a:schemeClr val="dk1"/>
                </a:solidFill>
              </a:rPr>
              <a:t>To sum up, b</a:t>
            </a:r>
            <a:r>
              <a:rPr lang="en" sz="1200">
                <a:solidFill>
                  <a:schemeClr val="dk1"/>
                </a:solidFill>
              </a:rPr>
              <a:t>y utilizing data cleaning and processing techniques we have learned in class and different machine learning models we were able to find the right one that did not overfit our data too much and still gave us a decent Accuracy Score and Classification Report. This let us </a:t>
            </a:r>
            <a:r>
              <a:rPr lang="en" sz="1200">
                <a:solidFill>
                  <a:schemeClr val="dk1"/>
                </a:solidFill>
              </a:rPr>
              <a:t>to find a few trends which will enable the hotels to predict whether or not customers will cancel their reservations. </a:t>
            </a:r>
            <a:endParaRPr sz="1200">
              <a:solidFill>
                <a:schemeClr val="dk1"/>
              </a:solidFill>
            </a:endParaRPr>
          </a:p>
          <a:p>
            <a:pPr indent="0" lvl="0" marL="0" rtl="0" algn="l">
              <a:lnSpc>
                <a:spcPct val="115000"/>
              </a:lnSpc>
              <a:spcBef>
                <a:spcPts val="1900"/>
              </a:spcBef>
              <a:spcAft>
                <a:spcPts val="1900"/>
              </a:spcAft>
              <a:buClr>
                <a:schemeClr val="dk1"/>
              </a:buClr>
              <a:buSzPts val="1100"/>
              <a:buFont typeface="Arial"/>
              <a:buNone/>
            </a:pPr>
            <a:r>
              <a:rPr lang="en" sz="1200">
                <a:solidFill>
                  <a:schemeClr val="dk1"/>
                </a:solidFill>
              </a:rPr>
              <a:t>Thank you and are there any questions?</a:t>
            </a:r>
            <a:endParaRPr sz="12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5207a1783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5207a1783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Tait:</a:t>
            </a:r>
            <a:endParaRPr/>
          </a:p>
          <a:p>
            <a:pPr indent="0" lvl="0" marL="0" rtl="0" algn="l">
              <a:lnSpc>
                <a:spcPct val="115000"/>
              </a:lnSpc>
              <a:spcBef>
                <a:spcPts val="800"/>
              </a:spcBef>
              <a:spcAft>
                <a:spcPts val="1900"/>
              </a:spcAft>
              <a:buClr>
                <a:schemeClr val="dk1"/>
              </a:buClr>
              <a:buSzPts val="1100"/>
              <a:buFont typeface="Arial"/>
              <a:buNone/>
            </a:pPr>
            <a:r>
              <a:rPr lang="en" sz="1200">
                <a:solidFill>
                  <a:schemeClr val="dk1"/>
                </a:solidFill>
              </a:rPr>
              <a:t>The purpose of our project was to create a model that would help the hotels predict if reservations are likely to be canceled or kept as booked. To do this, we analyzed our data for contributing factors that seemed to make customers cancel more frequently than others. Our datasource is a dataset from Kaggle and it includes hotel booking reservation data from the INN Hotels group in Portugal. In addition to our Python code containing our data cleansing and model, we imported our dataset into Tableau to create visualizations based off of some trends we identified while working on our project.</a:t>
            </a:r>
            <a:endParaRPr sz="12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52a7caf94b_1_2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52a7caf94b_1_2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Tait:</a:t>
            </a:r>
            <a:endParaRPr/>
          </a:p>
          <a:p>
            <a:pPr indent="0" lvl="0" marL="0" rtl="0" algn="l">
              <a:lnSpc>
                <a:spcPct val="115000"/>
              </a:lnSpc>
              <a:spcBef>
                <a:spcPts val="800"/>
              </a:spcBef>
              <a:spcAft>
                <a:spcPts val="1900"/>
              </a:spcAft>
              <a:buClr>
                <a:schemeClr val="dk1"/>
              </a:buClr>
              <a:buSzPts val="1100"/>
              <a:buFont typeface="Arial"/>
              <a:buNone/>
            </a:pPr>
            <a:r>
              <a:rPr lang="en" sz="1200">
                <a:solidFill>
                  <a:schemeClr val="dk1"/>
                </a:solidFill>
              </a:rPr>
              <a:t>Before building our model and Tableau visualizations we had to import our dataset into a Python notebook to clean and process our data. We imported the CSV file with PySpark and then transformed the table into a Pandas dataframe. Then, we used Pandas to clean, normalize, and standardize the data prior to the machine learning model. Next, we set up a few machine learning models to try and find the best fit for our data which would yield the most ideal result. Finally, we imported the data into Tableau to illustrate a few trends we noticed over the course of our project. I will now pass it off to Jason to discuss our Python notebook code.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52a7caf94b_1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52a7caf94b_1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Jason: </a:t>
            </a:r>
            <a:endParaRPr/>
          </a:p>
          <a:p>
            <a:pPr indent="0" lvl="0" marL="0" rtl="0" algn="l">
              <a:lnSpc>
                <a:spcPct val="150000"/>
              </a:lnSpc>
              <a:spcBef>
                <a:spcPts val="800"/>
              </a:spcBef>
              <a:spcAft>
                <a:spcPts val="1900"/>
              </a:spcAft>
              <a:buClr>
                <a:schemeClr val="dk1"/>
              </a:buClr>
              <a:buSzPts val="1100"/>
              <a:buFont typeface="Arial"/>
              <a:buNone/>
            </a:pPr>
            <a:r>
              <a:rPr lang="en" sz="1200">
                <a:solidFill>
                  <a:schemeClr val="dk1"/>
                </a:solidFill>
              </a:rPr>
              <a:t> We started by creating a spark session and importing our CSV file into a spark data frame to do some data cleaning. Our data set was pretty good already, but there were several columns that we needed to convert from strings to numeric values.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9e09abac9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9e09abac9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Jason:</a:t>
            </a:r>
            <a:endParaRPr/>
          </a:p>
          <a:p>
            <a:pPr indent="0" lvl="0" marL="0" rtl="0" algn="l">
              <a:lnSpc>
                <a:spcPct val="150000"/>
              </a:lnSpc>
              <a:spcBef>
                <a:spcPts val="800"/>
              </a:spcBef>
              <a:spcAft>
                <a:spcPts val="1900"/>
              </a:spcAft>
              <a:buClr>
                <a:schemeClr val="dk1"/>
              </a:buClr>
              <a:buSzPts val="1100"/>
              <a:buFont typeface="Arial"/>
              <a:buNone/>
            </a:pPr>
            <a:r>
              <a:rPr lang="en" sz="1200">
                <a:solidFill>
                  <a:schemeClr val="dk1"/>
                </a:solidFill>
              </a:rPr>
              <a:t> We converted the spark data frame to a pandas data frame. We used get_dummies to convert the meal plans from categorical data to dummy variables, which split it from 1 column into 4. We did the same for the room-type column, which became 7 columns.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9e09abac9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9e09abac9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Jason:</a:t>
            </a:r>
            <a:endParaRPr/>
          </a:p>
          <a:p>
            <a:pPr indent="0" lvl="0" marL="0" rtl="0" algn="l">
              <a:lnSpc>
                <a:spcPct val="150000"/>
              </a:lnSpc>
              <a:spcBef>
                <a:spcPts val="800"/>
              </a:spcBef>
              <a:spcAft>
                <a:spcPts val="1900"/>
              </a:spcAft>
              <a:buClr>
                <a:schemeClr val="dk1"/>
              </a:buClr>
              <a:buSzPts val="1100"/>
              <a:buFont typeface="Arial"/>
              <a:buNone/>
            </a:pPr>
            <a:r>
              <a:rPr lang="en" sz="1200">
                <a:solidFill>
                  <a:schemeClr val="dk1"/>
                </a:solidFill>
              </a:rPr>
              <a:t>For the market segment we created a function using an if else statement to change the strings "Offline" and "Online" to boolean values. We then used a similar function to do the same with changing the booking status column for "Not_Canceled" and "Canceled" to boolean values. Then we created the cleaned_df by concatenating the original dataframe with the new columns and dropping the original meal plan and room type columns. We set the Booking_ID column as the index before moving on to creating our model. The booking status was then separated out as our target for our training and testing data for the modeling, which I will pass off to Isaac.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52a7caf94b_1_2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52a7caf94b_1_2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Isaac:</a:t>
            </a:r>
            <a:endParaRPr/>
          </a:p>
          <a:p>
            <a:pPr indent="0" lvl="0" marL="0" rtl="0" algn="l">
              <a:lnSpc>
                <a:spcPct val="150000"/>
              </a:lnSpc>
              <a:spcBef>
                <a:spcPts val="800"/>
              </a:spcBef>
              <a:spcAft>
                <a:spcPts val="0"/>
              </a:spcAft>
              <a:buClr>
                <a:schemeClr val="dk1"/>
              </a:buClr>
              <a:buSzPts val="1100"/>
              <a:buFont typeface="Arial"/>
              <a:buNone/>
            </a:pPr>
            <a:r>
              <a:rPr lang="en" sz="1200">
                <a:solidFill>
                  <a:schemeClr val="dk1"/>
                </a:solidFill>
              </a:rPr>
              <a:t>Our model needed to be able to predict whether or not someone would cancel their hotel booking based on certain features. The model we began with was a neural network using TensorFlow. This was the most previous model that we did in class so it was fresh on each of our minds and we wanted to try it out in the real world. In order to create this model we used the same amount of neurons as half of our features as well as 2 hidden layers. We set the model to be 100 epochs and at first, everything looked great. We were very happy because after just two epochs accuracy was 100%. We were a little suspicious so we did some research and found that our data was overfitting. Basically, our model was going to read back to us exactly what our training data was so we knew we had to try a different model.</a:t>
            </a:r>
            <a:endParaRPr/>
          </a:p>
          <a:p>
            <a:pPr indent="0" lvl="0" marL="0" rtl="0" algn="l">
              <a:spcBef>
                <a:spcPts val="19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52a7caf94b_1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52a7caf94b_1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Isaac:</a:t>
            </a:r>
            <a:endParaRPr/>
          </a:p>
          <a:p>
            <a:pPr indent="0" lvl="0" marL="0" rtl="0" algn="l">
              <a:lnSpc>
                <a:spcPct val="150000"/>
              </a:lnSpc>
              <a:spcBef>
                <a:spcPts val="800"/>
              </a:spcBef>
              <a:spcAft>
                <a:spcPts val="1900"/>
              </a:spcAft>
              <a:buClr>
                <a:schemeClr val="dk1"/>
              </a:buClr>
              <a:buSzPts val="1100"/>
              <a:buFont typeface="Arial"/>
              <a:buNone/>
            </a:pPr>
            <a:r>
              <a:rPr lang="en" sz="1200">
                <a:solidFill>
                  <a:schemeClr val="dk1"/>
                </a:solidFill>
              </a:rPr>
              <a:t> The second model we tried was the logistic regression model because research said that this was the best model for a binary outcome, which ours was either canceled booking or not canceled booking. This model came out with an accuracy of 80%. This model was good and it definitely wasn’t overfitting but we wanted to create a model with higher accuracy so that it could be realistic.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52a7caf94b_1_1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152a7caf94b_1_1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Isaac:</a:t>
            </a:r>
            <a:endParaRPr/>
          </a:p>
          <a:p>
            <a:pPr indent="0" lvl="0" marL="0" rtl="0" algn="l">
              <a:lnSpc>
                <a:spcPct val="150000"/>
              </a:lnSpc>
              <a:spcBef>
                <a:spcPts val="800"/>
              </a:spcBef>
              <a:spcAft>
                <a:spcPts val="0"/>
              </a:spcAft>
              <a:buClr>
                <a:schemeClr val="dk1"/>
              </a:buClr>
              <a:buSzPts val="1100"/>
              <a:buFont typeface="Arial"/>
              <a:buNone/>
            </a:pPr>
            <a:r>
              <a:rPr lang="en" sz="1200">
                <a:solidFill>
                  <a:schemeClr val="dk1"/>
                </a:solidFill>
              </a:rPr>
              <a:t>The last model we tried and ultimately the one we would recommend was the Random Forest model. This model creates multiple decision trees to find the features that affect the outcome the most. Because our model ended with 90% accuracy and a high precision and recall for both cancellations and non-cancellations we decided to stick with this model and move forward with analyzing it. We decided to find the features that mattered the most and do a few supporting visualizations through Tableau. For that, I will pass it off to Thomas and Shannon. </a:t>
            </a:r>
            <a:endParaRPr sz="1200">
              <a:solidFill>
                <a:schemeClr val="dk1"/>
              </a:solidFill>
            </a:endParaRPr>
          </a:p>
          <a:p>
            <a:pPr indent="0" lvl="0" marL="0" rtl="0" algn="l">
              <a:lnSpc>
                <a:spcPct val="150000"/>
              </a:lnSpc>
              <a:spcBef>
                <a:spcPts val="1900"/>
              </a:spcBef>
              <a:spcAft>
                <a:spcPts val="1900"/>
              </a:spcAft>
              <a:buClr>
                <a:schemeClr val="dk1"/>
              </a:buClr>
              <a:buSzPts val="1100"/>
              <a:buFont typeface="Arial"/>
              <a:buNone/>
            </a:pPr>
            <a:r>
              <a:rPr lang="en" sz="1200">
                <a:solidFill>
                  <a:schemeClr val="dk1"/>
                </a:solidFill>
              </a:rPr>
              <a:t>STAY UNTIL THOMAS SAYS </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rot="-222">
            <a:off x="713275" y="713609"/>
            <a:ext cx="4648200" cy="2608500"/>
          </a:xfrm>
          <a:prstGeom prst="rect">
            <a:avLst/>
          </a:prstGeom>
          <a:noFill/>
        </p:spPr>
        <p:txBody>
          <a:bodyPr anchorCtr="0" anchor="ctr" bIns="91425" lIns="91425" spcFirstLastPara="1" rIns="91425" wrap="square" tIns="91425">
            <a:noAutofit/>
          </a:bodyPr>
          <a:lstStyle>
            <a:lvl1pPr lvl="0">
              <a:lnSpc>
                <a:spcPct val="80000"/>
              </a:lnSpc>
              <a:spcBef>
                <a:spcPts val="0"/>
              </a:spcBef>
              <a:spcAft>
                <a:spcPts val="0"/>
              </a:spcAft>
              <a:buSzPts val="5000"/>
              <a:buNone/>
              <a:defRPr b="1" sz="4700">
                <a:latin typeface="Hind"/>
                <a:ea typeface="Hind"/>
                <a:cs typeface="Hind"/>
                <a:sym typeface="Hin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3225" y="3444675"/>
            <a:ext cx="4648200" cy="376200"/>
          </a:xfrm>
          <a:prstGeom prst="rect">
            <a:avLst/>
          </a:prstGeom>
          <a:noFill/>
        </p:spPr>
        <p:txBody>
          <a:bodyPr anchorCtr="0" anchor="b" bIns="91425" lIns="91425" spcFirstLastPara="1" rIns="91425" wrap="square" tIns="91425">
            <a:noAutofit/>
          </a:bodyPr>
          <a:lstStyle>
            <a:lvl1pPr lvl="0">
              <a:lnSpc>
                <a:spcPct val="100000"/>
              </a:lnSpc>
              <a:spcBef>
                <a:spcPts val="0"/>
              </a:spcBef>
              <a:spcAft>
                <a:spcPts val="0"/>
              </a:spcAft>
              <a:buSzPts val="2800"/>
              <a:buNone/>
              <a:defRPr sz="1400">
                <a:solidFill>
                  <a:schemeClr val="dk2"/>
                </a:solidFill>
                <a:latin typeface="DM Sans"/>
                <a:ea typeface="DM Sans"/>
                <a:cs typeface="DM Sans"/>
                <a:sym typeface="DM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25625" y="3784300"/>
            <a:ext cx="9169408" cy="1359221"/>
          </a:xfrm>
          <a:custGeom>
            <a:rect b="b" l="l" r="r" t="t"/>
            <a:pathLst>
              <a:path extrusionOk="0" h="32895" w="208799">
                <a:moveTo>
                  <a:pt x="163578" y="1"/>
                </a:moveTo>
                <a:cubicBezTo>
                  <a:pt x="163170" y="1"/>
                  <a:pt x="162758" y="12"/>
                  <a:pt x="162357" y="12"/>
                </a:cubicBezTo>
                <a:cubicBezTo>
                  <a:pt x="161354" y="12"/>
                  <a:pt x="160352" y="62"/>
                  <a:pt x="159349" y="87"/>
                </a:cubicBezTo>
                <a:cubicBezTo>
                  <a:pt x="152256" y="388"/>
                  <a:pt x="145239" y="1340"/>
                  <a:pt x="138221" y="2694"/>
                </a:cubicBezTo>
                <a:cubicBezTo>
                  <a:pt x="138171" y="2719"/>
                  <a:pt x="138146" y="2719"/>
                  <a:pt x="138096" y="2719"/>
                </a:cubicBezTo>
                <a:cubicBezTo>
                  <a:pt x="137921" y="2769"/>
                  <a:pt x="137745" y="2794"/>
                  <a:pt x="137570" y="2819"/>
                </a:cubicBezTo>
                <a:cubicBezTo>
                  <a:pt x="137570" y="2844"/>
                  <a:pt x="137545" y="2844"/>
                  <a:pt x="137545" y="2844"/>
                </a:cubicBezTo>
                <a:lnTo>
                  <a:pt x="137469" y="2844"/>
                </a:lnTo>
                <a:cubicBezTo>
                  <a:pt x="137269" y="2894"/>
                  <a:pt x="137093" y="2919"/>
                  <a:pt x="136893" y="2969"/>
                </a:cubicBezTo>
                <a:cubicBezTo>
                  <a:pt x="136517" y="3044"/>
                  <a:pt x="136141" y="3120"/>
                  <a:pt x="135740" y="3195"/>
                </a:cubicBezTo>
                <a:cubicBezTo>
                  <a:pt x="135665" y="3220"/>
                  <a:pt x="135590" y="3220"/>
                  <a:pt x="135515" y="3245"/>
                </a:cubicBezTo>
                <a:cubicBezTo>
                  <a:pt x="133509" y="3671"/>
                  <a:pt x="131504" y="4122"/>
                  <a:pt x="129499" y="4573"/>
                </a:cubicBezTo>
                <a:cubicBezTo>
                  <a:pt x="128898" y="4724"/>
                  <a:pt x="128271" y="4874"/>
                  <a:pt x="127670" y="5024"/>
                </a:cubicBezTo>
                <a:cubicBezTo>
                  <a:pt x="127444" y="5074"/>
                  <a:pt x="127219" y="5125"/>
                  <a:pt x="126968" y="5200"/>
                </a:cubicBezTo>
                <a:lnTo>
                  <a:pt x="126417" y="5325"/>
                </a:lnTo>
                <a:cubicBezTo>
                  <a:pt x="118447" y="7280"/>
                  <a:pt x="110402" y="9611"/>
                  <a:pt x="102106" y="11892"/>
                </a:cubicBezTo>
                <a:cubicBezTo>
                  <a:pt x="98522" y="12894"/>
                  <a:pt x="94888" y="13897"/>
                  <a:pt x="91204" y="14849"/>
                </a:cubicBezTo>
                <a:cubicBezTo>
                  <a:pt x="84637" y="16578"/>
                  <a:pt x="77870" y="18207"/>
                  <a:pt x="70853" y="19586"/>
                </a:cubicBezTo>
                <a:cubicBezTo>
                  <a:pt x="57292" y="22242"/>
                  <a:pt x="45382" y="23208"/>
                  <a:pt x="35230" y="23208"/>
                </a:cubicBezTo>
                <a:cubicBezTo>
                  <a:pt x="19808" y="23208"/>
                  <a:pt x="8441" y="20979"/>
                  <a:pt x="1504" y="19060"/>
                </a:cubicBezTo>
                <a:cubicBezTo>
                  <a:pt x="1003" y="18909"/>
                  <a:pt x="501" y="18784"/>
                  <a:pt x="50" y="18633"/>
                </a:cubicBezTo>
                <a:lnTo>
                  <a:pt x="0" y="18633"/>
                </a:lnTo>
                <a:lnTo>
                  <a:pt x="0" y="32894"/>
                </a:lnTo>
                <a:lnTo>
                  <a:pt x="208798" y="32894"/>
                </a:lnTo>
                <a:lnTo>
                  <a:pt x="208798" y="10438"/>
                </a:lnTo>
                <a:cubicBezTo>
                  <a:pt x="203109" y="7706"/>
                  <a:pt x="197545" y="5576"/>
                  <a:pt x="192131" y="3997"/>
                </a:cubicBezTo>
                <a:cubicBezTo>
                  <a:pt x="192031" y="3972"/>
                  <a:pt x="191956" y="3947"/>
                  <a:pt x="191881" y="3922"/>
                </a:cubicBezTo>
                <a:cubicBezTo>
                  <a:pt x="191705" y="3871"/>
                  <a:pt x="191555" y="3846"/>
                  <a:pt x="191405" y="3796"/>
                </a:cubicBezTo>
                <a:cubicBezTo>
                  <a:pt x="190678" y="3596"/>
                  <a:pt x="189976" y="3395"/>
                  <a:pt x="189249" y="3220"/>
                </a:cubicBezTo>
                <a:cubicBezTo>
                  <a:pt x="189224" y="3195"/>
                  <a:pt x="189199" y="3195"/>
                  <a:pt x="189174" y="3195"/>
                </a:cubicBezTo>
                <a:cubicBezTo>
                  <a:pt x="188497" y="3019"/>
                  <a:pt x="187846" y="2844"/>
                  <a:pt x="187194" y="2694"/>
                </a:cubicBezTo>
                <a:cubicBezTo>
                  <a:pt x="186718" y="2568"/>
                  <a:pt x="186242" y="2468"/>
                  <a:pt x="185765" y="2368"/>
                </a:cubicBezTo>
                <a:lnTo>
                  <a:pt x="185715" y="2343"/>
                </a:lnTo>
                <a:cubicBezTo>
                  <a:pt x="185490" y="2293"/>
                  <a:pt x="185264" y="2242"/>
                  <a:pt x="185039" y="2192"/>
                </a:cubicBezTo>
                <a:cubicBezTo>
                  <a:pt x="184562" y="2092"/>
                  <a:pt x="184111" y="2017"/>
                  <a:pt x="183635" y="1917"/>
                </a:cubicBezTo>
                <a:cubicBezTo>
                  <a:pt x="183610" y="1917"/>
                  <a:pt x="183560" y="1892"/>
                  <a:pt x="183510" y="1892"/>
                </a:cubicBezTo>
                <a:cubicBezTo>
                  <a:pt x="182958" y="1766"/>
                  <a:pt x="182382" y="1666"/>
                  <a:pt x="181805" y="1566"/>
                </a:cubicBezTo>
                <a:cubicBezTo>
                  <a:pt x="180853" y="1390"/>
                  <a:pt x="179901" y="1240"/>
                  <a:pt x="178948" y="1090"/>
                </a:cubicBezTo>
                <a:cubicBezTo>
                  <a:pt x="175590" y="588"/>
                  <a:pt x="172282" y="287"/>
                  <a:pt x="168998" y="112"/>
                </a:cubicBezTo>
                <a:cubicBezTo>
                  <a:pt x="168547" y="87"/>
                  <a:pt x="168121" y="87"/>
                  <a:pt x="167670" y="62"/>
                </a:cubicBezTo>
                <a:lnTo>
                  <a:pt x="167144" y="62"/>
                </a:lnTo>
                <a:cubicBezTo>
                  <a:pt x="166216" y="12"/>
                  <a:pt x="165289" y="12"/>
                  <a:pt x="164362" y="12"/>
                </a:cubicBezTo>
                <a:lnTo>
                  <a:pt x="164186" y="12"/>
                </a:lnTo>
                <a:cubicBezTo>
                  <a:pt x="163986" y="3"/>
                  <a:pt x="163783" y="1"/>
                  <a:pt x="163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0" y="2765824"/>
            <a:ext cx="2496099" cy="2377805"/>
          </a:xfrm>
          <a:custGeom>
            <a:rect b="b" l="l" r="r" t="t"/>
            <a:pathLst>
              <a:path extrusionOk="0" h="62855" w="65982">
                <a:moveTo>
                  <a:pt x="0" y="1"/>
                </a:moveTo>
                <a:lnTo>
                  <a:pt x="0" y="62854"/>
                </a:lnTo>
                <a:lnTo>
                  <a:pt x="65982" y="62844"/>
                </a:lnTo>
                <a:cubicBezTo>
                  <a:pt x="63113" y="55964"/>
                  <a:pt x="57107" y="51869"/>
                  <a:pt x="51027" y="50664"/>
                </a:cubicBezTo>
                <a:cubicBezTo>
                  <a:pt x="49383" y="50340"/>
                  <a:pt x="47730" y="50200"/>
                  <a:pt x="46074" y="50200"/>
                </a:cubicBezTo>
                <a:cubicBezTo>
                  <a:pt x="41616" y="50200"/>
                  <a:pt x="37134" y="51214"/>
                  <a:pt x="32747" y="52389"/>
                </a:cubicBezTo>
                <a:cubicBezTo>
                  <a:pt x="27010" y="41726"/>
                  <a:pt x="17335" y="34618"/>
                  <a:pt x="7171" y="33610"/>
                </a:cubicBezTo>
                <a:cubicBezTo>
                  <a:pt x="7067" y="23113"/>
                  <a:pt x="4220" y="9032"/>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5400000">
            <a:off x="6706825" y="59149"/>
            <a:ext cx="2496099" cy="2377805"/>
          </a:xfrm>
          <a:custGeom>
            <a:rect b="b" l="l" r="r" t="t"/>
            <a:pathLst>
              <a:path extrusionOk="0" h="62855" w="65982">
                <a:moveTo>
                  <a:pt x="0" y="1"/>
                </a:moveTo>
                <a:lnTo>
                  <a:pt x="0" y="62854"/>
                </a:lnTo>
                <a:lnTo>
                  <a:pt x="65982" y="62844"/>
                </a:lnTo>
                <a:cubicBezTo>
                  <a:pt x="63113" y="55964"/>
                  <a:pt x="57107" y="51869"/>
                  <a:pt x="51027" y="50664"/>
                </a:cubicBezTo>
                <a:cubicBezTo>
                  <a:pt x="49383" y="50340"/>
                  <a:pt x="47730" y="50200"/>
                  <a:pt x="46074" y="50200"/>
                </a:cubicBezTo>
                <a:cubicBezTo>
                  <a:pt x="41616" y="50200"/>
                  <a:pt x="37134" y="51214"/>
                  <a:pt x="32747" y="52389"/>
                </a:cubicBezTo>
                <a:cubicBezTo>
                  <a:pt x="27010" y="41726"/>
                  <a:pt x="17335" y="34618"/>
                  <a:pt x="7171" y="33610"/>
                </a:cubicBezTo>
                <a:cubicBezTo>
                  <a:pt x="7067" y="23113"/>
                  <a:pt x="4220" y="9032"/>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7" name="Shape 67"/>
        <p:cNvGrpSpPr/>
        <p:nvPr/>
      </p:nvGrpSpPr>
      <p:grpSpPr>
        <a:xfrm>
          <a:off x="0" y="0"/>
          <a:ext cx="0" cy="0"/>
          <a:chOff x="0" y="0"/>
          <a:chExt cx="0" cy="0"/>
        </a:xfrm>
      </p:grpSpPr>
      <p:sp>
        <p:nvSpPr>
          <p:cNvPr id="68" name="Google Shape;68;p11"/>
          <p:cNvSpPr/>
          <p:nvPr/>
        </p:nvSpPr>
        <p:spPr>
          <a:xfrm flipH="1">
            <a:off x="0" y="1005060"/>
            <a:ext cx="9144020" cy="4256979"/>
          </a:xfrm>
          <a:custGeom>
            <a:rect b="b" l="l" r="r" t="t"/>
            <a:pathLst>
              <a:path extrusionOk="0" h="132906" w="285483">
                <a:moveTo>
                  <a:pt x="0" y="0"/>
                </a:moveTo>
                <a:lnTo>
                  <a:pt x="0" y="132905"/>
                </a:lnTo>
                <a:lnTo>
                  <a:pt x="285482" y="132905"/>
                </a:lnTo>
                <a:lnTo>
                  <a:pt x="285482" y="100656"/>
                </a:lnTo>
                <a:cubicBezTo>
                  <a:pt x="272574" y="90659"/>
                  <a:pt x="254500" y="87297"/>
                  <a:pt x="237056" y="87297"/>
                </a:cubicBezTo>
                <a:cubicBezTo>
                  <a:pt x="218260" y="87297"/>
                  <a:pt x="200194" y="91200"/>
                  <a:pt x="190107" y="94911"/>
                </a:cubicBezTo>
                <a:cubicBezTo>
                  <a:pt x="166592" y="103555"/>
                  <a:pt x="158759" y="105652"/>
                  <a:pt x="137821" y="108712"/>
                </a:cubicBezTo>
                <a:cubicBezTo>
                  <a:pt x="133761" y="109305"/>
                  <a:pt x="129688" y="109591"/>
                  <a:pt x="125629" y="109591"/>
                </a:cubicBezTo>
                <a:cubicBezTo>
                  <a:pt x="93809" y="109591"/>
                  <a:pt x="62860" y="92039"/>
                  <a:pt x="45881" y="67639"/>
                </a:cubicBezTo>
                <a:cubicBezTo>
                  <a:pt x="35024" y="52045"/>
                  <a:pt x="29109" y="34176"/>
                  <a:pt x="20278" y="17601"/>
                </a:cubicBezTo>
                <a:cubicBezTo>
                  <a:pt x="17012" y="11464"/>
                  <a:pt x="12980" y="5174"/>
                  <a:pt x="6254" y="1963"/>
                </a:cubicBezTo>
                <a:cubicBezTo>
                  <a:pt x="4077" y="919"/>
                  <a:pt x="2435" y="38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
          <p:cNvSpPr/>
          <p:nvPr/>
        </p:nvSpPr>
        <p:spPr>
          <a:xfrm flipH="1">
            <a:off x="-453675" y="3624775"/>
            <a:ext cx="4119850" cy="1697525"/>
          </a:xfrm>
          <a:custGeom>
            <a:rect b="b" l="l" r="r" t="t"/>
            <a:pathLst>
              <a:path extrusionOk="0" h="67901" w="164794">
                <a:moveTo>
                  <a:pt x="153794" y="0"/>
                </a:moveTo>
                <a:cubicBezTo>
                  <a:pt x="153280" y="0"/>
                  <a:pt x="152753" y="74"/>
                  <a:pt x="152211" y="227"/>
                </a:cubicBezTo>
                <a:cubicBezTo>
                  <a:pt x="144510" y="2399"/>
                  <a:pt x="146959" y="13812"/>
                  <a:pt x="146959" y="13812"/>
                </a:cubicBezTo>
                <a:cubicBezTo>
                  <a:pt x="144392" y="11611"/>
                  <a:pt x="141689" y="10878"/>
                  <a:pt x="139225" y="10878"/>
                </a:cubicBezTo>
                <a:cubicBezTo>
                  <a:pt x="134297" y="10878"/>
                  <a:pt x="130328" y="13812"/>
                  <a:pt x="130328" y="13812"/>
                </a:cubicBezTo>
                <a:cubicBezTo>
                  <a:pt x="128250" y="13068"/>
                  <a:pt x="126515" y="12777"/>
                  <a:pt x="125073" y="12777"/>
                </a:cubicBezTo>
                <a:cubicBezTo>
                  <a:pt x="119890" y="12777"/>
                  <a:pt x="118491" y="16538"/>
                  <a:pt x="118491" y="16538"/>
                </a:cubicBezTo>
                <a:cubicBezTo>
                  <a:pt x="118491" y="16538"/>
                  <a:pt x="113941" y="10845"/>
                  <a:pt x="103936" y="10845"/>
                </a:cubicBezTo>
                <a:cubicBezTo>
                  <a:pt x="100969" y="10845"/>
                  <a:pt x="97522" y="11345"/>
                  <a:pt x="93571" y="12644"/>
                </a:cubicBezTo>
                <a:cubicBezTo>
                  <a:pt x="76309" y="18311"/>
                  <a:pt x="80618" y="35530"/>
                  <a:pt x="80618" y="35530"/>
                </a:cubicBezTo>
                <a:cubicBezTo>
                  <a:pt x="62716" y="37910"/>
                  <a:pt x="64991" y="52896"/>
                  <a:pt x="64991" y="52896"/>
                </a:cubicBezTo>
                <a:cubicBezTo>
                  <a:pt x="64991" y="52896"/>
                  <a:pt x="60147" y="48349"/>
                  <a:pt x="48187" y="48349"/>
                </a:cubicBezTo>
                <a:cubicBezTo>
                  <a:pt x="44716" y="48349"/>
                  <a:pt x="40644" y="48732"/>
                  <a:pt x="35918" y="49721"/>
                </a:cubicBezTo>
                <a:cubicBezTo>
                  <a:pt x="14909" y="54125"/>
                  <a:pt x="0" y="67900"/>
                  <a:pt x="0" y="67900"/>
                </a:cubicBezTo>
                <a:lnTo>
                  <a:pt x="161496" y="67900"/>
                </a:lnTo>
                <a:cubicBezTo>
                  <a:pt x="161496" y="67900"/>
                  <a:pt x="161496" y="43621"/>
                  <a:pt x="163200" y="27708"/>
                </a:cubicBezTo>
                <a:cubicBezTo>
                  <a:pt x="164793" y="12923"/>
                  <a:pt x="160575" y="0"/>
                  <a:pt x="1537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1"/>
          <p:cNvSpPr/>
          <p:nvPr/>
        </p:nvSpPr>
        <p:spPr>
          <a:xfrm flipH="1" rot="10800000">
            <a:off x="-86575" y="-66669"/>
            <a:ext cx="2804565" cy="1444565"/>
          </a:xfrm>
          <a:custGeom>
            <a:rect b="b" l="l" r="r" t="t"/>
            <a:pathLst>
              <a:path extrusionOk="0" h="62855" w="65982">
                <a:moveTo>
                  <a:pt x="0" y="1"/>
                </a:moveTo>
                <a:lnTo>
                  <a:pt x="0" y="62854"/>
                </a:lnTo>
                <a:lnTo>
                  <a:pt x="65982" y="62844"/>
                </a:lnTo>
                <a:cubicBezTo>
                  <a:pt x="63113" y="55964"/>
                  <a:pt x="57107" y="51869"/>
                  <a:pt x="51027" y="50664"/>
                </a:cubicBezTo>
                <a:cubicBezTo>
                  <a:pt x="49383" y="50340"/>
                  <a:pt x="47730" y="50200"/>
                  <a:pt x="46074" y="50200"/>
                </a:cubicBezTo>
                <a:cubicBezTo>
                  <a:pt x="41616" y="50200"/>
                  <a:pt x="37134" y="51214"/>
                  <a:pt x="32747" y="52389"/>
                </a:cubicBezTo>
                <a:cubicBezTo>
                  <a:pt x="27010" y="41726"/>
                  <a:pt x="17335" y="34618"/>
                  <a:pt x="7171" y="33610"/>
                </a:cubicBezTo>
                <a:cubicBezTo>
                  <a:pt x="7067" y="23113"/>
                  <a:pt x="4220" y="9032"/>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txBox="1"/>
          <p:nvPr>
            <p:ph hasCustomPrompt="1" type="title"/>
          </p:nvPr>
        </p:nvSpPr>
        <p:spPr>
          <a:xfrm>
            <a:off x="778150" y="1418450"/>
            <a:ext cx="5956200" cy="12678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12000"/>
              <a:buNone/>
              <a:defRPr sz="7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2" name="Google Shape;72;p11"/>
          <p:cNvSpPr txBox="1"/>
          <p:nvPr>
            <p:ph idx="1" type="body"/>
          </p:nvPr>
        </p:nvSpPr>
        <p:spPr>
          <a:xfrm>
            <a:off x="778150" y="2758500"/>
            <a:ext cx="5956200" cy="462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600"/>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3" name="Shape 7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6_1">
    <p:spTree>
      <p:nvGrpSpPr>
        <p:cNvPr id="74" name="Shape 74"/>
        <p:cNvGrpSpPr/>
        <p:nvPr/>
      </p:nvGrpSpPr>
      <p:grpSpPr>
        <a:xfrm>
          <a:off x="0" y="0"/>
          <a:ext cx="0" cy="0"/>
          <a:chOff x="0" y="0"/>
          <a:chExt cx="0" cy="0"/>
        </a:xfrm>
      </p:grpSpPr>
      <p:sp>
        <p:nvSpPr>
          <p:cNvPr id="75" name="Google Shape;75;p13"/>
          <p:cNvSpPr txBox="1"/>
          <p:nvPr>
            <p:ph hasCustomPrompt="1" type="title"/>
          </p:nvPr>
        </p:nvSpPr>
        <p:spPr>
          <a:xfrm flipH="1">
            <a:off x="597125" y="1592100"/>
            <a:ext cx="833100" cy="597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3500">
                <a:solidFill>
                  <a:schemeClr val="dk2"/>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6" name="Google Shape;76;p13"/>
          <p:cNvSpPr txBox="1"/>
          <p:nvPr>
            <p:ph idx="1" type="subTitle"/>
          </p:nvPr>
        </p:nvSpPr>
        <p:spPr>
          <a:xfrm flipH="1">
            <a:off x="1430223" y="1722875"/>
            <a:ext cx="2559300" cy="37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None/>
              <a:defRPr b="1" sz="2000">
                <a:solidFill>
                  <a:schemeClr val="lt2"/>
                </a:solidFill>
                <a:latin typeface="Hind"/>
                <a:ea typeface="Hind"/>
                <a:cs typeface="Hind"/>
                <a:sym typeface="Hind"/>
              </a:defRPr>
            </a:lvl1pPr>
            <a:lvl2pPr lvl="1" rtl="0">
              <a:lnSpc>
                <a:spcPct val="100000"/>
              </a:lnSpc>
              <a:spcBef>
                <a:spcPts val="0"/>
              </a:spcBef>
              <a:spcAft>
                <a:spcPts val="0"/>
              </a:spcAft>
              <a:buNone/>
              <a:defRPr b="1" sz="2000">
                <a:solidFill>
                  <a:schemeClr val="lt2"/>
                </a:solidFill>
                <a:latin typeface="Hind"/>
                <a:ea typeface="Hind"/>
                <a:cs typeface="Hind"/>
                <a:sym typeface="Hind"/>
              </a:defRPr>
            </a:lvl2pPr>
            <a:lvl3pPr lvl="2" rtl="0">
              <a:lnSpc>
                <a:spcPct val="100000"/>
              </a:lnSpc>
              <a:spcBef>
                <a:spcPts val="0"/>
              </a:spcBef>
              <a:spcAft>
                <a:spcPts val="0"/>
              </a:spcAft>
              <a:buNone/>
              <a:defRPr b="1" sz="2000">
                <a:solidFill>
                  <a:schemeClr val="lt2"/>
                </a:solidFill>
                <a:latin typeface="Hind"/>
                <a:ea typeface="Hind"/>
                <a:cs typeface="Hind"/>
                <a:sym typeface="Hind"/>
              </a:defRPr>
            </a:lvl3pPr>
            <a:lvl4pPr lvl="3" rtl="0">
              <a:lnSpc>
                <a:spcPct val="100000"/>
              </a:lnSpc>
              <a:spcBef>
                <a:spcPts val="0"/>
              </a:spcBef>
              <a:spcAft>
                <a:spcPts val="0"/>
              </a:spcAft>
              <a:buNone/>
              <a:defRPr b="1" sz="2000">
                <a:solidFill>
                  <a:schemeClr val="lt2"/>
                </a:solidFill>
                <a:latin typeface="Hind"/>
                <a:ea typeface="Hind"/>
                <a:cs typeface="Hind"/>
                <a:sym typeface="Hind"/>
              </a:defRPr>
            </a:lvl4pPr>
            <a:lvl5pPr lvl="4" rtl="0">
              <a:lnSpc>
                <a:spcPct val="100000"/>
              </a:lnSpc>
              <a:spcBef>
                <a:spcPts val="0"/>
              </a:spcBef>
              <a:spcAft>
                <a:spcPts val="0"/>
              </a:spcAft>
              <a:buNone/>
              <a:defRPr b="1" sz="2000">
                <a:solidFill>
                  <a:schemeClr val="lt2"/>
                </a:solidFill>
                <a:latin typeface="Hind"/>
                <a:ea typeface="Hind"/>
                <a:cs typeface="Hind"/>
                <a:sym typeface="Hind"/>
              </a:defRPr>
            </a:lvl5pPr>
            <a:lvl6pPr lvl="5" rtl="0">
              <a:lnSpc>
                <a:spcPct val="100000"/>
              </a:lnSpc>
              <a:spcBef>
                <a:spcPts val="0"/>
              </a:spcBef>
              <a:spcAft>
                <a:spcPts val="0"/>
              </a:spcAft>
              <a:buNone/>
              <a:defRPr b="1" sz="2000">
                <a:solidFill>
                  <a:schemeClr val="lt2"/>
                </a:solidFill>
                <a:latin typeface="Hind"/>
                <a:ea typeface="Hind"/>
                <a:cs typeface="Hind"/>
                <a:sym typeface="Hind"/>
              </a:defRPr>
            </a:lvl6pPr>
            <a:lvl7pPr lvl="6" rtl="0">
              <a:lnSpc>
                <a:spcPct val="100000"/>
              </a:lnSpc>
              <a:spcBef>
                <a:spcPts val="0"/>
              </a:spcBef>
              <a:spcAft>
                <a:spcPts val="0"/>
              </a:spcAft>
              <a:buNone/>
              <a:defRPr b="1" sz="2000">
                <a:solidFill>
                  <a:schemeClr val="lt2"/>
                </a:solidFill>
                <a:latin typeface="Hind"/>
                <a:ea typeface="Hind"/>
                <a:cs typeface="Hind"/>
                <a:sym typeface="Hind"/>
              </a:defRPr>
            </a:lvl7pPr>
            <a:lvl8pPr lvl="7" rtl="0">
              <a:lnSpc>
                <a:spcPct val="100000"/>
              </a:lnSpc>
              <a:spcBef>
                <a:spcPts val="0"/>
              </a:spcBef>
              <a:spcAft>
                <a:spcPts val="0"/>
              </a:spcAft>
              <a:buNone/>
              <a:defRPr b="1" sz="2000">
                <a:solidFill>
                  <a:schemeClr val="lt2"/>
                </a:solidFill>
                <a:latin typeface="Hind"/>
                <a:ea typeface="Hind"/>
                <a:cs typeface="Hind"/>
                <a:sym typeface="Hind"/>
              </a:defRPr>
            </a:lvl8pPr>
            <a:lvl9pPr lvl="8" rtl="0">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77" name="Google Shape;77;p13"/>
          <p:cNvSpPr txBox="1"/>
          <p:nvPr>
            <p:ph idx="2" type="subTitle"/>
          </p:nvPr>
        </p:nvSpPr>
        <p:spPr>
          <a:xfrm flipH="1">
            <a:off x="1430225" y="2046473"/>
            <a:ext cx="2559300" cy="52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78" name="Google Shape;78;p13"/>
          <p:cNvSpPr txBox="1"/>
          <p:nvPr>
            <p:ph hasCustomPrompt="1" idx="3" type="title"/>
          </p:nvPr>
        </p:nvSpPr>
        <p:spPr>
          <a:xfrm flipH="1">
            <a:off x="597125" y="3045250"/>
            <a:ext cx="833100" cy="597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3500">
                <a:solidFill>
                  <a:schemeClr val="dk2"/>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9" name="Google Shape;79;p13"/>
          <p:cNvSpPr txBox="1"/>
          <p:nvPr>
            <p:ph idx="4" type="subTitle"/>
          </p:nvPr>
        </p:nvSpPr>
        <p:spPr>
          <a:xfrm flipH="1">
            <a:off x="1430223" y="3173476"/>
            <a:ext cx="2559300" cy="37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None/>
              <a:defRPr b="1" sz="2000">
                <a:solidFill>
                  <a:schemeClr val="lt2"/>
                </a:solidFill>
                <a:latin typeface="Hind"/>
                <a:ea typeface="Hind"/>
                <a:cs typeface="Hind"/>
                <a:sym typeface="Hind"/>
              </a:defRPr>
            </a:lvl1pPr>
            <a:lvl2pPr lvl="1" rtl="0">
              <a:lnSpc>
                <a:spcPct val="100000"/>
              </a:lnSpc>
              <a:spcBef>
                <a:spcPts val="0"/>
              </a:spcBef>
              <a:spcAft>
                <a:spcPts val="0"/>
              </a:spcAft>
              <a:buNone/>
              <a:defRPr b="1" sz="2000">
                <a:solidFill>
                  <a:schemeClr val="lt2"/>
                </a:solidFill>
                <a:latin typeface="Hind"/>
                <a:ea typeface="Hind"/>
                <a:cs typeface="Hind"/>
                <a:sym typeface="Hind"/>
              </a:defRPr>
            </a:lvl2pPr>
            <a:lvl3pPr lvl="2" rtl="0">
              <a:lnSpc>
                <a:spcPct val="100000"/>
              </a:lnSpc>
              <a:spcBef>
                <a:spcPts val="0"/>
              </a:spcBef>
              <a:spcAft>
                <a:spcPts val="0"/>
              </a:spcAft>
              <a:buNone/>
              <a:defRPr b="1" sz="2000">
                <a:solidFill>
                  <a:schemeClr val="lt2"/>
                </a:solidFill>
                <a:latin typeface="Hind"/>
                <a:ea typeface="Hind"/>
                <a:cs typeface="Hind"/>
                <a:sym typeface="Hind"/>
              </a:defRPr>
            </a:lvl3pPr>
            <a:lvl4pPr lvl="3" rtl="0">
              <a:lnSpc>
                <a:spcPct val="100000"/>
              </a:lnSpc>
              <a:spcBef>
                <a:spcPts val="0"/>
              </a:spcBef>
              <a:spcAft>
                <a:spcPts val="0"/>
              </a:spcAft>
              <a:buNone/>
              <a:defRPr b="1" sz="2000">
                <a:solidFill>
                  <a:schemeClr val="lt2"/>
                </a:solidFill>
                <a:latin typeface="Hind"/>
                <a:ea typeface="Hind"/>
                <a:cs typeface="Hind"/>
                <a:sym typeface="Hind"/>
              </a:defRPr>
            </a:lvl4pPr>
            <a:lvl5pPr lvl="4" rtl="0">
              <a:lnSpc>
                <a:spcPct val="100000"/>
              </a:lnSpc>
              <a:spcBef>
                <a:spcPts val="0"/>
              </a:spcBef>
              <a:spcAft>
                <a:spcPts val="0"/>
              </a:spcAft>
              <a:buNone/>
              <a:defRPr b="1" sz="2000">
                <a:solidFill>
                  <a:schemeClr val="lt2"/>
                </a:solidFill>
                <a:latin typeface="Hind"/>
                <a:ea typeface="Hind"/>
                <a:cs typeface="Hind"/>
                <a:sym typeface="Hind"/>
              </a:defRPr>
            </a:lvl5pPr>
            <a:lvl6pPr lvl="5" rtl="0">
              <a:lnSpc>
                <a:spcPct val="100000"/>
              </a:lnSpc>
              <a:spcBef>
                <a:spcPts val="0"/>
              </a:spcBef>
              <a:spcAft>
                <a:spcPts val="0"/>
              </a:spcAft>
              <a:buNone/>
              <a:defRPr b="1" sz="2000">
                <a:solidFill>
                  <a:schemeClr val="lt2"/>
                </a:solidFill>
                <a:latin typeface="Hind"/>
                <a:ea typeface="Hind"/>
                <a:cs typeface="Hind"/>
                <a:sym typeface="Hind"/>
              </a:defRPr>
            </a:lvl6pPr>
            <a:lvl7pPr lvl="6" rtl="0">
              <a:lnSpc>
                <a:spcPct val="100000"/>
              </a:lnSpc>
              <a:spcBef>
                <a:spcPts val="0"/>
              </a:spcBef>
              <a:spcAft>
                <a:spcPts val="0"/>
              </a:spcAft>
              <a:buNone/>
              <a:defRPr b="1" sz="2000">
                <a:solidFill>
                  <a:schemeClr val="lt2"/>
                </a:solidFill>
                <a:latin typeface="Hind"/>
                <a:ea typeface="Hind"/>
                <a:cs typeface="Hind"/>
                <a:sym typeface="Hind"/>
              </a:defRPr>
            </a:lvl7pPr>
            <a:lvl8pPr lvl="7" rtl="0">
              <a:lnSpc>
                <a:spcPct val="100000"/>
              </a:lnSpc>
              <a:spcBef>
                <a:spcPts val="0"/>
              </a:spcBef>
              <a:spcAft>
                <a:spcPts val="0"/>
              </a:spcAft>
              <a:buNone/>
              <a:defRPr b="1" sz="2000">
                <a:solidFill>
                  <a:schemeClr val="lt2"/>
                </a:solidFill>
                <a:latin typeface="Hind"/>
                <a:ea typeface="Hind"/>
                <a:cs typeface="Hind"/>
                <a:sym typeface="Hind"/>
              </a:defRPr>
            </a:lvl8pPr>
            <a:lvl9pPr lvl="8" rtl="0">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80" name="Google Shape;80;p13"/>
          <p:cNvSpPr txBox="1"/>
          <p:nvPr>
            <p:ph idx="5" type="subTitle"/>
          </p:nvPr>
        </p:nvSpPr>
        <p:spPr>
          <a:xfrm flipH="1">
            <a:off x="1430225" y="3479425"/>
            <a:ext cx="2559300" cy="52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81" name="Google Shape;81;p13"/>
          <p:cNvSpPr txBox="1"/>
          <p:nvPr>
            <p:ph hasCustomPrompt="1" idx="6" type="title"/>
          </p:nvPr>
        </p:nvSpPr>
        <p:spPr>
          <a:xfrm>
            <a:off x="4025475" y="1592100"/>
            <a:ext cx="811800" cy="597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3500">
                <a:solidFill>
                  <a:schemeClr val="dk2"/>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2" name="Google Shape;82;p13"/>
          <p:cNvSpPr txBox="1"/>
          <p:nvPr>
            <p:ph idx="7" type="subTitle"/>
          </p:nvPr>
        </p:nvSpPr>
        <p:spPr>
          <a:xfrm>
            <a:off x="4837275" y="1722875"/>
            <a:ext cx="2559300" cy="37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None/>
              <a:defRPr b="1" sz="2000">
                <a:solidFill>
                  <a:schemeClr val="lt2"/>
                </a:solidFill>
                <a:latin typeface="Hind"/>
                <a:ea typeface="Hind"/>
                <a:cs typeface="Hind"/>
                <a:sym typeface="Hind"/>
              </a:defRPr>
            </a:lvl1pPr>
            <a:lvl2pPr lvl="1" rtl="0">
              <a:lnSpc>
                <a:spcPct val="100000"/>
              </a:lnSpc>
              <a:spcBef>
                <a:spcPts val="0"/>
              </a:spcBef>
              <a:spcAft>
                <a:spcPts val="0"/>
              </a:spcAft>
              <a:buNone/>
              <a:defRPr b="1" sz="2000">
                <a:solidFill>
                  <a:schemeClr val="lt2"/>
                </a:solidFill>
                <a:latin typeface="Hind"/>
                <a:ea typeface="Hind"/>
                <a:cs typeface="Hind"/>
                <a:sym typeface="Hind"/>
              </a:defRPr>
            </a:lvl2pPr>
            <a:lvl3pPr lvl="2" rtl="0">
              <a:lnSpc>
                <a:spcPct val="100000"/>
              </a:lnSpc>
              <a:spcBef>
                <a:spcPts val="0"/>
              </a:spcBef>
              <a:spcAft>
                <a:spcPts val="0"/>
              </a:spcAft>
              <a:buNone/>
              <a:defRPr b="1" sz="2000">
                <a:solidFill>
                  <a:schemeClr val="lt2"/>
                </a:solidFill>
                <a:latin typeface="Hind"/>
                <a:ea typeface="Hind"/>
                <a:cs typeface="Hind"/>
                <a:sym typeface="Hind"/>
              </a:defRPr>
            </a:lvl3pPr>
            <a:lvl4pPr lvl="3" rtl="0">
              <a:lnSpc>
                <a:spcPct val="100000"/>
              </a:lnSpc>
              <a:spcBef>
                <a:spcPts val="0"/>
              </a:spcBef>
              <a:spcAft>
                <a:spcPts val="0"/>
              </a:spcAft>
              <a:buNone/>
              <a:defRPr b="1" sz="2000">
                <a:solidFill>
                  <a:schemeClr val="lt2"/>
                </a:solidFill>
                <a:latin typeface="Hind"/>
                <a:ea typeface="Hind"/>
                <a:cs typeface="Hind"/>
                <a:sym typeface="Hind"/>
              </a:defRPr>
            </a:lvl4pPr>
            <a:lvl5pPr lvl="4" rtl="0">
              <a:lnSpc>
                <a:spcPct val="100000"/>
              </a:lnSpc>
              <a:spcBef>
                <a:spcPts val="0"/>
              </a:spcBef>
              <a:spcAft>
                <a:spcPts val="0"/>
              </a:spcAft>
              <a:buNone/>
              <a:defRPr b="1" sz="2000">
                <a:solidFill>
                  <a:schemeClr val="lt2"/>
                </a:solidFill>
                <a:latin typeface="Hind"/>
                <a:ea typeface="Hind"/>
                <a:cs typeface="Hind"/>
                <a:sym typeface="Hind"/>
              </a:defRPr>
            </a:lvl5pPr>
            <a:lvl6pPr lvl="5" rtl="0">
              <a:lnSpc>
                <a:spcPct val="100000"/>
              </a:lnSpc>
              <a:spcBef>
                <a:spcPts val="0"/>
              </a:spcBef>
              <a:spcAft>
                <a:spcPts val="0"/>
              </a:spcAft>
              <a:buNone/>
              <a:defRPr b="1" sz="2000">
                <a:solidFill>
                  <a:schemeClr val="lt2"/>
                </a:solidFill>
                <a:latin typeface="Hind"/>
                <a:ea typeface="Hind"/>
                <a:cs typeface="Hind"/>
                <a:sym typeface="Hind"/>
              </a:defRPr>
            </a:lvl6pPr>
            <a:lvl7pPr lvl="6" rtl="0">
              <a:lnSpc>
                <a:spcPct val="100000"/>
              </a:lnSpc>
              <a:spcBef>
                <a:spcPts val="0"/>
              </a:spcBef>
              <a:spcAft>
                <a:spcPts val="0"/>
              </a:spcAft>
              <a:buNone/>
              <a:defRPr b="1" sz="2000">
                <a:solidFill>
                  <a:schemeClr val="lt2"/>
                </a:solidFill>
                <a:latin typeface="Hind"/>
                <a:ea typeface="Hind"/>
                <a:cs typeface="Hind"/>
                <a:sym typeface="Hind"/>
              </a:defRPr>
            </a:lvl7pPr>
            <a:lvl8pPr lvl="7" rtl="0">
              <a:lnSpc>
                <a:spcPct val="100000"/>
              </a:lnSpc>
              <a:spcBef>
                <a:spcPts val="0"/>
              </a:spcBef>
              <a:spcAft>
                <a:spcPts val="0"/>
              </a:spcAft>
              <a:buNone/>
              <a:defRPr b="1" sz="2000">
                <a:solidFill>
                  <a:schemeClr val="lt2"/>
                </a:solidFill>
                <a:latin typeface="Hind"/>
                <a:ea typeface="Hind"/>
                <a:cs typeface="Hind"/>
                <a:sym typeface="Hind"/>
              </a:defRPr>
            </a:lvl8pPr>
            <a:lvl9pPr lvl="8" rtl="0">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83" name="Google Shape;83;p13"/>
          <p:cNvSpPr txBox="1"/>
          <p:nvPr>
            <p:ph idx="8" type="subTitle"/>
          </p:nvPr>
        </p:nvSpPr>
        <p:spPr>
          <a:xfrm>
            <a:off x="4837276" y="2046483"/>
            <a:ext cx="2559300" cy="52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84" name="Google Shape;84;p13"/>
          <p:cNvSpPr txBox="1"/>
          <p:nvPr>
            <p:ph hasCustomPrompt="1" idx="9" type="title"/>
          </p:nvPr>
        </p:nvSpPr>
        <p:spPr>
          <a:xfrm>
            <a:off x="4025475" y="3045250"/>
            <a:ext cx="811800" cy="597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3500">
                <a:solidFill>
                  <a:schemeClr val="dk2"/>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5" name="Google Shape;85;p13"/>
          <p:cNvSpPr txBox="1"/>
          <p:nvPr>
            <p:ph idx="13" type="subTitle"/>
          </p:nvPr>
        </p:nvSpPr>
        <p:spPr>
          <a:xfrm>
            <a:off x="4837275" y="3173476"/>
            <a:ext cx="2559300" cy="37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None/>
              <a:defRPr b="1" sz="2000">
                <a:solidFill>
                  <a:schemeClr val="lt2"/>
                </a:solidFill>
                <a:latin typeface="Hind"/>
                <a:ea typeface="Hind"/>
                <a:cs typeface="Hind"/>
                <a:sym typeface="Hind"/>
              </a:defRPr>
            </a:lvl1pPr>
            <a:lvl2pPr lvl="1" rtl="0">
              <a:lnSpc>
                <a:spcPct val="100000"/>
              </a:lnSpc>
              <a:spcBef>
                <a:spcPts val="0"/>
              </a:spcBef>
              <a:spcAft>
                <a:spcPts val="0"/>
              </a:spcAft>
              <a:buNone/>
              <a:defRPr b="1" sz="2000">
                <a:solidFill>
                  <a:schemeClr val="lt2"/>
                </a:solidFill>
                <a:latin typeface="Hind"/>
                <a:ea typeface="Hind"/>
                <a:cs typeface="Hind"/>
                <a:sym typeface="Hind"/>
              </a:defRPr>
            </a:lvl2pPr>
            <a:lvl3pPr lvl="2" rtl="0">
              <a:lnSpc>
                <a:spcPct val="100000"/>
              </a:lnSpc>
              <a:spcBef>
                <a:spcPts val="0"/>
              </a:spcBef>
              <a:spcAft>
                <a:spcPts val="0"/>
              </a:spcAft>
              <a:buNone/>
              <a:defRPr b="1" sz="2000">
                <a:solidFill>
                  <a:schemeClr val="lt2"/>
                </a:solidFill>
                <a:latin typeface="Hind"/>
                <a:ea typeface="Hind"/>
                <a:cs typeface="Hind"/>
                <a:sym typeface="Hind"/>
              </a:defRPr>
            </a:lvl3pPr>
            <a:lvl4pPr lvl="3" rtl="0">
              <a:lnSpc>
                <a:spcPct val="100000"/>
              </a:lnSpc>
              <a:spcBef>
                <a:spcPts val="0"/>
              </a:spcBef>
              <a:spcAft>
                <a:spcPts val="0"/>
              </a:spcAft>
              <a:buNone/>
              <a:defRPr b="1" sz="2000">
                <a:solidFill>
                  <a:schemeClr val="lt2"/>
                </a:solidFill>
                <a:latin typeface="Hind"/>
                <a:ea typeface="Hind"/>
                <a:cs typeface="Hind"/>
                <a:sym typeface="Hind"/>
              </a:defRPr>
            </a:lvl4pPr>
            <a:lvl5pPr lvl="4" rtl="0">
              <a:lnSpc>
                <a:spcPct val="100000"/>
              </a:lnSpc>
              <a:spcBef>
                <a:spcPts val="0"/>
              </a:spcBef>
              <a:spcAft>
                <a:spcPts val="0"/>
              </a:spcAft>
              <a:buNone/>
              <a:defRPr b="1" sz="2000">
                <a:solidFill>
                  <a:schemeClr val="lt2"/>
                </a:solidFill>
                <a:latin typeface="Hind"/>
                <a:ea typeface="Hind"/>
                <a:cs typeface="Hind"/>
                <a:sym typeface="Hind"/>
              </a:defRPr>
            </a:lvl5pPr>
            <a:lvl6pPr lvl="5" rtl="0">
              <a:lnSpc>
                <a:spcPct val="100000"/>
              </a:lnSpc>
              <a:spcBef>
                <a:spcPts val="0"/>
              </a:spcBef>
              <a:spcAft>
                <a:spcPts val="0"/>
              </a:spcAft>
              <a:buNone/>
              <a:defRPr b="1" sz="2000">
                <a:solidFill>
                  <a:schemeClr val="lt2"/>
                </a:solidFill>
                <a:latin typeface="Hind"/>
                <a:ea typeface="Hind"/>
                <a:cs typeface="Hind"/>
                <a:sym typeface="Hind"/>
              </a:defRPr>
            </a:lvl6pPr>
            <a:lvl7pPr lvl="6" rtl="0">
              <a:lnSpc>
                <a:spcPct val="100000"/>
              </a:lnSpc>
              <a:spcBef>
                <a:spcPts val="0"/>
              </a:spcBef>
              <a:spcAft>
                <a:spcPts val="0"/>
              </a:spcAft>
              <a:buNone/>
              <a:defRPr b="1" sz="2000">
                <a:solidFill>
                  <a:schemeClr val="lt2"/>
                </a:solidFill>
                <a:latin typeface="Hind"/>
                <a:ea typeface="Hind"/>
                <a:cs typeface="Hind"/>
                <a:sym typeface="Hind"/>
              </a:defRPr>
            </a:lvl7pPr>
            <a:lvl8pPr lvl="7" rtl="0">
              <a:lnSpc>
                <a:spcPct val="100000"/>
              </a:lnSpc>
              <a:spcBef>
                <a:spcPts val="0"/>
              </a:spcBef>
              <a:spcAft>
                <a:spcPts val="0"/>
              </a:spcAft>
              <a:buNone/>
              <a:defRPr b="1" sz="2000">
                <a:solidFill>
                  <a:schemeClr val="lt2"/>
                </a:solidFill>
                <a:latin typeface="Hind"/>
                <a:ea typeface="Hind"/>
                <a:cs typeface="Hind"/>
                <a:sym typeface="Hind"/>
              </a:defRPr>
            </a:lvl8pPr>
            <a:lvl9pPr lvl="8" rtl="0">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86" name="Google Shape;86;p13"/>
          <p:cNvSpPr txBox="1"/>
          <p:nvPr>
            <p:ph idx="14" type="subTitle"/>
          </p:nvPr>
        </p:nvSpPr>
        <p:spPr>
          <a:xfrm>
            <a:off x="4837276" y="3479425"/>
            <a:ext cx="2559300" cy="527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87" name="Google Shape;87;p13"/>
          <p:cNvSpPr txBox="1"/>
          <p:nvPr>
            <p:ph idx="15" type="title"/>
          </p:nvPr>
        </p:nvSpPr>
        <p:spPr>
          <a:xfrm>
            <a:off x="713250" y="560425"/>
            <a:ext cx="7717500" cy="5517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Abhaya Libre"/>
              <a:buNone/>
              <a:defRPr sz="2500">
                <a:solidFill>
                  <a:schemeClr val="dk2"/>
                </a:solidFill>
              </a:defRPr>
            </a:lvl1pPr>
            <a:lvl2pPr lvl="1"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2pPr>
            <a:lvl3pPr lvl="2"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3pPr>
            <a:lvl4pPr lvl="3"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4pPr>
            <a:lvl5pPr lvl="4"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5pPr>
            <a:lvl6pPr lvl="5"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6pPr>
            <a:lvl7pPr lvl="6"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7pPr>
            <a:lvl8pPr lvl="7"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8pPr>
            <a:lvl9pPr lvl="8"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9pPr>
          </a:lstStyle>
          <a:p/>
        </p:txBody>
      </p:sp>
      <p:sp>
        <p:nvSpPr>
          <p:cNvPr id="88" name="Google Shape;88;p13"/>
          <p:cNvSpPr/>
          <p:nvPr/>
        </p:nvSpPr>
        <p:spPr>
          <a:xfrm>
            <a:off x="-25625" y="4321125"/>
            <a:ext cx="9169408" cy="822375"/>
          </a:xfrm>
          <a:custGeom>
            <a:rect b="b" l="l" r="r" t="t"/>
            <a:pathLst>
              <a:path extrusionOk="0" h="32895" w="208799">
                <a:moveTo>
                  <a:pt x="163578" y="1"/>
                </a:moveTo>
                <a:cubicBezTo>
                  <a:pt x="163170" y="1"/>
                  <a:pt x="162758" y="12"/>
                  <a:pt x="162357" y="12"/>
                </a:cubicBezTo>
                <a:cubicBezTo>
                  <a:pt x="161354" y="12"/>
                  <a:pt x="160352" y="62"/>
                  <a:pt x="159349" y="87"/>
                </a:cubicBezTo>
                <a:cubicBezTo>
                  <a:pt x="152256" y="388"/>
                  <a:pt x="145239" y="1340"/>
                  <a:pt x="138221" y="2694"/>
                </a:cubicBezTo>
                <a:cubicBezTo>
                  <a:pt x="138171" y="2719"/>
                  <a:pt x="138146" y="2719"/>
                  <a:pt x="138096" y="2719"/>
                </a:cubicBezTo>
                <a:cubicBezTo>
                  <a:pt x="137921" y="2769"/>
                  <a:pt x="137745" y="2794"/>
                  <a:pt x="137570" y="2819"/>
                </a:cubicBezTo>
                <a:cubicBezTo>
                  <a:pt x="137570" y="2844"/>
                  <a:pt x="137545" y="2844"/>
                  <a:pt x="137545" y="2844"/>
                </a:cubicBezTo>
                <a:lnTo>
                  <a:pt x="137469" y="2844"/>
                </a:lnTo>
                <a:cubicBezTo>
                  <a:pt x="137269" y="2894"/>
                  <a:pt x="137093" y="2919"/>
                  <a:pt x="136893" y="2969"/>
                </a:cubicBezTo>
                <a:cubicBezTo>
                  <a:pt x="136517" y="3044"/>
                  <a:pt x="136141" y="3120"/>
                  <a:pt x="135740" y="3195"/>
                </a:cubicBezTo>
                <a:cubicBezTo>
                  <a:pt x="135665" y="3220"/>
                  <a:pt x="135590" y="3220"/>
                  <a:pt x="135515" y="3245"/>
                </a:cubicBezTo>
                <a:cubicBezTo>
                  <a:pt x="133509" y="3671"/>
                  <a:pt x="131504" y="4122"/>
                  <a:pt x="129499" y="4573"/>
                </a:cubicBezTo>
                <a:cubicBezTo>
                  <a:pt x="128898" y="4724"/>
                  <a:pt x="128271" y="4874"/>
                  <a:pt x="127670" y="5024"/>
                </a:cubicBezTo>
                <a:cubicBezTo>
                  <a:pt x="127444" y="5074"/>
                  <a:pt x="127219" y="5125"/>
                  <a:pt x="126968" y="5200"/>
                </a:cubicBezTo>
                <a:lnTo>
                  <a:pt x="126417" y="5325"/>
                </a:lnTo>
                <a:cubicBezTo>
                  <a:pt x="118447" y="7280"/>
                  <a:pt x="110402" y="9611"/>
                  <a:pt x="102106" y="11892"/>
                </a:cubicBezTo>
                <a:cubicBezTo>
                  <a:pt x="98522" y="12894"/>
                  <a:pt x="94888" y="13897"/>
                  <a:pt x="91204" y="14849"/>
                </a:cubicBezTo>
                <a:cubicBezTo>
                  <a:pt x="84637" y="16578"/>
                  <a:pt x="77870" y="18207"/>
                  <a:pt x="70853" y="19586"/>
                </a:cubicBezTo>
                <a:cubicBezTo>
                  <a:pt x="57292" y="22242"/>
                  <a:pt x="45382" y="23208"/>
                  <a:pt x="35230" y="23208"/>
                </a:cubicBezTo>
                <a:cubicBezTo>
                  <a:pt x="19808" y="23208"/>
                  <a:pt x="8441" y="20979"/>
                  <a:pt x="1504" y="19060"/>
                </a:cubicBezTo>
                <a:cubicBezTo>
                  <a:pt x="1003" y="18909"/>
                  <a:pt x="501" y="18784"/>
                  <a:pt x="50" y="18633"/>
                </a:cubicBezTo>
                <a:lnTo>
                  <a:pt x="0" y="18633"/>
                </a:lnTo>
                <a:lnTo>
                  <a:pt x="0" y="32894"/>
                </a:lnTo>
                <a:lnTo>
                  <a:pt x="208798" y="32894"/>
                </a:lnTo>
                <a:lnTo>
                  <a:pt x="208798" y="10438"/>
                </a:lnTo>
                <a:cubicBezTo>
                  <a:pt x="203109" y="7706"/>
                  <a:pt x="197545" y="5576"/>
                  <a:pt x="192131" y="3997"/>
                </a:cubicBezTo>
                <a:cubicBezTo>
                  <a:pt x="192031" y="3972"/>
                  <a:pt x="191956" y="3947"/>
                  <a:pt x="191881" y="3922"/>
                </a:cubicBezTo>
                <a:cubicBezTo>
                  <a:pt x="191705" y="3871"/>
                  <a:pt x="191555" y="3846"/>
                  <a:pt x="191405" y="3796"/>
                </a:cubicBezTo>
                <a:cubicBezTo>
                  <a:pt x="190678" y="3596"/>
                  <a:pt x="189976" y="3395"/>
                  <a:pt x="189249" y="3220"/>
                </a:cubicBezTo>
                <a:cubicBezTo>
                  <a:pt x="189224" y="3195"/>
                  <a:pt x="189199" y="3195"/>
                  <a:pt x="189174" y="3195"/>
                </a:cubicBezTo>
                <a:cubicBezTo>
                  <a:pt x="188497" y="3019"/>
                  <a:pt x="187846" y="2844"/>
                  <a:pt x="187194" y="2694"/>
                </a:cubicBezTo>
                <a:cubicBezTo>
                  <a:pt x="186718" y="2568"/>
                  <a:pt x="186242" y="2468"/>
                  <a:pt x="185765" y="2368"/>
                </a:cubicBezTo>
                <a:lnTo>
                  <a:pt x="185715" y="2343"/>
                </a:lnTo>
                <a:cubicBezTo>
                  <a:pt x="185490" y="2293"/>
                  <a:pt x="185264" y="2242"/>
                  <a:pt x="185039" y="2192"/>
                </a:cubicBezTo>
                <a:cubicBezTo>
                  <a:pt x="184562" y="2092"/>
                  <a:pt x="184111" y="2017"/>
                  <a:pt x="183635" y="1917"/>
                </a:cubicBezTo>
                <a:cubicBezTo>
                  <a:pt x="183610" y="1917"/>
                  <a:pt x="183560" y="1892"/>
                  <a:pt x="183510" y="1892"/>
                </a:cubicBezTo>
                <a:cubicBezTo>
                  <a:pt x="182958" y="1766"/>
                  <a:pt x="182382" y="1666"/>
                  <a:pt x="181805" y="1566"/>
                </a:cubicBezTo>
                <a:cubicBezTo>
                  <a:pt x="180853" y="1390"/>
                  <a:pt x="179901" y="1240"/>
                  <a:pt x="178948" y="1090"/>
                </a:cubicBezTo>
                <a:cubicBezTo>
                  <a:pt x="175590" y="588"/>
                  <a:pt x="172282" y="287"/>
                  <a:pt x="168998" y="112"/>
                </a:cubicBezTo>
                <a:cubicBezTo>
                  <a:pt x="168547" y="87"/>
                  <a:pt x="168121" y="87"/>
                  <a:pt x="167670" y="62"/>
                </a:cubicBezTo>
                <a:lnTo>
                  <a:pt x="167144" y="62"/>
                </a:lnTo>
                <a:cubicBezTo>
                  <a:pt x="166216" y="12"/>
                  <a:pt x="165289" y="12"/>
                  <a:pt x="164362" y="12"/>
                </a:cubicBezTo>
                <a:lnTo>
                  <a:pt x="164186" y="12"/>
                </a:lnTo>
                <a:cubicBezTo>
                  <a:pt x="163986" y="3"/>
                  <a:pt x="163783" y="1"/>
                  <a:pt x="163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flipH="1">
            <a:off x="6647900" y="2787474"/>
            <a:ext cx="2496099" cy="2377805"/>
          </a:xfrm>
          <a:custGeom>
            <a:rect b="b" l="l" r="r" t="t"/>
            <a:pathLst>
              <a:path extrusionOk="0" h="62855" w="65982">
                <a:moveTo>
                  <a:pt x="0" y="1"/>
                </a:moveTo>
                <a:lnTo>
                  <a:pt x="0" y="62854"/>
                </a:lnTo>
                <a:lnTo>
                  <a:pt x="65982" y="62844"/>
                </a:lnTo>
                <a:cubicBezTo>
                  <a:pt x="63113" y="55964"/>
                  <a:pt x="57107" y="51869"/>
                  <a:pt x="51027" y="50664"/>
                </a:cubicBezTo>
                <a:cubicBezTo>
                  <a:pt x="49383" y="50340"/>
                  <a:pt x="47730" y="50200"/>
                  <a:pt x="46074" y="50200"/>
                </a:cubicBezTo>
                <a:cubicBezTo>
                  <a:pt x="41616" y="50200"/>
                  <a:pt x="37134" y="51214"/>
                  <a:pt x="32747" y="52389"/>
                </a:cubicBezTo>
                <a:cubicBezTo>
                  <a:pt x="27010" y="41726"/>
                  <a:pt x="17335" y="34618"/>
                  <a:pt x="7171" y="33610"/>
                </a:cubicBezTo>
                <a:cubicBezTo>
                  <a:pt x="7067" y="23113"/>
                  <a:pt x="4220" y="9032"/>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90" name="Shape 90"/>
        <p:cNvGrpSpPr/>
        <p:nvPr/>
      </p:nvGrpSpPr>
      <p:grpSpPr>
        <a:xfrm>
          <a:off x="0" y="0"/>
          <a:ext cx="0" cy="0"/>
          <a:chOff x="0" y="0"/>
          <a:chExt cx="0" cy="0"/>
        </a:xfrm>
      </p:grpSpPr>
      <p:sp>
        <p:nvSpPr>
          <p:cNvPr id="91" name="Google Shape;91;p14"/>
          <p:cNvSpPr txBox="1"/>
          <p:nvPr>
            <p:ph type="title"/>
          </p:nvPr>
        </p:nvSpPr>
        <p:spPr>
          <a:xfrm>
            <a:off x="4129375" y="2140925"/>
            <a:ext cx="4301400" cy="126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4200">
                <a:solidFill>
                  <a:schemeClr val="lt2"/>
                </a:solidFill>
              </a:defRPr>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92" name="Google Shape;92;p14"/>
          <p:cNvSpPr txBox="1"/>
          <p:nvPr>
            <p:ph hasCustomPrompt="1" idx="2" type="title"/>
          </p:nvPr>
        </p:nvSpPr>
        <p:spPr>
          <a:xfrm>
            <a:off x="5430675" y="901025"/>
            <a:ext cx="1507800" cy="12399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70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93" name="Google Shape;93;p14"/>
          <p:cNvSpPr txBox="1"/>
          <p:nvPr>
            <p:ph idx="1" type="subTitle"/>
          </p:nvPr>
        </p:nvSpPr>
        <p:spPr>
          <a:xfrm>
            <a:off x="4129375" y="3529524"/>
            <a:ext cx="4301400" cy="418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94" name="Google Shape;94;p14"/>
          <p:cNvSpPr/>
          <p:nvPr/>
        </p:nvSpPr>
        <p:spPr>
          <a:xfrm flipH="1">
            <a:off x="-1630803" y="2812325"/>
            <a:ext cx="10774803" cy="2331166"/>
          </a:xfrm>
          <a:custGeom>
            <a:rect b="b" l="l" r="r" t="t"/>
            <a:pathLst>
              <a:path extrusionOk="0" h="73215" w="180143">
                <a:moveTo>
                  <a:pt x="169301" y="1"/>
                </a:moveTo>
                <a:cubicBezTo>
                  <a:pt x="160572" y="1"/>
                  <a:pt x="152098" y="2747"/>
                  <a:pt x="143717" y="6797"/>
                </a:cubicBezTo>
                <a:cubicBezTo>
                  <a:pt x="139935" y="8626"/>
                  <a:pt x="136152" y="10486"/>
                  <a:pt x="132587" y="12700"/>
                </a:cubicBezTo>
                <a:cubicBezTo>
                  <a:pt x="110628" y="26345"/>
                  <a:pt x="99196" y="55683"/>
                  <a:pt x="74847" y="64308"/>
                </a:cubicBezTo>
                <a:cubicBezTo>
                  <a:pt x="65471" y="67632"/>
                  <a:pt x="56641" y="69003"/>
                  <a:pt x="48510" y="69003"/>
                </a:cubicBezTo>
                <a:cubicBezTo>
                  <a:pt x="25754" y="69003"/>
                  <a:pt x="8469" y="58267"/>
                  <a:pt x="1" y="49562"/>
                </a:cubicBezTo>
                <a:lnTo>
                  <a:pt x="1" y="73215"/>
                </a:lnTo>
                <a:lnTo>
                  <a:pt x="180143" y="73215"/>
                </a:lnTo>
                <a:lnTo>
                  <a:pt x="180143" y="1476"/>
                </a:lnTo>
                <a:cubicBezTo>
                  <a:pt x="176479" y="460"/>
                  <a:pt x="172869" y="1"/>
                  <a:pt x="1693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6229800" y="-70350"/>
            <a:ext cx="2887125" cy="650000"/>
          </a:xfrm>
          <a:custGeom>
            <a:rect b="b" l="l" r="r" t="t"/>
            <a:pathLst>
              <a:path extrusionOk="0" h="26000" w="115485">
                <a:moveTo>
                  <a:pt x="115484" y="1"/>
                </a:moveTo>
                <a:lnTo>
                  <a:pt x="1" y="17"/>
                </a:lnTo>
                <a:cubicBezTo>
                  <a:pt x="3318" y="5472"/>
                  <a:pt x="8892" y="8741"/>
                  <a:pt x="14467" y="8741"/>
                </a:cubicBezTo>
                <a:cubicBezTo>
                  <a:pt x="15511" y="8741"/>
                  <a:pt x="16556" y="8626"/>
                  <a:pt x="17586" y="8389"/>
                </a:cubicBezTo>
                <a:cubicBezTo>
                  <a:pt x="17986" y="8292"/>
                  <a:pt x="18401" y="8181"/>
                  <a:pt x="18806" y="8181"/>
                </a:cubicBezTo>
                <a:cubicBezTo>
                  <a:pt x="19018" y="8181"/>
                  <a:pt x="19228" y="8211"/>
                  <a:pt x="19432" y="8291"/>
                </a:cubicBezTo>
                <a:cubicBezTo>
                  <a:pt x="20157" y="8571"/>
                  <a:pt x="20619" y="9378"/>
                  <a:pt x="21080" y="10104"/>
                </a:cubicBezTo>
                <a:cubicBezTo>
                  <a:pt x="23816" y="14356"/>
                  <a:pt x="27920" y="17256"/>
                  <a:pt x="32320" y="18064"/>
                </a:cubicBezTo>
                <a:cubicBezTo>
                  <a:pt x="33240" y="18231"/>
                  <a:pt x="34158" y="18308"/>
                  <a:pt x="35073" y="18308"/>
                </a:cubicBezTo>
                <a:cubicBezTo>
                  <a:pt x="41119" y="18308"/>
                  <a:pt x="47018" y="14911"/>
                  <a:pt x="52444" y="11389"/>
                </a:cubicBezTo>
                <a:cubicBezTo>
                  <a:pt x="60331" y="20485"/>
                  <a:pt x="71122" y="25999"/>
                  <a:pt x="81973" y="25999"/>
                </a:cubicBezTo>
                <a:cubicBezTo>
                  <a:pt x="83547" y="25999"/>
                  <a:pt x="85123" y="25883"/>
                  <a:pt x="86692" y="25645"/>
                </a:cubicBezTo>
                <a:cubicBezTo>
                  <a:pt x="99069" y="23750"/>
                  <a:pt x="110622" y="13911"/>
                  <a:pt x="115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96" name="Shape 96"/>
        <p:cNvGrpSpPr/>
        <p:nvPr/>
      </p:nvGrpSpPr>
      <p:grpSpPr>
        <a:xfrm>
          <a:off x="0" y="0"/>
          <a:ext cx="0" cy="0"/>
          <a:chOff x="0" y="0"/>
          <a:chExt cx="0" cy="0"/>
        </a:xfrm>
      </p:grpSpPr>
      <p:sp>
        <p:nvSpPr>
          <p:cNvPr id="97" name="Google Shape;97;p15"/>
          <p:cNvSpPr/>
          <p:nvPr/>
        </p:nvSpPr>
        <p:spPr>
          <a:xfrm>
            <a:off x="0" y="1005060"/>
            <a:ext cx="9144020" cy="4256979"/>
          </a:xfrm>
          <a:custGeom>
            <a:rect b="b" l="l" r="r" t="t"/>
            <a:pathLst>
              <a:path extrusionOk="0" h="132906" w="285483">
                <a:moveTo>
                  <a:pt x="0" y="0"/>
                </a:moveTo>
                <a:lnTo>
                  <a:pt x="0" y="132905"/>
                </a:lnTo>
                <a:lnTo>
                  <a:pt x="285482" y="132905"/>
                </a:lnTo>
                <a:lnTo>
                  <a:pt x="285482" y="100656"/>
                </a:lnTo>
                <a:cubicBezTo>
                  <a:pt x="272574" y="90659"/>
                  <a:pt x="254500" y="87297"/>
                  <a:pt x="237056" y="87297"/>
                </a:cubicBezTo>
                <a:cubicBezTo>
                  <a:pt x="218260" y="87297"/>
                  <a:pt x="200194" y="91200"/>
                  <a:pt x="190107" y="94911"/>
                </a:cubicBezTo>
                <a:cubicBezTo>
                  <a:pt x="166592" y="103555"/>
                  <a:pt x="158759" y="105652"/>
                  <a:pt x="137821" y="108712"/>
                </a:cubicBezTo>
                <a:cubicBezTo>
                  <a:pt x="133761" y="109305"/>
                  <a:pt x="129688" y="109591"/>
                  <a:pt x="125629" y="109591"/>
                </a:cubicBezTo>
                <a:cubicBezTo>
                  <a:pt x="93809" y="109591"/>
                  <a:pt x="62860" y="92039"/>
                  <a:pt x="45881" y="67639"/>
                </a:cubicBezTo>
                <a:cubicBezTo>
                  <a:pt x="35024" y="52045"/>
                  <a:pt x="29109" y="34176"/>
                  <a:pt x="20278" y="17601"/>
                </a:cubicBezTo>
                <a:cubicBezTo>
                  <a:pt x="17012" y="11464"/>
                  <a:pt x="12980" y="5174"/>
                  <a:pt x="6254" y="1963"/>
                </a:cubicBezTo>
                <a:cubicBezTo>
                  <a:pt x="4077" y="919"/>
                  <a:pt x="2435" y="38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txBox="1"/>
          <p:nvPr>
            <p:ph type="title"/>
          </p:nvPr>
        </p:nvSpPr>
        <p:spPr>
          <a:xfrm>
            <a:off x="4238525" y="1809500"/>
            <a:ext cx="4178700" cy="1127400"/>
          </a:xfrm>
          <a:prstGeom prst="rect">
            <a:avLst/>
          </a:prstGeom>
        </p:spPr>
        <p:txBody>
          <a:bodyPr anchorCtr="0" anchor="ctr" bIns="91425" lIns="91425" spcFirstLastPara="1" rIns="91425" wrap="square" tIns="91425">
            <a:noAutofit/>
          </a:bodyPr>
          <a:lstStyle>
            <a:lvl1pPr lvl="0" rtl="0">
              <a:spcBef>
                <a:spcPts val="0"/>
              </a:spcBef>
              <a:spcAft>
                <a:spcPts val="0"/>
              </a:spcAft>
              <a:buSzPts val="7000"/>
              <a:buNone/>
              <a:defRPr sz="4200">
                <a:solidFill>
                  <a:schemeClr val="lt2"/>
                </a:solidFill>
              </a:defRPr>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99" name="Google Shape;99;p15"/>
          <p:cNvSpPr txBox="1"/>
          <p:nvPr>
            <p:ph hasCustomPrompt="1" idx="2" type="title"/>
          </p:nvPr>
        </p:nvSpPr>
        <p:spPr>
          <a:xfrm>
            <a:off x="4238525" y="539500"/>
            <a:ext cx="1491300" cy="12399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70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100" name="Google Shape;100;p15"/>
          <p:cNvSpPr txBox="1"/>
          <p:nvPr>
            <p:ph idx="1" type="subTitle"/>
          </p:nvPr>
        </p:nvSpPr>
        <p:spPr>
          <a:xfrm>
            <a:off x="4238525" y="3062750"/>
            <a:ext cx="4178700" cy="418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101" name="Google Shape;101;p15"/>
          <p:cNvSpPr/>
          <p:nvPr>
            <p:ph idx="3" type="pic"/>
          </p:nvPr>
        </p:nvSpPr>
        <p:spPr>
          <a:xfrm>
            <a:off x="713225" y="539500"/>
            <a:ext cx="3233100" cy="4069200"/>
          </a:xfrm>
          <a:prstGeom prst="rect">
            <a:avLst/>
          </a:prstGeom>
          <a:noFill/>
          <a:ln>
            <a:noFill/>
          </a:ln>
        </p:spPr>
      </p:sp>
      <p:sp>
        <p:nvSpPr>
          <p:cNvPr id="102" name="Google Shape;102;p15"/>
          <p:cNvSpPr/>
          <p:nvPr/>
        </p:nvSpPr>
        <p:spPr>
          <a:xfrm>
            <a:off x="7544600" y="0"/>
            <a:ext cx="2887125" cy="650000"/>
          </a:xfrm>
          <a:custGeom>
            <a:rect b="b" l="l" r="r" t="t"/>
            <a:pathLst>
              <a:path extrusionOk="0" h="26000" w="115485">
                <a:moveTo>
                  <a:pt x="115484" y="1"/>
                </a:moveTo>
                <a:lnTo>
                  <a:pt x="1" y="17"/>
                </a:lnTo>
                <a:cubicBezTo>
                  <a:pt x="3318" y="5472"/>
                  <a:pt x="8892" y="8741"/>
                  <a:pt x="14467" y="8741"/>
                </a:cubicBezTo>
                <a:cubicBezTo>
                  <a:pt x="15511" y="8741"/>
                  <a:pt x="16556" y="8626"/>
                  <a:pt x="17586" y="8389"/>
                </a:cubicBezTo>
                <a:cubicBezTo>
                  <a:pt x="17986" y="8292"/>
                  <a:pt x="18401" y="8181"/>
                  <a:pt x="18806" y="8181"/>
                </a:cubicBezTo>
                <a:cubicBezTo>
                  <a:pt x="19018" y="8181"/>
                  <a:pt x="19228" y="8211"/>
                  <a:pt x="19432" y="8291"/>
                </a:cubicBezTo>
                <a:cubicBezTo>
                  <a:pt x="20157" y="8571"/>
                  <a:pt x="20619" y="9378"/>
                  <a:pt x="21080" y="10104"/>
                </a:cubicBezTo>
                <a:cubicBezTo>
                  <a:pt x="23816" y="14356"/>
                  <a:pt x="27920" y="17256"/>
                  <a:pt x="32320" y="18064"/>
                </a:cubicBezTo>
                <a:cubicBezTo>
                  <a:pt x="33240" y="18231"/>
                  <a:pt x="34158" y="18308"/>
                  <a:pt x="35073" y="18308"/>
                </a:cubicBezTo>
                <a:cubicBezTo>
                  <a:pt x="41119" y="18308"/>
                  <a:pt x="47018" y="14911"/>
                  <a:pt x="52444" y="11389"/>
                </a:cubicBezTo>
                <a:cubicBezTo>
                  <a:pt x="60331" y="20485"/>
                  <a:pt x="71122" y="25999"/>
                  <a:pt x="81973" y="25999"/>
                </a:cubicBezTo>
                <a:cubicBezTo>
                  <a:pt x="83547" y="25999"/>
                  <a:pt x="85123" y="25883"/>
                  <a:pt x="86692" y="25645"/>
                </a:cubicBezTo>
                <a:cubicBezTo>
                  <a:pt x="99069" y="23750"/>
                  <a:pt x="110622" y="13911"/>
                  <a:pt x="115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3">
    <p:spTree>
      <p:nvGrpSpPr>
        <p:cNvPr id="103" name="Shape 103"/>
        <p:cNvGrpSpPr/>
        <p:nvPr/>
      </p:nvGrpSpPr>
      <p:grpSpPr>
        <a:xfrm>
          <a:off x="0" y="0"/>
          <a:ext cx="0" cy="0"/>
          <a:chOff x="0" y="0"/>
          <a:chExt cx="0" cy="0"/>
        </a:xfrm>
      </p:grpSpPr>
      <p:sp>
        <p:nvSpPr>
          <p:cNvPr id="104" name="Google Shape;104;p16"/>
          <p:cNvSpPr/>
          <p:nvPr/>
        </p:nvSpPr>
        <p:spPr>
          <a:xfrm>
            <a:off x="0" y="4044525"/>
            <a:ext cx="12255871" cy="1307170"/>
          </a:xfrm>
          <a:custGeom>
            <a:rect b="b" l="l" r="r" t="t"/>
            <a:pathLst>
              <a:path extrusionOk="0" h="68501" w="285668">
                <a:moveTo>
                  <a:pt x="59461" y="0"/>
                </a:moveTo>
                <a:cubicBezTo>
                  <a:pt x="57978" y="0"/>
                  <a:pt x="56495" y="24"/>
                  <a:pt x="55014" y="71"/>
                </a:cubicBezTo>
                <a:cubicBezTo>
                  <a:pt x="36291" y="648"/>
                  <a:pt x="17849" y="4768"/>
                  <a:pt x="0" y="10257"/>
                </a:cubicBezTo>
                <a:lnTo>
                  <a:pt x="0" y="68501"/>
                </a:lnTo>
                <a:lnTo>
                  <a:pt x="285668" y="68402"/>
                </a:lnTo>
                <a:lnTo>
                  <a:pt x="284926" y="8674"/>
                </a:lnTo>
                <a:cubicBezTo>
                  <a:pt x="272153" y="19074"/>
                  <a:pt x="279586" y="36363"/>
                  <a:pt x="266863" y="46169"/>
                </a:cubicBezTo>
                <a:cubicBezTo>
                  <a:pt x="254809" y="55474"/>
                  <a:pt x="235262" y="59718"/>
                  <a:pt x="215576" y="59718"/>
                </a:cubicBezTo>
                <a:cubicBezTo>
                  <a:pt x="197119" y="59718"/>
                  <a:pt x="178539" y="55988"/>
                  <a:pt x="165899" y="49201"/>
                </a:cubicBezTo>
                <a:cubicBezTo>
                  <a:pt x="145792" y="38406"/>
                  <a:pt x="129954" y="21035"/>
                  <a:pt x="109484" y="10866"/>
                </a:cubicBezTo>
                <a:cubicBezTo>
                  <a:pt x="94124" y="3232"/>
                  <a:pt x="76738" y="0"/>
                  <a:pt x="59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ph idx="2" type="pic"/>
          </p:nvPr>
        </p:nvSpPr>
        <p:spPr>
          <a:xfrm>
            <a:off x="713250" y="2341025"/>
            <a:ext cx="7717500" cy="2267700"/>
          </a:xfrm>
          <a:prstGeom prst="rect">
            <a:avLst/>
          </a:prstGeom>
          <a:noFill/>
          <a:ln>
            <a:noFill/>
          </a:ln>
        </p:spPr>
      </p:sp>
      <p:sp>
        <p:nvSpPr>
          <p:cNvPr id="106" name="Google Shape;106;p16"/>
          <p:cNvSpPr txBox="1"/>
          <p:nvPr>
            <p:ph type="title"/>
          </p:nvPr>
        </p:nvSpPr>
        <p:spPr>
          <a:xfrm>
            <a:off x="3010800" y="539500"/>
            <a:ext cx="4805100" cy="1183800"/>
          </a:xfrm>
          <a:prstGeom prst="rect">
            <a:avLst/>
          </a:prstGeom>
        </p:spPr>
        <p:txBody>
          <a:bodyPr anchorCtr="0" anchor="ctr" bIns="91425" lIns="91425" spcFirstLastPara="1" rIns="91425" wrap="square" tIns="91425">
            <a:noAutofit/>
          </a:bodyPr>
          <a:lstStyle>
            <a:lvl1pPr lvl="0" rtl="0">
              <a:spcBef>
                <a:spcPts val="0"/>
              </a:spcBef>
              <a:spcAft>
                <a:spcPts val="0"/>
              </a:spcAft>
              <a:buSzPts val="7000"/>
              <a:buNone/>
              <a:defRPr sz="4200">
                <a:solidFill>
                  <a:schemeClr val="lt2"/>
                </a:solidFill>
              </a:defRPr>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107" name="Google Shape;107;p16"/>
          <p:cNvSpPr txBox="1"/>
          <p:nvPr>
            <p:ph hasCustomPrompt="1" idx="3" type="title"/>
          </p:nvPr>
        </p:nvSpPr>
        <p:spPr>
          <a:xfrm>
            <a:off x="1328100" y="539500"/>
            <a:ext cx="1529700" cy="12399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70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108" name="Google Shape;108;p16"/>
          <p:cNvSpPr txBox="1"/>
          <p:nvPr>
            <p:ph idx="1" type="subTitle"/>
          </p:nvPr>
        </p:nvSpPr>
        <p:spPr>
          <a:xfrm>
            <a:off x="3010800" y="1822762"/>
            <a:ext cx="4805100" cy="418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3_1_2_2">
    <p:spTree>
      <p:nvGrpSpPr>
        <p:cNvPr id="109" name="Shape 109"/>
        <p:cNvGrpSpPr/>
        <p:nvPr/>
      </p:nvGrpSpPr>
      <p:grpSpPr>
        <a:xfrm>
          <a:off x="0" y="0"/>
          <a:ext cx="0" cy="0"/>
          <a:chOff x="0" y="0"/>
          <a:chExt cx="0" cy="0"/>
        </a:xfrm>
      </p:grpSpPr>
      <p:sp>
        <p:nvSpPr>
          <p:cNvPr id="110" name="Google Shape;110;p17"/>
          <p:cNvSpPr/>
          <p:nvPr/>
        </p:nvSpPr>
        <p:spPr>
          <a:xfrm flipH="1">
            <a:off x="-25633" y="4401700"/>
            <a:ext cx="9169408" cy="741864"/>
          </a:xfrm>
          <a:custGeom>
            <a:rect b="b" l="l" r="r" t="t"/>
            <a:pathLst>
              <a:path extrusionOk="0" h="32895" w="208799">
                <a:moveTo>
                  <a:pt x="163578" y="1"/>
                </a:moveTo>
                <a:cubicBezTo>
                  <a:pt x="163170" y="1"/>
                  <a:pt x="162758" y="12"/>
                  <a:pt x="162357" y="12"/>
                </a:cubicBezTo>
                <a:cubicBezTo>
                  <a:pt x="161354" y="12"/>
                  <a:pt x="160352" y="62"/>
                  <a:pt x="159349" y="87"/>
                </a:cubicBezTo>
                <a:cubicBezTo>
                  <a:pt x="152256" y="388"/>
                  <a:pt x="145239" y="1340"/>
                  <a:pt x="138221" y="2694"/>
                </a:cubicBezTo>
                <a:cubicBezTo>
                  <a:pt x="138171" y="2719"/>
                  <a:pt x="138146" y="2719"/>
                  <a:pt x="138096" y="2719"/>
                </a:cubicBezTo>
                <a:cubicBezTo>
                  <a:pt x="137921" y="2769"/>
                  <a:pt x="137745" y="2794"/>
                  <a:pt x="137570" y="2819"/>
                </a:cubicBezTo>
                <a:cubicBezTo>
                  <a:pt x="137570" y="2844"/>
                  <a:pt x="137545" y="2844"/>
                  <a:pt x="137545" y="2844"/>
                </a:cubicBezTo>
                <a:lnTo>
                  <a:pt x="137469" y="2844"/>
                </a:lnTo>
                <a:cubicBezTo>
                  <a:pt x="137269" y="2894"/>
                  <a:pt x="137093" y="2919"/>
                  <a:pt x="136893" y="2969"/>
                </a:cubicBezTo>
                <a:cubicBezTo>
                  <a:pt x="136517" y="3044"/>
                  <a:pt x="136141" y="3120"/>
                  <a:pt x="135740" y="3195"/>
                </a:cubicBezTo>
                <a:cubicBezTo>
                  <a:pt x="135665" y="3220"/>
                  <a:pt x="135590" y="3220"/>
                  <a:pt x="135515" y="3245"/>
                </a:cubicBezTo>
                <a:cubicBezTo>
                  <a:pt x="133509" y="3671"/>
                  <a:pt x="131504" y="4122"/>
                  <a:pt x="129499" y="4573"/>
                </a:cubicBezTo>
                <a:cubicBezTo>
                  <a:pt x="128898" y="4724"/>
                  <a:pt x="128271" y="4874"/>
                  <a:pt x="127670" y="5024"/>
                </a:cubicBezTo>
                <a:cubicBezTo>
                  <a:pt x="127444" y="5074"/>
                  <a:pt x="127219" y="5125"/>
                  <a:pt x="126968" y="5200"/>
                </a:cubicBezTo>
                <a:lnTo>
                  <a:pt x="126417" y="5325"/>
                </a:lnTo>
                <a:cubicBezTo>
                  <a:pt x="118447" y="7280"/>
                  <a:pt x="110402" y="9611"/>
                  <a:pt x="102106" y="11892"/>
                </a:cubicBezTo>
                <a:cubicBezTo>
                  <a:pt x="98522" y="12894"/>
                  <a:pt x="94888" y="13897"/>
                  <a:pt x="91204" y="14849"/>
                </a:cubicBezTo>
                <a:cubicBezTo>
                  <a:pt x="84637" y="16578"/>
                  <a:pt x="77870" y="18207"/>
                  <a:pt x="70853" y="19586"/>
                </a:cubicBezTo>
                <a:cubicBezTo>
                  <a:pt x="57292" y="22242"/>
                  <a:pt x="45382" y="23208"/>
                  <a:pt x="35230" y="23208"/>
                </a:cubicBezTo>
                <a:cubicBezTo>
                  <a:pt x="19808" y="23208"/>
                  <a:pt x="8441" y="20979"/>
                  <a:pt x="1504" y="19060"/>
                </a:cubicBezTo>
                <a:cubicBezTo>
                  <a:pt x="1003" y="18909"/>
                  <a:pt x="501" y="18784"/>
                  <a:pt x="50" y="18633"/>
                </a:cubicBezTo>
                <a:lnTo>
                  <a:pt x="0" y="18633"/>
                </a:lnTo>
                <a:lnTo>
                  <a:pt x="0" y="32894"/>
                </a:lnTo>
                <a:lnTo>
                  <a:pt x="208798" y="32894"/>
                </a:lnTo>
                <a:lnTo>
                  <a:pt x="208798" y="10438"/>
                </a:lnTo>
                <a:cubicBezTo>
                  <a:pt x="203109" y="7706"/>
                  <a:pt x="197545" y="5576"/>
                  <a:pt x="192131" y="3997"/>
                </a:cubicBezTo>
                <a:cubicBezTo>
                  <a:pt x="192031" y="3972"/>
                  <a:pt x="191956" y="3947"/>
                  <a:pt x="191881" y="3922"/>
                </a:cubicBezTo>
                <a:cubicBezTo>
                  <a:pt x="191705" y="3871"/>
                  <a:pt x="191555" y="3846"/>
                  <a:pt x="191405" y="3796"/>
                </a:cubicBezTo>
                <a:cubicBezTo>
                  <a:pt x="190678" y="3596"/>
                  <a:pt x="189976" y="3395"/>
                  <a:pt x="189249" y="3220"/>
                </a:cubicBezTo>
                <a:cubicBezTo>
                  <a:pt x="189224" y="3195"/>
                  <a:pt x="189199" y="3195"/>
                  <a:pt x="189174" y="3195"/>
                </a:cubicBezTo>
                <a:cubicBezTo>
                  <a:pt x="188497" y="3019"/>
                  <a:pt x="187846" y="2844"/>
                  <a:pt x="187194" y="2694"/>
                </a:cubicBezTo>
                <a:cubicBezTo>
                  <a:pt x="186718" y="2568"/>
                  <a:pt x="186242" y="2468"/>
                  <a:pt x="185765" y="2368"/>
                </a:cubicBezTo>
                <a:lnTo>
                  <a:pt x="185715" y="2343"/>
                </a:lnTo>
                <a:cubicBezTo>
                  <a:pt x="185490" y="2293"/>
                  <a:pt x="185264" y="2242"/>
                  <a:pt x="185039" y="2192"/>
                </a:cubicBezTo>
                <a:cubicBezTo>
                  <a:pt x="184562" y="2092"/>
                  <a:pt x="184111" y="2017"/>
                  <a:pt x="183635" y="1917"/>
                </a:cubicBezTo>
                <a:cubicBezTo>
                  <a:pt x="183610" y="1917"/>
                  <a:pt x="183560" y="1892"/>
                  <a:pt x="183510" y="1892"/>
                </a:cubicBezTo>
                <a:cubicBezTo>
                  <a:pt x="182958" y="1766"/>
                  <a:pt x="182382" y="1666"/>
                  <a:pt x="181805" y="1566"/>
                </a:cubicBezTo>
                <a:cubicBezTo>
                  <a:pt x="180853" y="1390"/>
                  <a:pt x="179901" y="1240"/>
                  <a:pt x="178948" y="1090"/>
                </a:cubicBezTo>
                <a:cubicBezTo>
                  <a:pt x="175590" y="588"/>
                  <a:pt x="172282" y="287"/>
                  <a:pt x="168998" y="112"/>
                </a:cubicBezTo>
                <a:cubicBezTo>
                  <a:pt x="168547" y="87"/>
                  <a:pt x="168121" y="87"/>
                  <a:pt x="167670" y="62"/>
                </a:cubicBezTo>
                <a:lnTo>
                  <a:pt x="167144" y="62"/>
                </a:lnTo>
                <a:cubicBezTo>
                  <a:pt x="166216" y="12"/>
                  <a:pt x="165289" y="12"/>
                  <a:pt x="164362" y="12"/>
                </a:cubicBezTo>
                <a:lnTo>
                  <a:pt x="164186" y="12"/>
                </a:lnTo>
                <a:cubicBezTo>
                  <a:pt x="163986" y="3"/>
                  <a:pt x="163783" y="1"/>
                  <a:pt x="163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txBox="1"/>
          <p:nvPr>
            <p:ph idx="1" type="subTitle"/>
          </p:nvPr>
        </p:nvSpPr>
        <p:spPr>
          <a:xfrm>
            <a:off x="4452575" y="1722125"/>
            <a:ext cx="3944700" cy="37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b="1" sz="2000">
                <a:solidFill>
                  <a:schemeClr val="lt2"/>
                </a:solidFill>
                <a:latin typeface="Hind"/>
                <a:ea typeface="Hind"/>
                <a:cs typeface="Hind"/>
                <a:sym typeface="Hind"/>
              </a:defRPr>
            </a:lvl1pPr>
            <a:lvl2pPr lvl="1" rtl="0">
              <a:lnSpc>
                <a:spcPct val="100000"/>
              </a:lnSpc>
              <a:spcBef>
                <a:spcPts val="0"/>
              </a:spcBef>
              <a:spcAft>
                <a:spcPts val="0"/>
              </a:spcAft>
              <a:buNone/>
              <a:defRPr b="1" sz="2000">
                <a:solidFill>
                  <a:schemeClr val="lt2"/>
                </a:solidFill>
                <a:latin typeface="Hind"/>
                <a:ea typeface="Hind"/>
                <a:cs typeface="Hind"/>
                <a:sym typeface="Hind"/>
              </a:defRPr>
            </a:lvl2pPr>
            <a:lvl3pPr lvl="2" rtl="0">
              <a:lnSpc>
                <a:spcPct val="100000"/>
              </a:lnSpc>
              <a:spcBef>
                <a:spcPts val="0"/>
              </a:spcBef>
              <a:spcAft>
                <a:spcPts val="0"/>
              </a:spcAft>
              <a:buNone/>
              <a:defRPr b="1" sz="2000">
                <a:solidFill>
                  <a:schemeClr val="lt2"/>
                </a:solidFill>
                <a:latin typeface="Hind"/>
                <a:ea typeface="Hind"/>
                <a:cs typeface="Hind"/>
                <a:sym typeface="Hind"/>
              </a:defRPr>
            </a:lvl3pPr>
            <a:lvl4pPr lvl="3" rtl="0">
              <a:lnSpc>
                <a:spcPct val="100000"/>
              </a:lnSpc>
              <a:spcBef>
                <a:spcPts val="0"/>
              </a:spcBef>
              <a:spcAft>
                <a:spcPts val="0"/>
              </a:spcAft>
              <a:buNone/>
              <a:defRPr b="1" sz="2000">
                <a:solidFill>
                  <a:schemeClr val="lt2"/>
                </a:solidFill>
                <a:latin typeface="Hind"/>
                <a:ea typeface="Hind"/>
                <a:cs typeface="Hind"/>
                <a:sym typeface="Hind"/>
              </a:defRPr>
            </a:lvl4pPr>
            <a:lvl5pPr lvl="4" rtl="0">
              <a:lnSpc>
                <a:spcPct val="100000"/>
              </a:lnSpc>
              <a:spcBef>
                <a:spcPts val="0"/>
              </a:spcBef>
              <a:spcAft>
                <a:spcPts val="0"/>
              </a:spcAft>
              <a:buNone/>
              <a:defRPr b="1" sz="2000">
                <a:solidFill>
                  <a:schemeClr val="lt2"/>
                </a:solidFill>
                <a:latin typeface="Hind"/>
                <a:ea typeface="Hind"/>
                <a:cs typeface="Hind"/>
                <a:sym typeface="Hind"/>
              </a:defRPr>
            </a:lvl5pPr>
            <a:lvl6pPr lvl="5" rtl="0">
              <a:lnSpc>
                <a:spcPct val="100000"/>
              </a:lnSpc>
              <a:spcBef>
                <a:spcPts val="0"/>
              </a:spcBef>
              <a:spcAft>
                <a:spcPts val="0"/>
              </a:spcAft>
              <a:buNone/>
              <a:defRPr b="1" sz="2000">
                <a:solidFill>
                  <a:schemeClr val="lt2"/>
                </a:solidFill>
                <a:latin typeface="Hind"/>
                <a:ea typeface="Hind"/>
                <a:cs typeface="Hind"/>
                <a:sym typeface="Hind"/>
              </a:defRPr>
            </a:lvl6pPr>
            <a:lvl7pPr lvl="6" rtl="0">
              <a:lnSpc>
                <a:spcPct val="100000"/>
              </a:lnSpc>
              <a:spcBef>
                <a:spcPts val="0"/>
              </a:spcBef>
              <a:spcAft>
                <a:spcPts val="0"/>
              </a:spcAft>
              <a:buNone/>
              <a:defRPr b="1" sz="2000">
                <a:solidFill>
                  <a:schemeClr val="lt2"/>
                </a:solidFill>
                <a:latin typeface="Hind"/>
                <a:ea typeface="Hind"/>
                <a:cs typeface="Hind"/>
                <a:sym typeface="Hind"/>
              </a:defRPr>
            </a:lvl7pPr>
            <a:lvl8pPr lvl="7" rtl="0">
              <a:lnSpc>
                <a:spcPct val="100000"/>
              </a:lnSpc>
              <a:spcBef>
                <a:spcPts val="0"/>
              </a:spcBef>
              <a:spcAft>
                <a:spcPts val="0"/>
              </a:spcAft>
              <a:buNone/>
              <a:defRPr b="1" sz="2000">
                <a:solidFill>
                  <a:schemeClr val="lt2"/>
                </a:solidFill>
                <a:latin typeface="Hind"/>
                <a:ea typeface="Hind"/>
                <a:cs typeface="Hind"/>
                <a:sym typeface="Hind"/>
              </a:defRPr>
            </a:lvl8pPr>
            <a:lvl9pPr lvl="8" rtl="0">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112" name="Google Shape;112;p17"/>
          <p:cNvSpPr txBox="1"/>
          <p:nvPr>
            <p:ph idx="2" type="subTitle"/>
          </p:nvPr>
        </p:nvSpPr>
        <p:spPr>
          <a:xfrm>
            <a:off x="4452577" y="2028038"/>
            <a:ext cx="39447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13" name="Google Shape;113;p17"/>
          <p:cNvSpPr txBox="1"/>
          <p:nvPr>
            <p:ph idx="3" type="subTitle"/>
          </p:nvPr>
        </p:nvSpPr>
        <p:spPr>
          <a:xfrm>
            <a:off x="4452575" y="3248947"/>
            <a:ext cx="3944700" cy="37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b="1" sz="2000">
                <a:solidFill>
                  <a:schemeClr val="lt2"/>
                </a:solidFill>
                <a:latin typeface="Hind"/>
                <a:ea typeface="Hind"/>
                <a:cs typeface="Hind"/>
                <a:sym typeface="Hind"/>
              </a:defRPr>
            </a:lvl1pPr>
            <a:lvl2pPr lvl="1" rtl="0">
              <a:lnSpc>
                <a:spcPct val="100000"/>
              </a:lnSpc>
              <a:spcBef>
                <a:spcPts val="0"/>
              </a:spcBef>
              <a:spcAft>
                <a:spcPts val="0"/>
              </a:spcAft>
              <a:buNone/>
              <a:defRPr b="1" sz="2000">
                <a:solidFill>
                  <a:schemeClr val="lt2"/>
                </a:solidFill>
                <a:latin typeface="Hind"/>
                <a:ea typeface="Hind"/>
                <a:cs typeface="Hind"/>
                <a:sym typeface="Hind"/>
              </a:defRPr>
            </a:lvl2pPr>
            <a:lvl3pPr lvl="2" rtl="0">
              <a:lnSpc>
                <a:spcPct val="100000"/>
              </a:lnSpc>
              <a:spcBef>
                <a:spcPts val="0"/>
              </a:spcBef>
              <a:spcAft>
                <a:spcPts val="0"/>
              </a:spcAft>
              <a:buNone/>
              <a:defRPr b="1" sz="2000">
                <a:solidFill>
                  <a:schemeClr val="lt2"/>
                </a:solidFill>
                <a:latin typeface="Hind"/>
                <a:ea typeface="Hind"/>
                <a:cs typeface="Hind"/>
                <a:sym typeface="Hind"/>
              </a:defRPr>
            </a:lvl3pPr>
            <a:lvl4pPr lvl="3" rtl="0">
              <a:lnSpc>
                <a:spcPct val="100000"/>
              </a:lnSpc>
              <a:spcBef>
                <a:spcPts val="0"/>
              </a:spcBef>
              <a:spcAft>
                <a:spcPts val="0"/>
              </a:spcAft>
              <a:buNone/>
              <a:defRPr b="1" sz="2000">
                <a:solidFill>
                  <a:schemeClr val="lt2"/>
                </a:solidFill>
                <a:latin typeface="Hind"/>
                <a:ea typeface="Hind"/>
                <a:cs typeface="Hind"/>
                <a:sym typeface="Hind"/>
              </a:defRPr>
            </a:lvl4pPr>
            <a:lvl5pPr lvl="4" rtl="0">
              <a:lnSpc>
                <a:spcPct val="100000"/>
              </a:lnSpc>
              <a:spcBef>
                <a:spcPts val="0"/>
              </a:spcBef>
              <a:spcAft>
                <a:spcPts val="0"/>
              </a:spcAft>
              <a:buNone/>
              <a:defRPr b="1" sz="2000">
                <a:solidFill>
                  <a:schemeClr val="lt2"/>
                </a:solidFill>
                <a:latin typeface="Hind"/>
                <a:ea typeface="Hind"/>
                <a:cs typeface="Hind"/>
                <a:sym typeface="Hind"/>
              </a:defRPr>
            </a:lvl5pPr>
            <a:lvl6pPr lvl="5" rtl="0">
              <a:lnSpc>
                <a:spcPct val="100000"/>
              </a:lnSpc>
              <a:spcBef>
                <a:spcPts val="0"/>
              </a:spcBef>
              <a:spcAft>
                <a:spcPts val="0"/>
              </a:spcAft>
              <a:buNone/>
              <a:defRPr b="1" sz="2000">
                <a:solidFill>
                  <a:schemeClr val="lt2"/>
                </a:solidFill>
                <a:latin typeface="Hind"/>
                <a:ea typeface="Hind"/>
                <a:cs typeface="Hind"/>
                <a:sym typeface="Hind"/>
              </a:defRPr>
            </a:lvl6pPr>
            <a:lvl7pPr lvl="6" rtl="0">
              <a:lnSpc>
                <a:spcPct val="100000"/>
              </a:lnSpc>
              <a:spcBef>
                <a:spcPts val="0"/>
              </a:spcBef>
              <a:spcAft>
                <a:spcPts val="0"/>
              </a:spcAft>
              <a:buNone/>
              <a:defRPr b="1" sz="2000">
                <a:solidFill>
                  <a:schemeClr val="lt2"/>
                </a:solidFill>
                <a:latin typeface="Hind"/>
                <a:ea typeface="Hind"/>
                <a:cs typeface="Hind"/>
                <a:sym typeface="Hind"/>
              </a:defRPr>
            </a:lvl7pPr>
            <a:lvl8pPr lvl="7" rtl="0">
              <a:lnSpc>
                <a:spcPct val="100000"/>
              </a:lnSpc>
              <a:spcBef>
                <a:spcPts val="0"/>
              </a:spcBef>
              <a:spcAft>
                <a:spcPts val="0"/>
              </a:spcAft>
              <a:buNone/>
              <a:defRPr b="1" sz="2000">
                <a:solidFill>
                  <a:schemeClr val="lt2"/>
                </a:solidFill>
                <a:latin typeface="Hind"/>
                <a:ea typeface="Hind"/>
                <a:cs typeface="Hind"/>
                <a:sym typeface="Hind"/>
              </a:defRPr>
            </a:lvl8pPr>
            <a:lvl9pPr lvl="8" rtl="0">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114" name="Google Shape;114;p17"/>
          <p:cNvSpPr txBox="1"/>
          <p:nvPr>
            <p:ph idx="4" type="subTitle"/>
          </p:nvPr>
        </p:nvSpPr>
        <p:spPr>
          <a:xfrm>
            <a:off x="4452577" y="3554900"/>
            <a:ext cx="39447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15" name="Google Shape;115;p17"/>
          <p:cNvSpPr txBox="1"/>
          <p:nvPr>
            <p:ph type="title"/>
          </p:nvPr>
        </p:nvSpPr>
        <p:spPr>
          <a:xfrm>
            <a:off x="713225" y="5517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Font typeface="Abhaya Libre"/>
              <a:buNone/>
              <a:defRPr/>
            </a:lvl1pPr>
            <a:lvl2pPr lvl="1"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2pPr>
            <a:lvl3pPr lvl="2"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3pPr>
            <a:lvl4pPr lvl="3"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4pPr>
            <a:lvl5pPr lvl="4"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5pPr>
            <a:lvl6pPr lvl="5"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6pPr>
            <a:lvl7pPr lvl="6"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7pPr>
            <a:lvl8pPr lvl="7"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8pPr>
            <a:lvl9pPr lvl="8"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9pPr>
          </a:lstStyle>
          <a:p/>
        </p:txBody>
      </p:sp>
      <p:sp>
        <p:nvSpPr>
          <p:cNvPr id="116" name="Google Shape;116;p17"/>
          <p:cNvSpPr/>
          <p:nvPr>
            <p:ph idx="5" type="pic"/>
          </p:nvPr>
        </p:nvSpPr>
        <p:spPr>
          <a:xfrm>
            <a:off x="713225" y="1380100"/>
            <a:ext cx="3481800" cy="3228600"/>
          </a:xfrm>
          <a:prstGeom prst="rect">
            <a:avLst/>
          </a:prstGeom>
          <a:noFill/>
          <a:ln>
            <a:noFill/>
          </a:ln>
        </p:spPr>
      </p:sp>
      <p:sp>
        <p:nvSpPr>
          <p:cNvPr id="117" name="Google Shape;117;p17"/>
          <p:cNvSpPr/>
          <p:nvPr/>
        </p:nvSpPr>
        <p:spPr>
          <a:xfrm flipH="1">
            <a:off x="5900300" y="0"/>
            <a:ext cx="2887125" cy="650000"/>
          </a:xfrm>
          <a:custGeom>
            <a:rect b="b" l="l" r="r" t="t"/>
            <a:pathLst>
              <a:path extrusionOk="0" h="26000" w="115485">
                <a:moveTo>
                  <a:pt x="115484" y="1"/>
                </a:moveTo>
                <a:lnTo>
                  <a:pt x="1" y="17"/>
                </a:lnTo>
                <a:cubicBezTo>
                  <a:pt x="3318" y="5472"/>
                  <a:pt x="8892" y="8741"/>
                  <a:pt x="14467" y="8741"/>
                </a:cubicBezTo>
                <a:cubicBezTo>
                  <a:pt x="15511" y="8741"/>
                  <a:pt x="16556" y="8626"/>
                  <a:pt x="17586" y="8389"/>
                </a:cubicBezTo>
                <a:cubicBezTo>
                  <a:pt x="17986" y="8292"/>
                  <a:pt x="18401" y="8181"/>
                  <a:pt x="18806" y="8181"/>
                </a:cubicBezTo>
                <a:cubicBezTo>
                  <a:pt x="19018" y="8181"/>
                  <a:pt x="19228" y="8211"/>
                  <a:pt x="19432" y="8291"/>
                </a:cubicBezTo>
                <a:cubicBezTo>
                  <a:pt x="20157" y="8571"/>
                  <a:pt x="20619" y="9378"/>
                  <a:pt x="21080" y="10104"/>
                </a:cubicBezTo>
                <a:cubicBezTo>
                  <a:pt x="23816" y="14356"/>
                  <a:pt x="27920" y="17256"/>
                  <a:pt x="32320" y="18064"/>
                </a:cubicBezTo>
                <a:cubicBezTo>
                  <a:pt x="33240" y="18231"/>
                  <a:pt x="34158" y="18308"/>
                  <a:pt x="35073" y="18308"/>
                </a:cubicBezTo>
                <a:cubicBezTo>
                  <a:pt x="41119" y="18308"/>
                  <a:pt x="47018" y="14911"/>
                  <a:pt x="52444" y="11389"/>
                </a:cubicBezTo>
                <a:cubicBezTo>
                  <a:pt x="60331" y="20485"/>
                  <a:pt x="71122" y="25999"/>
                  <a:pt x="81973" y="25999"/>
                </a:cubicBezTo>
                <a:cubicBezTo>
                  <a:pt x="83547" y="25999"/>
                  <a:pt x="85123" y="25883"/>
                  <a:pt x="86692" y="25645"/>
                </a:cubicBezTo>
                <a:cubicBezTo>
                  <a:pt x="99069" y="23750"/>
                  <a:pt x="110622" y="13911"/>
                  <a:pt x="115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_1">
    <p:spTree>
      <p:nvGrpSpPr>
        <p:cNvPr id="118" name="Shape 118"/>
        <p:cNvGrpSpPr/>
        <p:nvPr/>
      </p:nvGrpSpPr>
      <p:grpSpPr>
        <a:xfrm>
          <a:off x="0" y="0"/>
          <a:ext cx="0" cy="0"/>
          <a:chOff x="0" y="0"/>
          <a:chExt cx="0" cy="0"/>
        </a:xfrm>
      </p:grpSpPr>
      <p:sp>
        <p:nvSpPr>
          <p:cNvPr id="119" name="Google Shape;119;p18"/>
          <p:cNvSpPr/>
          <p:nvPr/>
        </p:nvSpPr>
        <p:spPr>
          <a:xfrm flipH="1">
            <a:off x="-476087" y="2330175"/>
            <a:ext cx="9620087" cy="2954042"/>
          </a:xfrm>
          <a:custGeom>
            <a:rect b="b" l="l" r="r" t="t"/>
            <a:pathLst>
              <a:path extrusionOk="0" h="73215" w="180143">
                <a:moveTo>
                  <a:pt x="169301" y="1"/>
                </a:moveTo>
                <a:cubicBezTo>
                  <a:pt x="160572" y="1"/>
                  <a:pt x="152098" y="2747"/>
                  <a:pt x="143717" y="6797"/>
                </a:cubicBezTo>
                <a:cubicBezTo>
                  <a:pt x="139935" y="8626"/>
                  <a:pt x="136152" y="10486"/>
                  <a:pt x="132587" y="12700"/>
                </a:cubicBezTo>
                <a:cubicBezTo>
                  <a:pt x="110628" y="26345"/>
                  <a:pt x="99196" y="55683"/>
                  <a:pt x="74847" y="64308"/>
                </a:cubicBezTo>
                <a:cubicBezTo>
                  <a:pt x="65471" y="67632"/>
                  <a:pt x="56641" y="69003"/>
                  <a:pt x="48510" y="69003"/>
                </a:cubicBezTo>
                <a:cubicBezTo>
                  <a:pt x="25754" y="69003"/>
                  <a:pt x="8469" y="58267"/>
                  <a:pt x="1" y="49562"/>
                </a:cubicBezTo>
                <a:lnTo>
                  <a:pt x="1" y="73215"/>
                </a:lnTo>
                <a:lnTo>
                  <a:pt x="180143" y="73215"/>
                </a:lnTo>
                <a:lnTo>
                  <a:pt x="180143" y="1476"/>
                </a:lnTo>
                <a:cubicBezTo>
                  <a:pt x="176479" y="460"/>
                  <a:pt x="172869" y="1"/>
                  <a:pt x="1693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txBox="1"/>
          <p:nvPr>
            <p:ph type="title"/>
          </p:nvPr>
        </p:nvSpPr>
        <p:spPr>
          <a:xfrm>
            <a:off x="3360925" y="1582475"/>
            <a:ext cx="4340700" cy="1174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500"/>
              <a:buNone/>
              <a:defRPr sz="8900">
                <a:solidFill>
                  <a:schemeClr val="dk2"/>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21" name="Google Shape;121;p18"/>
          <p:cNvSpPr txBox="1"/>
          <p:nvPr>
            <p:ph idx="1" type="body"/>
          </p:nvPr>
        </p:nvSpPr>
        <p:spPr>
          <a:xfrm>
            <a:off x="3360925" y="2926750"/>
            <a:ext cx="4340700" cy="7134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Font typeface="Montserrat"/>
              <a:buChar char="●"/>
              <a:defRPr sz="1400"/>
            </a:lvl1pPr>
            <a:lvl2pPr indent="-317500" lvl="1" marL="914400" rtl="0">
              <a:spcBef>
                <a:spcPts val="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0"/>
              </a:spcBef>
              <a:spcAft>
                <a:spcPts val="0"/>
              </a:spcAft>
              <a:buSzPts val="1400"/>
              <a:buFont typeface="Montserrat"/>
              <a:buChar char="■"/>
              <a:defRPr>
                <a:latin typeface="Montserrat"/>
                <a:ea typeface="Montserrat"/>
                <a:cs typeface="Montserrat"/>
                <a:sym typeface="Montserrat"/>
              </a:defRPr>
            </a:lvl9pPr>
          </a:lstStyle>
          <a:p/>
        </p:txBody>
      </p:sp>
      <p:sp>
        <p:nvSpPr>
          <p:cNvPr id="122" name="Google Shape;122;p18"/>
          <p:cNvSpPr/>
          <p:nvPr/>
        </p:nvSpPr>
        <p:spPr>
          <a:xfrm>
            <a:off x="6586925" y="0"/>
            <a:ext cx="2887125" cy="650000"/>
          </a:xfrm>
          <a:custGeom>
            <a:rect b="b" l="l" r="r" t="t"/>
            <a:pathLst>
              <a:path extrusionOk="0" h="26000" w="115485">
                <a:moveTo>
                  <a:pt x="115484" y="1"/>
                </a:moveTo>
                <a:lnTo>
                  <a:pt x="1" y="17"/>
                </a:lnTo>
                <a:cubicBezTo>
                  <a:pt x="3318" y="5472"/>
                  <a:pt x="8892" y="8741"/>
                  <a:pt x="14467" y="8741"/>
                </a:cubicBezTo>
                <a:cubicBezTo>
                  <a:pt x="15511" y="8741"/>
                  <a:pt x="16556" y="8626"/>
                  <a:pt x="17586" y="8389"/>
                </a:cubicBezTo>
                <a:cubicBezTo>
                  <a:pt x="17986" y="8292"/>
                  <a:pt x="18401" y="8181"/>
                  <a:pt x="18806" y="8181"/>
                </a:cubicBezTo>
                <a:cubicBezTo>
                  <a:pt x="19018" y="8181"/>
                  <a:pt x="19228" y="8211"/>
                  <a:pt x="19432" y="8291"/>
                </a:cubicBezTo>
                <a:cubicBezTo>
                  <a:pt x="20157" y="8571"/>
                  <a:pt x="20619" y="9378"/>
                  <a:pt x="21080" y="10104"/>
                </a:cubicBezTo>
                <a:cubicBezTo>
                  <a:pt x="23816" y="14356"/>
                  <a:pt x="27920" y="17256"/>
                  <a:pt x="32320" y="18064"/>
                </a:cubicBezTo>
                <a:cubicBezTo>
                  <a:pt x="33240" y="18231"/>
                  <a:pt x="34158" y="18308"/>
                  <a:pt x="35073" y="18308"/>
                </a:cubicBezTo>
                <a:cubicBezTo>
                  <a:pt x="41119" y="18308"/>
                  <a:pt x="47018" y="14911"/>
                  <a:pt x="52444" y="11389"/>
                </a:cubicBezTo>
                <a:cubicBezTo>
                  <a:pt x="60331" y="20485"/>
                  <a:pt x="71122" y="25999"/>
                  <a:pt x="81973" y="25999"/>
                </a:cubicBezTo>
                <a:cubicBezTo>
                  <a:pt x="83547" y="25999"/>
                  <a:pt x="85123" y="25883"/>
                  <a:pt x="86692" y="25645"/>
                </a:cubicBezTo>
                <a:cubicBezTo>
                  <a:pt x="99069" y="23750"/>
                  <a:pt x="110622" y="13911"/>
                  <a:pt x="115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
    <p:spTree>
      <p:nvGrpSpPr>
        <p:cNvPr id="123" name="Shape 123"/>
        <p:cNvGrpSpPr/>
        <p:nvPr/>
      </p:nvGrpSpPr>
      <p:grpSpPr>
        <a:xfrm>
          <a:off x="0" y="0"/>
          <a:ext cx="0" cy="0"/>
          <a:chOff x="0" y="0"/>
          <a:chExt cx="0" cy="0"/>
        </a:xfrm>
      </p:grpSpPr>
      <p:sp>
        <p:nvSpPr>
          <p:cNvPr id="124" name="Google Shape;124;p19"/>
          <p:cNvSpPr/>
          <p:nvPr/>
        </p:nvSpPr>
        <p:spPr>
          <a:xfrm flipH="1">
            <a:off x="-1013875" y="3104875"/>
            <a:ext cx="11294599" cy="2192717"/>
          </a:xfrm>
          <a:custGeom>
            <a:rect b="b" l="l" r="r" t="t"/>
            <a:pathLst>
              <a:path extrusionOk="0" h="68501" w="285668">
                <a:moveTo>
                  <a:pt x="59461" y="0"/>
                </a:moveTo>
                <a:cubicBezTo>
                  <a:pt x="57978" y="0"/>
                  <a:pt x="56495" y="24"/>
                  <a:pt x="55014" y="71"/>
                </a:cubicBezTo>
                <a:cubicBezTo>
                  <a:pt x="36291" y="648"/>
                  <a:pt x="17849" y="4768"/>
                  <a:pt x="0" y="10257"/>
                </a:cubicBezTo>
                <a:lnTo>
                  <a:pt x="0" y="68501"/>
                </a:lnTo>
                <a:lnTo>
                  <a:pt x="285668" y="68402"/>
                </a:lnTo>
                <a:lnTo>
                  <a:pt x="284926" y="8674"/>
                </a:lnTo>
                <a:cubicBezTo>
                  <a:pt x="272153" y="19074"/>
                  <a:pt x="279586" y="36363"/>
                  <a:pt x="266863" y="46169"/>
                </a:cubicBezTo>
                <a:cubicBezTo>
                  <a:pt x="254809" y="55474"/>
                  <a:pt x="235262" y="59718"/>
                  <a:pt x="215576" y="59718"/>
                </a:cubicBezTo>
                <a:cubicBezTo>
                  <a:pt x="197119" y="59718"/>
                  <a:pt x="178539" y="55988"/>
                  <a:pt x="165899" y="49201"/>
                </a:cubicBezTo>
                <a:cubicBezTo>
                  <a:pt x="145792" y="38406"/>
                  <a:pt x="129954" y="21035"/>
                  <a:pt x="109484" y="10866"/>
                </a:cubicBezTo>
                <a:cubicBezTo>
                  <a:pt x="94124" y="3232"/>
                  <a:pt x="76738" y="0"/>
                  <a:pt x="59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ph idx="2" type="pic"/>
          </p:nvPr>
        </p:nvSpPr>
        <p:spPr>
          <a:xfrm>
            <a:off x="5423275" y="1284550"/>
            <a:ext cx="1723800" cy="2916000"/>
          </a:xfrm>
          <a:prstGeom prst="rect">
            <a:avLst/>
          </a:prstGeom>
          <a:noFill/>
          <a:ln>
            <a:noFill/>
          </a:ln>
        </p:spPr>
      </p:sp>
      <p:sp>
        <p:nvSpPr>
          <p:cNvPr id="126" name="Google Shape;126;p19"/>
          <p:cNvSpPr txBox="1"/>
          <p:nvPr>
            <p:ph idx="1" type="subTitle"/>
          </p:nvPr>
        </p:nvSpPr>
        <p:spPr>
          <a:xfrm>
            <a:off x="1462698" y="2216096"/>
            <a:ext cx="3561000" cy="107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127" name="Google Shape;127;p19"/>
          <p:cNvSpPr txBox="1"/>
          <p:nvPr>
            <p:ph type="title"/>
          </p:nvPr>
        </p:nvSpPr>
        <p:spPr>
          <a:xfrm>
            <a:off x="1462711" y="1554350"/>
            <a:ext cx="3561000" cy="595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a:lvl1pPr>
            <a:lvl2pPr lvl="1" rtl="0">
              <a:spcBef>
                <a:spcPts val="0"/>
              </a:spcBef>
              <a:spcAft>
                <a:spcPts val="0"/>
              </a:spcAft>
              <a:buSzPts val="2500"/>
              <a:buFont typeface="Palanquin Dark"/>
              <a:buNone/>
              <a:defRPr>
                <a:latin typeface="Palanquin Dark"/>
                <a:ea typeface="Palanquin Dark"/>
                <a:cs typeface="Palanquin Dark"/>
                <a:sym typeface="Palanquin Dark"/>
              </a:defRPr>
            </a:lvl2pPr>
            <a:lvl3pPr lvl="2" rtl="0">
              <a:spcBef>
                <a:spcPts val="0"/>
              </a:spcBef>
              <a:spcAft>
                <a:spcPts val="0"/>
              </a:spcAft>
              <a:buSzPts val="2500"/>
              <a:buFont typeface="Palanquin Dark"/>
              <a:buNone/>
              <a:defRPr>
                <a:latin typeface="Palanquin Dark"/>
                <a:ea typeface="Palanquin Dark"/>
                <a:cs typeface="Palanquin Dark"/>
                <a:sym typeface="Palanquin Dark"/>
              </a:defRPr>
            </a:lvl3pPr>
            <a:lvl4pPr lvl="3" rtl="0">
              <a:spcBef>
                <a:spcPts val="0"/>
              </a:spcBef>
              <a:spcAft>
                <a:spcPts val="0"/>
              </a:spcAft>
              <a:buSzPts val="2500"/>
              <a:buFont typeface="Palanquin Dark"/>
              <a:buNone/>
              <a:defRPr>
                <a:latin typeface="Palanquin Dark"/>
                <a:ea typeface="Palanquin Dark"/>
                <a:cs typeface="Palanquin Dark"/>
                <a:sym typeface="Palanquin Dark"/>
              </a:defRPr>
            </a:lvl4pPr>
            <a:lvl5pPr lvl="4" rtl="0">
              <a:spcBef>
                <a:spcPts val="0"/>
              </a:spcBef>
              <a:spcAft>
                <a:spcPts val="0"/>
              </a:spcAft>
              <a:buSzPts val="2500"/>
              <a:buFont typeface="Palanquin Dark"/>
              <a:buNone/>
              <a:defRPr>
                <a:latin typeface="Palanquin Dark"/>
                <a:ea typeface="Palanquin Dark"/>
                <a:cs typeface="Palanquin Dark"/>
                <a:sym typeface="Palanquin Dark"/>
              </a:defRPr>
            </a:lvl5pPr>
            <a:lvl6pPr lvl="5" rtl="0">
              <a:spcBef>
                <a:spcPts val="0"/>
              </a:spcBef>
              <a:spcAft>
                <a:spcPts val="0"/>
              </a:spcAft>
              <a:buSzPts val="2500"/>
              <a:buFont typeface="Palanquin Dark"/>
              <a:buNone/>
              <a:defRPr>
                <a:latin typeface="Palanquin Dark"/>
                <a:ea typeface="Palanquin Dark"/>
                <a:cs typeface="Palanquin Dark"/>
                <a:sym typeface="Palanquin Dark"/>
              </a:defRPr>
            </a:lvl6pPr>
            <a:lvl7pPr lvl="6" rtl="0">
              <a:spcBef>
                <a:spcPts val="0"/>
              </a:spcBef>
              <a:spcAft>
                <a:spcPts val="0"/>
              </a:spcAft>
              <a:buSzPts val="2500"/>
              <a:buFont typeface="Palanquin Dark"/>
              <a:buNone/>
              <a:defRPr>
                <a:latin typeface="Palanquin Dark"/>
                <a:ea typeface="Palanquin Dark"/>
                <a:cs typeface="Palanquin Dark"/>
                <a:sym typeface="Palanquin Dark"/>
              </a:defRPr>
            </a:lvl7pPr>
            <a:lvl8pPr lvl="7" rtl="0">
              <a:spcBef>
                <a:spcPts val="0"/>
              </a:spcBef>
              <a:spcAft>
                <a:spcPts val="0"/>
              </a:spcAft>
              <a:buSzPts val="2500"/>
              <a:buFont typeface="Palanquin Dark"/>
              <a:buNone/>
              <a:defRPr>
                <a:latin typeface="Palanquin Dark"/>
                <a:ea typeface="Palanquin Dark"/>
                <a:cs typeface="Palanquin Dark"/>
                <a:sym typeface="Palanquin Dark"/>
              </a:defRPr>
            </a:lvl8pPr>
            <a:lvl9pPr lvl="8" rtl="0">
              <a:spcBef>
                <a:spcPts val="0"/>
              </a:spcBef>
              <a:spcAft>
                <a:spcPts val="0"/>
              </a:spcAft>
              <a:buSzPts val="2500"/>
              <a:buFont typeface="Palanquin Dark"/>
              <a:buNone/>
              <a:defRPr>
                <a:latin typeface="Palanquin Dark"/>
                <a:ea typeface="Palanquin Dark"/>
                <a:cs typeface="Palanquin Dark"/>
                <a:sym typeface="Palanquin Dark"/>
              </a:defRPr>
            </a:lvl9pPr>
          </a:lstStyle>
          <a:p/>
        </p:txBody>
      </p:sp>
      <p:sp>
        <p:nvSpPr>
          <p:cNvPr id="128" name="Google Shape;128;p19"/>
          <p:cNvSpPr/>
          <p:nvPr/>
        </p:nvSpPr>
        <p:spPr>
          <a:xfrm>
            <a:off x="6256875" y="-110500"/>
            <a:ext cx="2887125" cy="650000"/>
          </a:xfrm>
          <a:custGeom>
            <a:rect b="b" l="l" r="r" t="t"/>
            <a:pathLst>
              <a:path extrusionOk="0" h="26000" w="115485">
                <a:moveTo>
                  <a:pt x="115484" y="1"/>
                </a:moveTo>
                <a:lnTo>
                  <a:pt x="1" y="17"/>
                </a:lnTo>
                <a:cubicBezTo>
                  <a:pt x="3318" y="5472"/>
                  <a:pt x="8892" y="8741"/>
                  <a:pt x="14467" y="8741"/>
                </a:cubicBezTo>
                <a:cubicBezTo>
                  <a:pt x="15511" y="8741"/>
                  <a:pt x="16556" y="8626"/>
                  <a:pt x="17586" y="8389"/>
                </a:cubicBezTo>
                <a:cubicBezTo>
                  <a:pt x="17986" y="8292"/>
                  <a:pt x="18401" y="8181"/>
                  <a:pt x="18806" y="8181"/>
                </a:cubicBezTo>
                <a:cubicBezTo>
                  <a:pt x="19018" y="8181"/>
                  <a:pt x="19228" y="8211"/>
                  <a:pt x="19432" y="8291"/>
                </a:cubicBezTo>
                <a:cubicBezTo>
                  <a:pt x="20157" y="8571"/>
                  <a:pt x="20619" y="9378"/>
                  <a:pt x="21080" y="10104"/>
                </a:cubicBezTo>
                <a:cubicBezTo>
                  <a:pt x="23816" y="14356"/>
                  <a:pt x="27920" y="17256"/>
                  <a:pt x="32320" y="18064"/>
                </a:cubicBezTo>
                <a:cubicBezTo>
                  <a:pt x="33240" y="18231"/>
                  <a:pt x="34158" y="18308"/>
                  <a:pt x="35073" y="18308"/>
                </a:cubicBezTo>
                <a:cubicBezTo>
                  <a:pt x="41119" y="18308"/>
                  <a:pt x="47018" y="14911"/>
                  <a:pt x="52444" y="11389"/>
                </a:cubicBezTo>
                <a:cubicBezTo>
                  <a:pt x="60331" y="20485"/>
                  <a:pt x="71122" y="25999"/>
                  <a:pt x="81973" y="25999"/>
                </a:cubicBezTo>
                <a:cubicBezTo>
                  <a:pt x="83547" y="25999"/>
                  <a:pt x="85123" y="25883"/>
                  <a:pt x="86692" y="25645"/>
                </a:cubicBezTo>
                <a:cubicBezTo>
                  <a:pt x="99069" y="23750"/>
                  <a:pt x="110622" y="13911"/>
                  <a:pt x="115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rot="10800000">
            <a:off x="-398249" y="4608585"/>
            <a:ext cx="4556749" cy="580515"/>
          </a:xfrm>
          <a:custGeom>
            <a:rect b="b" l="l" r="r" t="t"/>
            <a:pathLst>
              <a:path extrusionOk="0" h="26000" w="115485">
                <a:moveTo>
                  <a:pt x="115484" y="1"/>
                </a:moveTo>
                <a:lnTo>
                  <a:pt x="1" y="17"/>
                </a:lnTo>
                <a:cubicBezTo>
                  <a:pt x="3318" y="5472"/>
                  <a:pt x="8892" y="8741"/>
                  <a:pt x="14467" y="8741"/>
                </a:cubicBezTo>
                <a:cubicBezTo>
                  <a:pt x="15511" y="8741"/>
                  <a:pt x="16556" y="8626"/>
                  <a:pt x="17586" y="8389"/>
                </a:cubicBezTo>
                <a:cubicBezTo>
                  <a:pt x="17986" y="8292"/>
                  <a:pt x="18401" y="8181"/>
                  <a:pt x="18806" y="8181"/>
                </a:cubicBezTo>
                <a:cubicBezTo>
                  <a:pt x="19018" y="8181"/>
                  <a:pt x="19228" y="8211"/>
                  <a:pt x="19432" y="8291"/>
                </a:cubicBezTo>
                <a:cubicBezTo>
                  <a:pt x="20157" y="8571"/>
                  <a:pt x="20619" y="9378"/>
                  <a:pt x="21080" y="10104"/>
                </a:cubicBezTo>
                <a:cubicBezTo>
                  <a:pt x="23816" y="14356"/>
                  <a:pt x="27920" y="17256"/>
                  <a:pt x="32320" y="18064"/>
                </a:cubicBezTo>
                <a:cubicBezTo>
                  <a:pt x="33240" y="18231"/>
                  <a:pt x="34158" y="18308"/>
                  <a:pt x="35073" y="18308"/>
                </a:cubicBezTo>
                <a:cubicBezTo>
                  <a:pt x="41119" y="18308"/>
                  <a:pt x="47018" y="14911"/>
                  <a:pt x="52444" y="11389"/>
                </a:cubicBezTo>
                <a:cubicBezTo>
                  <a:pt x="60331" y="20485"/>
                  <a:pt x="71122" y="25999"/>
                  <a:pt x="81973" y="25999"/>
                </a:cubicBezTo>
                <a:cubicBezTo>
                  <a:pt x="83547" y="25999"/>
                  <a:pt x="85123" y="25883"/>
                  <a:pt x="86692" y="25645"/>
                </a:cubicBezTo>
                <a:cubicBezTo>
                  <a:pt x="99069" y="23750"/>
                  <a:pt x="110622" y="13911"/>
                  <a:pt x="115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_1">
    <p:spTree>
      <p:nvGrpSpPr>
        <p:cNvPr id="130" name="Shape 130"/>
        <p:cNvGrpSpPr/>
        <p:nvPr/>
      </p:nvGrpSpPr>
      <p:grpSpPr>
        <a:xfrm>
          <a:off x="0" y="0"/>
          <a:ext cx="0" cy="0"/>
          <a:chOff x="0" y="0"/>
          <a:chExt cx="0" cy="0"/>
        </a:xfrm>
      </p:grpSpPr>
      <p:sp>
        <p:nvSpPr>
          <p:cNvPr id="131" name="Google Shape;131;p20"/>
          <p:cNvSpPr/>
          <p:nvPr/>
        </p:nvSpPr>
        <p:spPr>
          <a:xfrm>
            <a:off x="0" y="1005060"/>
            <a:ext cx="9144020" cy="4256979"/>
          </a:xfrm>
          <a:custGeom>
            <a:rect b="b" l="l" r="r" t="t"/>
            <a:pathLst>
              <a:path extrusionOk="0" h="132906" w="285483">
                <a:moveTo>
                  <a:pt x="0" y="0"/>
                </a:moveTo>
                <a:lnTo>
                  <a:pt x="0" y="132905"/>
                </a:lnTo>
                <a:lnTo>
                  <a:pt x="285482" y="132905"/>
                </a:lnTo>
                <a:lnTo>
                  <a:pt x="285482" y="100656"/>
                </a:lnTo>
                <a:cubicBezTo>
                  <a:pt x="272574" y="90659"/>
                  <a:pt x="254500" y="87297"/>
                  <a:pt x="237056" y="87297"/>
                </a:cubicBezTo>
                <a:cubicBezTo>
                  <a:pt x="218260" y="87297"/>
                  <a:pt x="200194" y="91200"/>
                  <a:pt x="190107" y="94911"/>
                </a:cubicBezTo>
                <a:cubicBezTo>
                  <a:pt x="166592" y="103555"/>
                  <a:pt x="158759" y="105652"/>
                  <a:pt x="137821" y="108712"/>
                </a:cubicBezTo>
                <a:cubicBezTo>
                  <a:pt x="133761" y="109305"/>
                  <a:pt x="129688" y="109591"/>
                  <a:pt x="125629" y="109591"/>
                </a:cubicBezTo>
                <a:cubicBezTo>
                  <a:pt x="93809" y="109591"/>
                  <a:pt x="62860" y="92039"/>
                  <a:pt x="45881" y="67639"/>
                </a:cubicBezTo>
                <a:cubicBezTo>
                  <a:pt x="35024" y="52045"/>
                  <a:pt x="29109" y="34176"/>
                  <a:pt x="20278" y="17601"/>
                </a:cubicBezTo>
                <a:cubicBezTo>
                  <a:pt x="17012" y="11464"/>
                  <a:pt x="12980" y="5174"/>
                  <a:pt x="6254" y="1963"/>
                </a:cubicBezTo>
                <a:cubicBezTo>
                  <a:pt x="4077" y="919"/>
                  <a:pt x="2435" y="38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ph idx="2" type="pic"/>
          </p:nvPr>
        </p:nvSpPr>
        <p:spPr>
          <a:xfrm flipH="1">
            <a:off x="1506675" y="992025"/>
            <a:ext cx="2570400" cy="3407700"/>
          </a:xfrm>
          <a:prstGeom prst="rect">
            <a:avLst/>
          </a:prstGeom>
          <a:noFill/>
          <a:ln>
            <a:noFill/>
          </a:ln>
        </p:spPr>
      </p:sp>
      <p:sp>
        <p:nvSpPr>
          <p:cNvPr id="133" name="Google Shape;133;p20"/>
          <p:cNvSpPr txBox="1"/>
          <p:nvPr>
            <p:ph idx="1" type="subTitle"/>
          </p:nvPr>
        </p:nvSpPr>
        <p:spPr>
          <a:xfrm>
            <a:off x="4504250" y="2216072"/>
            <a:ext cx="3765000" cy="110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34" name="Google Shape;134;p20"/>
          <p:cNvSpPr txBox="1"/>
          <p:nvPr>
            <p:ph type="title"/>
          </p:nvPr>
        </p:nvSpPr>
        <p:spPr>
          <a:xfrm>
            <a:off x="4504265" y="1554325"/>
            <a:ext cx="3765000" cy="5952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Font typeface="Palanquin Dark"/>
              <a:buNone/>
              <a:defRPr>
                <a:latin typeface="Palanquin Dark"/>
                <a:ea typeface="Palanquin Dark"/>
                <a:cs typeface="Palanquin Dark"/>
                <a:sym typeface="Palanquin Dark"/>
              </a:defRPr>
            </a:lvl2pPr>
            <a:lvl3pPr lvl="2" rtl="0">
              <a:spcBef>
                <a:spcPts val="0"/>
              </a:spcBef>
              <a:spcAft>
                <a:spcPts val="0"/>
              </a:spcAft>
              <a:buSzPts val="2500"/>
              <a:buFont typeface="Palanquin Dark"/>
              <a:buNone/>
              <a:defRPr>
                <a:latin typeface="Palanquin Dark"/>
                <a:ea typeface="Palanquin Dark"/>
                <a:cs typeface="Palanquin Dark"/>
                <a:sym typeface="Palanquin Dark"/>
              </a:defRPr>
            </a:lvl3pPr>
            <a:lvl4pPr lvl="3" rtl="0">
              <a:spcBef>
                <a:spcPts val="0"/>
              </a:spcBef>
              <a:spcAft>
                <a:spcPts val="0"/>
              </a:spcAft>
              <a:buSzPts val="2500"/>
              <a:buFont typeface="Palanquin Dark"/>
              <a:buNone/>
              <a:defRPr>
                <a:latin typeface="Palanquin Dark"/>
                <a:ea typeface="Palanquin Dark"/>
                <a:cs typeface="Palanquin Dark"/>
                <a:sym typeface="Palanquin Dark"/>
              </a:defRPr>
            </a:lvl4pPr>
            <a:lvl5pPr lvl="4" rtl="0">
              <a:spcBef>
                <a:spcPts val="0"/>
              </a:spcBef>
              <a:spcAft>
                <a:spcPts val="0"/>
              </a:spcAft>
              <a:buSzPts val="2500"/>
              <a:buFont typeface="Palanquin Dark"/>
              <a:buNone/>
              <a:defRPr>
                <a:latin typeface="Palanquin Dark"/>
                <a:ea typeface="Palanquin Dark"/>
                <a:cs typeface="Palanquin Dark"/>
                <a:sym typeface="Palanquin Dark"/>
              </a:defRPr>
            </a:lvl5pPr>
            <a:lvl6pPr lvl="5" rtl="0">
              <a:spcBef>
                <a:spcPts val="0"/>
              </a:spcBef>
              <a:spcAft>
                <a:spcPts val="0"/>
              </a:spcAft>
              <a:buSzPts val="2500"/>
              <a:buFont typeface="Palanquin Dark"/>
              <a:buNone/>
              <a:defRPr>
                <a:latin typeface="Palanquin Dark"/>
                <a:ea typeface="Palanquin Dark"/>
                <a:cs typeface="Palanquin Dark"/>
                <a:sym typeface="Palanquin Dark"/>
              </a:defRPr>
            </a:lvl6pPr>
            <a:lvl7pPr lvl="6" rtl="0">
              <a:spcBef>
                <a:spcPts val="0"/>
              </a:spcBef>
              <a:spcAft>
                <a:spcPts val="0"/>
              </a:spcAft>
              <a:buSzPts val="2500"/>
              <a:buFont typeface="Palanquin Dark"/>
              <a:buNone/>
              <a:defRPr>
                <a:latin typeface="Palanquin Dark"/>
                <a:ea typeface="Palanquin Dark"/>
                <a:cs typeface="Palanquin Dark"/>
                <a:sym typeface="Palanquin Dark"/>
              </a:defRPr>
            </a:lvl7pPr>
            <a:lvl8pPr lvl="7" rtl="0">
              <a:spcBef>
                <a:spcPts val="0"/>
              </a:spcBef>
              <a:spcAft>
                <a:spcPts val="0"/>
              </a:spcAft>
              <a:buSzPts val="2500"/>
              <a:buFont typeface="Palanquin Dark"/>
              <a:buNone/>
              <a:defRPr>
                <a:latin typeface="Palanquin Dark"/>
                <a:ea typeface="Palanquin Dark"/>
                <a:cs typeface="Palanquin Dark"/>
                <a:sym typeface="Palanquin Dark"/>
              </a:defRPr>
            </a:lvl8pPr>
            <a:lvl9pPr lvl="8" rtl="0">
              <a:spcBef>
                <a:spcPts val="0"/>
              </a:spcBef>
              <a:spcAft>
                <a:spcPts val="0"/>
              </a:spcAft>
              <a:buSzPts val="2500"/>
              <a:buFont typeface="Palanquin Dark"/>
              <a:buNone/>
              <a:defRPr>
                <a:latin typeface="Palanquin Dark"/>
                <a:ea typeface="Palanquin Dark"/>
                <a:cs typeface="Palanquin Dark"/>
                <a:sym typeface="Palanquin Dark"/>
              </a:defRPr>
            </a:lvl9pPr>
          </a:lstStyle>
          <a:p/>
        </p:txBody>
      </p:sp>
      <p:sp>
        <p:nvSpPr>
          <p:cNvPr id="135" name="Google Shape;135;p20"/>
          <p:cNvSpPr/>
          <p:nvPr/>
        </p:nvSpPr>
        <p:spPr>
          <a:xfrm>
            <a:off x="6027450" y="0"/>
            <a:ext cx="2887125" cy="650000"/>
          </a:xfrm>
          <a:custGeom>
            <a:rect b="b" l="l" r="r" t="t"/>
            <a:pathLst>
              <a:path extrusionOk="0" h="26000" w="115485">
                <a:moveTo>
                  <a:pt x="115484" y="1"/>
                </a:moveTo>
                <a:lnTo>
                  <a:pt x="1" y="17"/>
                </a:lnTo>
                <a:cubicBezTo>
                  <a:pt x="3318" y="5472"/>
                  <a:pt x="8892" y="8741"/>
                  <a:pt x="14467" y="8741"/>
                </a:cubicBezTo>
                <a:cubicBezTo>
                  <a:pt x="15511" y="8741"/>
                  <a:pt x="16556" y="8626"/>
                  <a:pt x="17586" y="8389"/>
                </a:cubicBezTo>
                <a:cubicBezTo>
                  <a:pt x="17986" y="8292"/>
                  <a:pt x="18401" y="8181"/>
                  <a:pt x="18806" y="8181"/>
                </a:cubicBezTo>
                <a:cubicBezTo>
                  <a:pt x="19018" y="8181"/>
                  <a:pt x="19228" y="8211"/>
                  <a:pt x="19432" y="8291"/>
                </a:cubicBezTo>
                <a:cubicBezTo>
                  <a:pt x="20157" y="8571"/>
                  <a:pt x="20619" y="9378"/>
                  <a:pt x="21080" y="10104"/>
                </a:cubicBezTo>
                <a:cubicBezTo>
                  <a:pt x="23816" y="14356"/>
                  <a:pt x="27920" y="17256"/>
                  <a:pt x="32320" y="18064"/>
                </a:cubicBezTo>
                <a:cubicBezTo>
                  <a:pt x="33240" y="18231"/>
                  <a:pt x="34158" y="18308"/>
                  <a:pt x="35073" y="18308"/>
                </a:cubicBezTo>
                <a:cubicBezTo>
                  <a:pt x="41119" y="18308"/>
                  <a:pt x="47018" y="14911"/>
                  <a:pt x="52444" y="11389"/>
                </a:cubicBezTo>
                <a:cubicBezTo>
                  <a:pt x="60331" y="20485"/>
                  <a:pt x="71122" y="25999"/>
                  <a:pt x="81973" y="25999"/>
                </a:cubicBezTo>
                <a:cubicBezTo>
                  <a:pt x="83547" y="25999"/>
                  <a:pt x="85123" y="25883"/>
                  <a:pt x="86692" y="25645"/>
                </a:cubicBezTo>
                <a:cubicBezTo>
                  <a:pt x="99069" y="23750"/>
                  <a:pt x="110622" y="13911"/>
                  <a:pt x="115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rot="-1713393">
            <a:off x="4707474" y="2259775"/>
            <a:ext cx="5477409" cy="4536995"/>
          </a:xfrm>
          <a:custGeom>
            <a:rect b="b" l="l" r="r" t="t"/>
            <a:pathLst>
              <a:path extrusionOk="0" h="148806" w="179400">
                <a:moveTo>
                  <a:pt x="140164" y="0"/>
                </a:moveTo>
                <a:cubicBezTo>
                  <a:pt x="126895" y="0"/>
                  <a:pt x="115014" y="5516"/>
                  <a:pt x="110627" y="8555"/>
                </a:cubicBezTo>
                <a:cubicBezTo>
                  <a:pt x="106993" y="11111"/>
                  <a:pt x="103835" y="14269"/>
                  <a:pt x="100351" y="17051"/>
                </a:cubicBezTo>
                <a:cubicBezTo>
                  <a:pt x="94863" y="21412"/>
                  <a:pt x="88572" y="24770"/>
                  <a:pt x="81880" y="26901"/>
                </a:cubicBezTo>
                <a:cubicBezTo>
                  <a:pt x="66066" y="31938"/>
                  <a:pt x="48772" y="30059"/>
                  <a:pt x="32757" y="34470"/>
                </a:cubicBezTo>
                <a:cubicBezTo>
                  <a:pt x="27193" y="35998"/>
                  <a:pt x="21880" y="38254"/>
                  <a:pt x="16667" y="40710"/>
                </a:cubicBezTo>
                <a:cubicBezTo>
                  <a:pt x="13659" y="42114"/>
                  <a:pt x="10627" y="43592"/>
                  <a:pt x="8095" y="45748"/>
                </a:cubicBezTo>
                <a:cubicBezTo>
                  <a:pt x="2431" y="50635"/>
                  <a:pt x="0" y="58555"/>
                  <a:pt x="526" y="65999"/>
                </a:cubicBezTo>
                <a:cubicBezTo>
                  <a:pt x="1078" y="73467"/>
                  <a:pt x="4236" y="80510"/>
                  <a:pt x="8221" y="86826"/>
                </a:cubicBezTo>
                <a:cubicBezTo>
                  <a:pt x="16842" y="100485"/>
                  <a:pt x="30226" y="111838"/>
                  <a:pt x="46116" y="114821"/>
                </a:cubicBezTo>
                <a:cubicBezTo>
                  <a:pt x="54035" y="116300"/>
                  <a:pt x="62657" y="115798"/>
                  <a:pt x="69524" y="120009"/>
                </a:cubicBezTo>
                <a:cubicBezTo>
                  <a:pt x="76015" y="123969"/>
                  <a:pt x="79524" y="131312"/>
                  <a:pt x="84737" y="136851"/>
                </a:cubicBezTo>
                <a:cubicBezTo>
                  <a:pt x="91554" y="144069"/>
                  <a:pt x="102181" y="144295"/>
                  <a:pt x="111554" y="147653"/>
                </a:cubicBezTo>
                <a:cubicBezTo>
                  <a:pt x="113710" y="148424"/>
                  <a:pt x="116052" y="148805"/>
                  <a:pt x="118454" y="148805"/>
                </a:cubicBezTo>
                <a:cubicBezTo>
                  <a:pt x="131746" y="148805"/>
                  <a:pt x="146846" y="137125"/>
                  <a:pt x="142006" y="115197"/>
                </a:cubicBezTo>
                <a:cubicBezTo>
                  <a:pt x="140226" y="107202"/>
                  <a:pt x="142106" y="98706"/>
                  <a:pt x="146191" y="91613"/>
                </a:cubicBezTo>
                <a:cubicBezTo>
                  <a:pt x="150277" y="84520"/>
                  <a:pt x="156166" y="78630"/>
                  <a:pt x="162081" y="72991"/>
                </a:cubicBezTo>
                <a:cubicBezTo>
                  <a:pt x="165991" y="69257"/>
                  <a:pt x="169976" y="65547"/>
                  <a:pt x="172833" y="60986"/>
                </a:cubicBezTo>
                <a:cubicBezTo>
                  <a:pt x="176091" y="55848"/>
                  <a:pt x="177770" y="49808"/>
                  <a:pt x="178347" y="43743"/>
                </a:cubicBezTo>
                <a:cubicBezTo>
                  <a:pt x="179399" y="32740"/>
                  <a:pt x="177269" y="20685"/>
                  <a:pt x="169725" y="12615"/>
                </a:cubicBezTo>
                <a:cubicBezTo>
                  <a:pt x="160800" y="3089"/>
                  <a:pt x="150093" y="0"/>
                  <a:pt x="1401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713225" y="2094527"/>
            <a:ext cx="4490100" cy="1071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7000"/>
              <a:buNone/>
              <a:defRPr sz="4000">
                <a:solidFill>
                  <a:schemeClr val="lt2"/>
                </a:solidFill>
              </a:defRPr>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17" name="Google Shape;17;p3"/>
          <p:cNvSpPr txBox="1"/>
          <p:nvPr>
            <p:ph hasCustomPrompt="1" idx="2" type="title"/>
          </p:nvPr>
        </p:nvSpPr>
        <p:spPr>
          <a:xfrm>
            <a:off x="3641375" y="768100"/>
            <a:ext cx="1561200" cy="12399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7000">
                <a:solidFill>
                  <a:schemeClr val="dk2"/>
                </a:solidFill>
              </a:defRPr>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18" name="Google Shape;18;p3"/>
          <p:cNvSpPr txBox="1"/>
          <p:nvPr>
            <p:ph idx="1" type="subTitle"/>
          </p:nvPr>
        </p:nvSpPr>
        <p:spPr>
          <a:xfrm>
            <a:off x="713225" y="3342338"/>
            <a:ext cx="4490100" cy="418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0"/>
              </a:spcBef>
              <a:spcAft>
                <a:spcPts val="0"/>
              </a:spcAft>
              <a:buNone/>
              <a:defRPr sz="1600"/>
            </a:lvl2pPr>
            <a:lvl3pPr lvl="2" rtl="0" algn="r">
              <a:lnSpc>
                <a:spcPct val="100000"/>
              </a:lnSpc>
              <a:spcBef>
                <a:spcPts val="0"/>
              </a:spcBef>
              <a:spcAft>
                <a:spcPts val="0"/>
              </a:spcAft>
              <a:buNone/>
              <a:defRPr sz="1600"/>
            </a:lvl3pPr>
            <a:lvl4pPr lvl="3" rtl="0" algn="r">
              <a:lnSpc>
                <a:spcPct val="100000"/>
              </a:lnSpc>
              <a:spcBef>
                <a:spcPts val="0"/>
              </a:spcBef>
              <a:spcAft>
                <a:spcPts val="0"/>
              </a:spcAft>
              <a:buNone/>
              <a:defRPr sz="1600"/>
            </a:lvl4pPr>
            <a:lvl5pPr lvl="4" rtl="0" algn="r">
              <a:lnSpc>
                <a:spcPct val="100000"/>
              </a:lnSpc>
              <a:spcBef>
                <a:spcPts val="0"/>
              </a:spcBef>
              <a:spcAft>
                <a:spcPts val="0"/>
              </a:spcAft>
              <a:buNone/>
              <a:defRPr sz="1600"/>
            </a:lvl5pPr>
            <a:lvl6pPr lvl="5" rtl="0" algn="r">
              <a:lnSpc>
                <a:spcPct val="100000"/>
              </a:lnSpc>
              <a:spcBef>
                <a:spcPts val="0"/>
              </a:spcBef>
              <a:spcAft>
                <a:spcPts val="0"/>
              </a:spcAft>
              <a:buNone/>
              <a:defRPr sz="1600"/>
            </a:lvl6pPr>
            <a:lvl7pPr lvl="6" rtl="0" algn="r">
              <a:lnSpc>
                <a:spcPct val="100000"/>
              </a:lnSpc>
              <a:spcBef>
                <a:spcPts val="0"/>
              </a:spcBef>
              <a:spcAft>
                <a:spcPts val="0"/>
              </a:spcAft>
              <a:buNone/>
              <a:defRPr sz="1600"/>
            </a:lvl7pPr>
            <a:lvl8pPr lvl="7" rtl="0" algn="r">
              <a:lnSpc>
                <a:spcPct val="100000"/>
              </a:lnSpc>
              <a:spcBef>
                <a:spcPts val="0"/>
              </a:spcBef>
              <a:spcAft>
                <a:spcPts val="0"/>
              </a:spcAft>
              <a:buNone/>
              <a:defRPr sz="1600"/>
            </a:lvl8pPr>
            <a:lvl9pPr lvl="8" rtl="0" algn="r">
              <a:lnSpc>
                <a:spcPct val="100000"/>
              </a:lnSpc>
              <a:spcBef>
                <a:spcPts val="0"/>
              </a:spcBef>
              <a:spcAft>
                <a:spcPts val="0"/>
              </a:spcAft>
              <a:buNone/>
              <a:defRPr sz="1600"/>
            </a:lvl9pPr>
          </a:lstStyle>
          <a:p/>
        </p:txBody>
      </p:sp>
      <p:sp>
        <p:nvSpPr>
          <p:cNvPr id="19" name="Google Shape;19;p3"/>
          <p:cNvSpPr/>
          <p:nvPr>
            <p:ph idx="3" type="pic"/>
          </p:nvPr>
        </p:nvSpPr>
        <p:spPr>
          <a:xfrm>
            <a:off x="5570275" y="768100"/>
            <a:ext cx="2860500" cy="3659100"/>
          </a:xfrm>
          <a:prstGeom prst="rect">
            <a:avLst/>
          </a:prstGeom>
          <a:noFill/>
          <a:ln>
            <a:noFill/>
          </a:ln>
        </p:spPr>
      </p:sp>
      <p:sp>
        <p:nvSpPr>
          <p:cNvPr id="20" name="Google Shape;20;p3"/>
          <p:cNvSpPr/>
          <p:nvPr/>
        </p:nvSpPr>
        <p:spPr>
          <a:xfrm>
            <a:off x="0" y="2765824"/>
            <a:ext cx="2496099" cy="2377805"/>
          </a:xfrm>
          <a:custGeom>
            <a:rect b="b" l="l" r="r" t="t"/>
            <a:pathLst>
              <a:path extrusionOk="0" h="62855" w="65982">
                <a:moveTo>
                  <a:pt x="0" y="1"/>
                </a:moveTo>
                <a:lnTo>
                  <a:pt x="0" y="62854"/>
                </a:lnTo>
                <a:lnTo>
                  <a:pt x="65982" y="62844"/>
                </a:lnTo>
                <a:cubicBezTo>
                  <a:pt x="63113" y="55964"/>
                  <a:pt x="57107" y="51869"/>
                  <a:pt x="51027" y="50664"/>
                </a:cubicBezTo>
                <a:cubicBezTo>
                  <a:pt x="49383" y="50340"/>
                  <a:pt x="47730" y="50200"/>
                  <a:pt x="46074" y="50200"/>
                </a:cubicBezTo>
                <a:cubicBezTo>
                  <a:pt x="41616" y="50200"/>
                  <a:pt x="37134" y="51214"/>
                  <a:pt x="32747" y="52389"/>
                </a:cubicBezTo>
                <a:cubicBezTo>
                  <a:pt x="27010" y="41726"/>
                  <a:pt x="17335" y="34618"/>
                  <a:pt x="7171" y="33610"/>
                </a:cubicBezTo>
                <a:cubicBezTo>
                  <a:pt x="7067" y="23113"/>
                  <a:pt x="4220" y="9032"/>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flipH="1">
            <a:off x="85825" y="-43200"/>
            <a:ext cx="2887125" cy="650000"/>
          </a:xfrm>
          <a:custGeom>
            <a:rect b="b" l="l" r="r" t="t"/>
            <a:pathLst>
              <a:path extrusionOk="0" h="26000" w="115485">
                <a:moveTo>
                  <a:pt x="115484" y="1"/>
                </a:moveTo>
                <a:lnTo>
                  <a:pt x="1" y="17"/>
                </a:lnTo>
                <a:cubicBezTo>
                  <a:pt x="3318" y="5472"/>
                  <a:pt x="8892" y="8741"/>
                  <a:pt x="14467" y="8741"/>
                </a:cubicBezTo>
                <a:cubicBezTo>
                  <a:pt x="15511" y="8741"/>
                  <a:pt x="16556" y="8626"/>
                  <a:pt x="17586" y="8389"/>
                </a:cubicBezTo>
                <a:cubicBezTo>
                  <a:pt x="17986" y="8292"/>
                  <a:pt x="18401" y="8181"/>
                  <a:pt x="18806" y="8181"/>
                </a:cubicBezTo>
                <a:cubicBezTo>
                  <a:pt x="19018" y="8181"/>
                  <a:pt x="19228" y="8211"/>
                  <a:pt x="19432" y="8291"/>
                </a:cubicBezTo>
                <a:cubicBezTo>
                  <a:pt x="20157" y="8571"/>
                  <a:pt x="20619" y="9378"/>
                  <a:pt x="21080" y="10104"/>
                </a:cubicBezTo>
                <a:cubicBezTo>
                  <a:pt x="23816" y="14356"/>
                  <a:pt x="27920" y="17256"/>
                  <a:pt x="32320" y="18064"/>
                </a:cubicBezTo>
                <a:cubicBezTo>
                  <a:pt x="33240" y="18231"/>
                  <a:pt x="34158" y="18308"/>
                  <a:pt x="35073" y="18308"/>
                </a:cubicBezTo>
                <a:cubicBezTo>
                  <a:pt x="41119" y="18308"/>
                  <a:pt x="47018" y="14911"/>
                  <a:pt x="52444" y="11389"/>
                </a:cubicBezTo>
                <a:cubicBezTo>
                  <a:pt x="60331" y="20485"/>
                  <a:pt x="71122" y="25999"/>
                  <a:pt x="81973" y="25999"/>
                </a:cubicBezTo>
                <a:cubicBezTo>
                  <a:pt x="83547" y="25999"/>
                  <a:pt x="85123" y="25883"/>
                  <a:pt x="86692" y="25645"/>
                </a:cubicBezTo>
                <a:cubicBezTo>
                  <a:pt x="99069" y="23750"/>
                  <a:pt x="110622" y="13911"/>
                  <a:pt x="115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2">
    <p:spTree>
      <p:nvGrpSpPr>
        <p:cNvPr id="136" name="Shape 136"/>
        <p:cNvGrpSpPr/>
        <p:nvPr/>
      </p:nvGrpSpPr>
      <p:grpSpPr>
        <a:xfrm>
          <a:off x="0" y="0"/>
          <a:ext cx="0" cy="0"/>
          <a:chOff x="0" y="0"/>
          <a:chExt cx="0" cy="0"/>
        </a:xfrm>
      </p:grpSpPr>
      <p:sp>
        <p:nvSpPr>
          <p:cNvPr id="137" name="Google Shape;137;p21"/>
          <p:cNvSpPr/>
          <p:nvPr/>
        </p:nvSpPr>
        <p:spPr>
          <a:xfrm flipH="1">
            <a:off x="-8" y="1626251"/>
            <a:ext cx="9144020" cy="3822044"/>
          </a:xfrm>
          <a:custGeom>
            <a:rect b="b" l="l" r="r" t="t"/>
            <a:pathLst>
              <a:path extrusionOk="0" h="132906" w="285483">
                <a:moveTo>
                  <a:pt x="0" y="0"/>
                </a:moveTo>
                <a:lnTo>
                  <a:pt x="0" y="132905"/>
                </a:lnTo>
                <a:lnTo>
                  <a:pt x="285482" y="132905"/>
                </a:lnTo>
                <a:lnTo>
                  <a:pt x="285482" y="100656"/>
                </a:lnTo>
                <a:cubicBezTo>
                  <a:pt x="272574" y="90659"/>
                  <a:pt x="254500" y="87297"/>
                  <a:pt x="237056" y="87297"/>
                </a:cubicBezTo>
                <a:cubicBezTo>
                  <a:pt x="218260" y="87297"/>
                  <a:pt x="200194" y="91200"/>
                  <a:pt x="190107" y="94911"/>
                </a:cubicBezTo>
                <a:cubicBezTo>
                  <a:pt x="166592" y="103555"/>
                  <a:pt x="158759" y="105652"/>
                  <a:pt x="137821" y="108712"/>
                </a:cubicBezTo>
                <a:cubicBezTo>
                  <a:pt x="133761" y="109305"/>
                  <a:pt x="129688" y="109591"/>
                  <a:pt x="125629" y="109591"/>
                </a:cubicBezTo>
                <a:cubicBezTo>
                  <a:pt x="93809" y="109591"/>
                  <a:pt x="62860" y="92039"/>
                  <a:pt x="45881" y="67639"/>
                </a:cubicBezTo>
                <a:cubicBezTo>
                  <a:pt x="35024" y="52045"/>
                  <a:pt x="29109" y="34176"/>
                  <a:pt x="20278" y="17601"/>
                </a:cubicBezTo>
                <a:cubicBezTo>
                  <a:pt x="17012" y="11464"/>
                  <a:pt x="12980" y="5174"/>
                  <a:pt x="6254" y="1963"/>
                </a:cubicBezTo>
                <a:cubicBezTo>
                  <a:pt x="4077" y="919"/>
                  <a:pt x="2435" y="38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txBox="1"/>
          <p:nvPr>
            <p:ph idx="1" type="subTitle"/>
          </p:nvPr>
        </p:nvSpPr>
        <p:spPr>
          <a:xfrm>
            <a:off x="713256" y="2144899"/>
            <a:ext cx="3684300" cy="121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139" name="Google Shape;139;p21"/>
          <p:cNvSpPr txBox="1"/>
          <p:nvPr>
            <p:ph type="title"/>
          </p:nvPr>
        </p:nvSpPr>
        <p:spPr>
          <a:xfrm>
            <a:off x="713225" y="1437075"/>
            <a:ext cx="3684300" cy="595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500"/>
              <a:buNone/>
              <a:defRPr/>
            </a:lvl1pPr>
            <a:lvl2pPr lvl="1" rtl="0">
              <a:spcBef>
                <a:spcPts val="0"/>
              </a:spcBef>
              <a:spcAft>
                <a:spcPts val="0"/>
              </a:spcAft>
              <a:buSzPts val="2500"/>
              <a:buFont typeface="Palanquin Dark"/>
              <a:buNone/>
              <a:defRPr>
                <a:latin typeface="Palanquin Dark"/>
                <a:ea typeface="Palanquin Dark"/>
                <a:cs typeface="Palanquin Dark"/>
                <a:sym typeface="Palanquin Dark"/>
              </a:defRPr>
            </a:lvl2pPr>
            <a:lvl3pPr lvl="2" rtl="0">
              <a:spcBef>
                <a:spcPts val="0"/>
              </a:spcBef>
              <a:spcAft>
                <a:spcPts val="0"/>
              </a:spcAft>
              <a:buSzPts val="2500"/>
              <a:buFont typeface="Palanquin Dark"/>
              <a:buNone/>
              <a:defRPr>
                <a:latin typeface="Palanquin Dark"/>
                <a:ea typeface="Palanquin Dark"/>
                <a:cs typeface="Palanquin Dark"/>
                <a:sym typeface="Palanquin Dark"/>
              </a:defRPr>
            </a:lvl3pPr>
            <a:lvl4pPr lvl="3" rtl="0">
              <a:spcBef>
                <a:spcPts val="0"/>
              </a:spcBef>
              <a:spcAft>
                <a:spcPts val="0"/>
              </a:spcAft>
              <a:buSzPts val="2500"/>
              <a:buFont typeface="Palanquin Dark"/>
              <a:buNone/>
              <a:defRPr>
                <a:latin typeface="Palanquin Dark"/>
                <a:ea typeface="Palanquin Dark"/>
                <a:cs typeface="Palanquin Dark"/>
                <a:sym typeface="Palanquin Dark"/>
              </a:defRPr>
            </a:lvl4pPr>
            <a:lvl5pPr lvl="4" rtl="0">
              <a:spcBef>
                <a:spcPts val="0"/>
              </a:spcBef>
              <a:spcAft>
                <a:spcPts val="0"/>
              </a:spcAft>
              <a:buSzPts val="2500"/>
              <a:buFont typeface="Palanquin Dark"/>
              <a:buNone/>
              <a:defRPr>
                <a:latin typeface="Palanquin Dark"/>
                <a:ea typeface="Palanquin Dark"/>
                <a:cs typeface="Palanquin Dark"/>
                <a:sym typeface="Palanquin Dark"/>
              </a:defRPr>
            </a:lvl5pPr>
            <a:lvl6pPr lvl="5" rtl="0">
              <a:spcBef>
                <a:spcPts val="0"/>
              </a:spcBef>
              <a:spcAft>
                <a:spcPts val="0"/>
              </a:spcAft>
              <a:buSzPts val="2500"/>
              <a:buFont typeface="Palanquin Dark"/>
              <a:buNone/>
              <a:defRPr>
                <a:latin typeface="Palanquin Dark"/>
                <a:ea typeface="Palanquin Dark"/>
                <a:cs typeface="Palanquin Dark"/>
                <a:sym typeface="Palanquin Dark"/>
              </a:defRPr>
            </a:lvl6pPr>
            <a:lvl7pPr lvl="6" rtl="0">
              <a:spcBef>
                <a:spcPts val="0"/>
              </a:spcBef>
              <a:spcAft>
                <a:spcPts val="0"/>
              </a:spcAft>
              <a:buSzPts val="2500"/>
              <a:buFont typeface="Palanquin Dark"/>
              <a:buNone/>
              <a:defRPr>
                <a:latin typeface="Palanquin Dark"/>
                <a:ea typeface="Palanquin Dark"/>
                <a:cs typeface="Palanquin Dark"/>
                <a:sym typeface="Palanquin Dark"/>
              </a:defRPr>
            </a:lvl7pPr>
            <a:lvl8pPr lvl="7" rtl="0">
              <a:spcBef>
                <a:spcPts val="0"/>
              </a:spcBef>
              <a:spcAft>
                <a:spcPts val="0"/>
              </a:spcAft>
              <a:buSzPts val="2500"/>
              <a:buFont typeface="Palanquin Dark"/>
              <a:buNone/>
              <a:defRPr>
                <a:latin typeface="Palanquin Dark"/>
                <a:ea typeface="Palanquin Dark"/>
                <a:cs typeface="Palanquin Dark"/>
                <a:sym typeface="Palanquin Dark"/>
              </a:defRPr>
            </a:lvl8pPr>
            <a:lvl9pPr lvl="8" rtl="0">
              <a:spcBef>
                <a:spcPts val="0"/>
              </a:spcBef>
              <a:spcAft>
                <a:spcPts val="0"/>
              </a:spcAft>
              <a:buSzPts val="2500"/>
              <a:buFont typeface="Palanquin Dark"/>
              <a:buNone/>
              <a:defRPr>
                <a:latin typeface="Palanquin Dark"/>
                <a:ea typeface="Palanquin Dark"/>
                <a:cs typeface="Palanquin Dark"/>
                <a:sym typeface="Palanquin Dark"/>
              </a:defRPr>
            </a:lvl9pPr>
          </a:lstStyle>
          <a:p/>
        </p:txBody>
      </p:sp>
      <p:sp>
        <p:nvSpPr>
          <p:cNvPr id="140" name="Google Shape;140;p21"/>
          <p:cNvSpPr/>
          <p:nvPr>
            <p:ph idx="2" type="pic"/>
          </p:nvPr>
        </p:nvSpPr>
        <p:spPr>
          <a:xfrm>
            <a:off x="4759438" y="1495650"/>
            <a:ext cx="3331200" cy="2040600"/>
          </a:xfrm>
          <a:prstGeom prst="rect">
            <a:avLst/>
          </a:prstGeom>
          <a:noFill/>
          <a:ln>
            <a:noFill/>
          </a:ln>
        </p:spPr>
      </p:sp>
      <p:sp>
        <p:nvSpPr>
          <p:cNvPr id="141" name="Google Shape;141;p21"/>
          <p:cNvSpPr/>
          <p:nvPr/>
        </p:nvSpPr>
        <p:spPr>
          <a:xfrm>
            <a:off x="-61325" y="2713200"/>
            <a:ext cx="2612557" cy="2430289"/>
          </a:xfrm>
          <a:custGeom>
            <a:rect b="b" l="l" r="r" t="t"/>
            <a:pathLst>
              <a:path extrusionOk="0" h="62855" w="65982">
                <a:moveTo>
                  <a:pt x="0" y="1"/>
                </a:moveTo>
                <a:lnTo>
                  <a:pt x="0" y="62854"/>
                </a:lnTo>
                <a:lnTo>
                  <a:pt x="65982" y="62844"/>
                </a:lnTo>
                <a:cubicBezTo>
                  <a:pt x="63113" y="55964"/>
                  <a:pt x="57107" y="51869"/>
                  <a:pt x="51027" y="50664"/>
                </a:cubicBezTo>
                <a:cubicBezTo>
                  <a:pt x="49383" y="50340"/>
                  <a:pt x="47730" y="50200"/>
                  <a:pt x="46074" y="50200"/>
                </a:cubicBezTo>
                <a:cubicBezTo>
                  <a:pt x="41616" y="50200"/>
                  <a:pt x="37134" y="51214"/>
                  <a:pt x="32747" y="52389"/>
                </a:cubicBezTo>
                <a:cubicBezTo>
                  <a:pt x="27010" y="41726"/>
                  <a:pt x="17335" y="34618"/>
                  <a:pt x="7171" y="33610"/>
                </a:cubicBezTo>
                <a:cubicBezTo>
                  <a:pt x="7067" y="23113"/>
                  <a:pt x="4220" y="9032"/>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flipH="1">
            <a:off x="0" y="0"/>
            <a:ext cx="2887125" cy="650000"/>
          </a:xfrm>
          <a:custGeom>
            <a:rect b="b" l="l" r="r" t="t"/>
            <a:pathLst>
              <a:path extrusionOk="0" h="26000" w="115485">
                <a:moveTo>
                  <a:pt x="115484" y="1"/>
                </a:moveTo>
                <a:lnTo>
                  <a:pt x="1" y="17"/>
                </a:lnTo>
                <a:cubicBezTo>
                  <a:pt x="3318" y="5472"/>
                  <a:pt x="8892" y="8741"/>
                  <a:pt x="14467" y="8741"/>
                </a:cubicBezTo>
                <a:cubicBezTo>
                  <a:pt x="15511" y="8741"/>
                  <a:pt x="16556" y="8626"/>
                  <a:pt x="17586" y="8389"/>
                </a:cubicBezTo>
                <a:cubicBezTo>
                  <a:pt x="17986" y="8292"/>
                  <a:pt x="18401" y="8181"/>
                  <a:pt x="18806" y="8181"/>
                </a:cubicBezTo>
                <a:cubicBezTo>
                  <a:pt x="19018" y="8181"/>
                  <a:pt x="19228" y="8211"/>
                  <a:pt x="19432" y="8291"/>
                </a:cubicBezTo>
                <a:cubicBezTo>
                  <a:pt x="20157" y="8571"/>
                  <a:pt x="20619" y="9378"/>
                  <a:pt x="21080" y="10104"/>
                </a:cubicBezTo>
                <a:cubicBezTo>
                  <a:pt x="23816" y="14356"/>
                  <a:pt x="27920" y="17256"/>
                  <a:pt x="32320" y="18064"/>
                </a:cubicBezTo>
                <a:cubicBezTo>
                  <a:pt x="33240" y="18231"/>
                  <a:pt x="34158" y="18308"/>
                  <a:pt x="35073" y="18308"/>
                </a:cubicBezTo>
                <a:cubicBezTo>
                  <a:pt x="41119" y="18308"/>
                  <a:pt x="47018" y="14911"/>
                  <a:pt x="52444" y="11389"/>
                </a:cubicBezTo>
                <a:cubicBezTo>
                  <a:pt x="60331" y="20485"/>
                  <a:pt x="71122" y="25999"/>
                  <a:pt x="81973" y="25999"/>
                </a:cubicBezTo>
                <a:cubicBezTo>
                  <a:pt x="83547" y="25999"/>
                  <a:pt x="85123" y="25883"/>
                  <a:pt x="86692" y="25645"/>
                </a:cubicBezTo>
                <a:cubicBezTo>
                  <a:pt x="99069" y="23750"/>
                  <a:pt x="110622" y="13911"/>
                  <a:pt x="115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8_1_1">
    <p:spTree>
      <p:nvGrpSpPr>
        <p:cNvPr id="143" name="Shape 143"/>
        <p:cNvGrpSpPr/>
        <p:nvPr/>
      </p:nvGrpSpPr>
      <p:grpSpPr>
        <a:xfrm>
          <a:off x="0" y="0"/>
          <a:ext cx="0" cy="0"/>
          <a:chOff x="0" y="0"/>
          <a:chExt cx="0" cy="0"/>
        </a:xfrm>
      </p:grpSpPr>
      <p:sp>
        <p:nvSpPr>
          <p:cNvPr id="144" name="Google Shape;144;p22"/>
          <p:cNvSpPr txBox="1"/>
          <p:nvPr>
            <p:ph type="title"/>
          </p:nvPr>
        </p:nvSpPr>
        <p:spPr>
          <a:xfrm>
            <a:off x="948700" y="3538625"/>
            <a:ext cx="3912300" cy="402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2000">
                <a:solidFill>
                  <a:schemeClr val="lt2"/>
                </a:solidFill>
              </a:defRPr>
            </a:lvl1pPr>
            <a:lvl2pPr lvl="1" rtl="0" algn="ctr">
              <a:spcBef>
                <a:spcPts val="0"/>
              </a:spcBef>
              <a:spcAft>
                <a:spcPts val="0"/>
              </a:spcAft>
              <a:buNone/>
              <a:defRPr sz="2000">
                <a:solidFill>
                  <a:schemeClr val="lt2"/>
                </a:solidFill>
              </a:defRPr>
            </a:lvl2pPr>
            <a:lvl3pPr lvl="2" rtl="0" algn="ctr">
              <a:spcBef>
                <a:spcPts val="0"/>
              </a:spcBef>
              <a:spcAft>
                <a:spcPts val="0"/>
              </a:spcAft>
              <a:buNone/>
              <a:defRPr sz="2000">
                <a:solidFill>
                  <a:schemeClr val="lt2"/>
                </a:solidFill>
              </a:defRPr>
            </a:lvl3pPr>
            <a:lvl4pPr lvl="3" rtl="0" algn="ctr">
              <a:spcBef>
                <a:spcPts val="0"/>
              </a:spcBef>
              <a:spcAft>
                <a:spcPts val="0"/>
              </a:spcAft>
              <a:buNone/>
              <a:defRPr sz="2000">
                <a:solidFill>
                  <a:schemeClr val="lt2"/>
                </a:solidFill>
              </a:defRPr>
            </a:lvl4pPr>
            <a:lvl5pPr lvl="4" rtl="0" algn="ctr">
              <a:spcBef>
                <a:spcPts val="0"/>
              </a:spcBef>
              <a:spcAft>
                <a:spcPts val="0"/>
              </a:spcAft>
              <a:buNone/>
              <a:defRPr sz="2000">
                <a:solidFill>
                  <a:schemeClr val="lt2"/>
                </a:solidFill>
              </a:defRPr>
            </a:lvl5pPr>
            <a:lvl6pPr lvl="5" rtl="0" algn="ctr">
              <a:spcBef>
                <a:spcPts val="0"/>
              </a:spcBef>
              <a:spcAft>
                <a:spcPts val="0"/>
              </a:spcAft>
              <a:buNone/>
              <a:defRPr sz="2000">
                <a:solidFill>
                  <a:schemeClr val="lt2"/>
                </a:solidFill>
              </a:defRPr>
            </a:lvl6pPr>
            <a:lvl7pPr lvl="6" rtl="0" algn="ctr">
              <a:spcBef>
                <a:spcPts val="0"/>
              </a:spcBef>
              <a:spcAft>
                <a:spcPts val="0"/>
              </a:spcAft>
              <a:buNone/>
              <a:defRPr sz="2000">
                <a:solidFill>
                  <a:schemeClr val="lt2"/>
                </a:solidFill>
              </a:defRPr>
            </a:lvl7pPr>
            <a:lvl8pPr lvl="7" rtl="0" algn="ctr">
              <a:spcBef>
                <a:spcPts val="0"/>
              </a:spcBef>
              <a:spcAft>
                <a:spcPts val="0"/>
              </a:spcAft>
              <a:buNone/>
              <a:defRPr sz="2000">
                <a:solidFill>
                  <a:schemeClr val="lt2"/>
                </a:solidFill>
              </a:defRPr>
            </a:lvl8pPr>
            <a:lvl9pPr lvl="8" rtl="0" algn="ctr">
              <a:spcBef>
                <a:spcPts val="0"/>
              </a:spcBef>
              <a:spcAft>
                <a:spcPts val="0"/>
              </a:spcAft>
              <a:buNone/>
              <a:defRPr sz="2000">
                <a:solidFill>
                  <a:schemeClr val="lt2"/>
                </a:solidFill>
              </a:defRPr>
            </a:lvl9pPr>
          </a:lstStyle>
          <a:p/>
        </p:txBody>
      </p:sp>
      <p:sp>
        <p:nvSpPr>
          <p:cNvPr id="145" name="Google Shape;145;p22"/>
          <p:cNvSpPr txBox="1"/>
          <p:nvPr>
            <p:ph idx="1" type="subTitle"/>
          </p:nvPr>
        </p:nvSpPr>
        <p:spPr>
          <a:xfrm>
            <a:off x="948700" y="1207275"/>
            <a:ext cx="3912300" cy="193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500"/>
            </a:lvl1pPr>
            <a:lvl2pPr lvl="1" rtl="0" algn="ctr">
              <a:spcBef>
                <a:spcPts val="0"/>
              </a:spcBef>
              <a:spcAft>
                <a:spcPts val="0"/>
              </a:spcAft>
              <a:buNone/>
              <a:defRPr sz="2500"/>
            </a:lvl2pPr>
            <a:lvl3pPr lvl="2" rtl="0" algn="ctr">
              <a:spcBef>
                <a:spcPts val="0"/>
              </a:spcBef>
              <a:spcAft>
                <a:spcPts val="0"/>
              </a:spcAft>
              <a:buNone/>
              <a:defRPr sz="2500"/>
            </a:lvl3pPr>
            <a:lvl4pPr lvl="3" rtl="0" algn="ctr">
              <a:spcBef>
                <a:spcPts val="0"/>
              </a:spcBef>
              <a:spcAft>
                <a:spcPts val="0"/>
              </a:spcAft>
              <a:buNone/>
              <a:defRPr sz="2500"/>
            </a:lvl4pPr>
            <a:lvl5pPr lvl="4" rtl="0" algn="ctr">
              <a:spcBef>
                <a:spcPts val="0"/>
              </a:spcBef>
              <a:spcAft>
                <a:spcPts val="0"/>
              </a:spcAft>
              <a:buNone/>
              <a:defRPr sz="2500"/>
            </a:lvl5pPr>
            <a:lvl6pPr lvl="5" rtl="0" algn="ctr">
              <a:spcBef>
                <a:spcPts val="0"/>
              </a:spcBef>
              <a:spcAft>
                <a:spcPts val="0"/>
              </a:spcAft>
              <a:buNone/>
              <a:defRPr sz="2500"/>
            </a:lvl6pPr>
            <a:lvl7pPr lvl="6" rtl="0" algn="ctr">
              <a:spcBef>
                <a:spcPts val="0"/>
              </a:spcBef>
              <a:spcAft>
                <a:spcPts val="0"/>
              </a:spcAft>
              <a:buNone/>
              <a:defRPr sz="2500"/>
            </a:lvl7pPr>
            <a:lvl8pPr lvl="7" rtl="0" algn="ctr">
              <a:spcBef>
                <a:spcPts val="0"/>
              </a:spcBef>
              <a:spcAft>
                <a:spcPts val="0"/>
              </a:spcAft>
              <a:buNone/>
              <a:defRPr sz="2500"/>
            </a:lvl8pPr>
            <a:lvl9pPr lvl="8" rtl="0" algn="ctr">
              <a:spcBef>
                <a:spcPts val="0"/>
              </a:spcBef>
              <a:spcAft>
                <a:spcPts val="0"/>
              </a:spcAft>
              <a:buNone/>
              <a:defRPr sz="2500"/>
            </a:lvl9pPr>
          </a:lstStyle>
          <a:p/>
        </p:txBody>
      </p:sp>
      <p:sp>
        <p:nvSpPr>
          <p:cNvPr id="146" name="Google Shape;146;p22"/>
          <p:cNvSpPr/>
          <p:nvPr>
            <p:ph idx="2" type="pic"/>
          </p:nvPr>
        </p:nvSpPr>
        <p:spPr>
          <a:xfrm>
            <a:off x="5429575" y="539500"/>
            <a:ext cx="3001200" cy="4069200"/>
          </a:xfrm>
          <a:prstGeom prst="rect">
            <a:avLst/>
          </a:prstGeom>
          <a:noFill/>
          <a:ln>
            <a:noFill/>
          </a:ln>
        </p:spPr>
      </p:sp>
      <p:sp>
        <p:nvSpPr>
          <p:cNvPr id="147" name="Google Shape;147;p22"/>
          <p:cNvSpPr/>
          <p:nvPr/>
        </p:nvSpPr>
        <p:spPr>
          <a:xfrm>
            <a:off x="-59" y="3855999"/>
            <a:ext cx="9144059" cy="1363080"/>
          </a:xfrm>
          <a:custGeom>
            <a:rect b="b" l="l" r="r" t="t"/>
            <a:pathLst>
              <a:path extrusionOk="0" h="73215" w="180143">
                <a:moveTo>
                  <a:pt x="169301" y="1"/>
                </a:moveTo>
                <a:cubicBezTo>
                  <a:pt x="160572" y="1"/>
                  <a:pt x="152098" y="2747"/>
                  <a:pt x="143717" y="6797"/>
                </a:cubicBezTo>
                <a:cubicBezTo>
                  <a:pt x="139935" y="8626"/>
                  <a:pt x="136152" y="10486"/>
                  <a:pt x="132587" y="12700"/>
                </a:cubicBezTo>
                <a:cubicBezTo>
                  <a:pt x="110628" y="26345"/>
                  <a:pt x="99196" y="55683"/>
                  <a:pt x="74847" y="64308"/>
                </a:cubicBezTo>
                <a:cubicBezTo>
                  <a:pt x="65471" y="67632"/>
                  <a:pt x="56641" y="69003"/>
                  <a:pt x="48510" y="69003"/>
                </a:cubicBezTo>
                <a:cubicBezTo>
                  <a:pt x="25754" y="69003"/>
                  <a:pt x="8469" y="58267"/>
                  <a:pt x="1" y="49562"/>
                </a:cubicBezTo>
                <a:lnTo>
                  <a:pt x="1" y="73215"/>
                </a:lnTo>
                <a:lnTo>
                  <a:pt x="180143" y="73215"/>
                </a:lnTo>
                <a:lnTo>
                  <a:pt x="180143" y="1476"/>
                </a:lnTo>
                <a:cubicBezTo>
                  <a:pt x="176479" y="460"/>
                  <a:pt x="172869" y="1"/>
                  <a:pt x="1693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48" name="Shape 148"/>
        <p:cNvGrpSpPr/>
        <p:nvPr/>
      </p:nvGrpSpPr>
      <p:grpSpPr>
        <a:xfrm>
          <a:off x="0" y="0"/>
          <a:ext cx="0" cy="0"/>
          <a:chOff x="0" y="0"/>
          <a:chExt cx="0" cy="0"/>
        </a:xfrm>
      </p:grpSpPr>
      <p:sp>
        <p:nvSpPr>
          <p:cNvPr id="149" name="Google Shape;149;p23"/>
          <p:cNvSpPr txBox="1"/>
          <p:nvPr>
            <p:ph type="title"/>
          </p:nvPr>
        </p:nvSpPr>
        <p:spPr>
          <a:xfrm>
            <a:off x="713225" y="5517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50" name="Google Shape;150;p23"/>
          <p:cNvSpPr/>
          <p:nvPr/>
        </p:nvSpPr>
        <p:spPr>
          <a:xfrm>
            <a:off x="-25625" y="4570825"/>
            <a:ext cx="9169408" cy="572702"/>
          </a:xfrm>
          <a:custGeom>
            <a:rect b="b" l="l" r="r" t="t"/>
            <a:pathLst>
              <a:path extrusionOk="0" h="32895" w="208799">
                <a:moveTo>
                  <a:pt x="163578" y="1"/>
                </a:moveTo>
                <a:cubicBezTo>
                  <a:pt x="163170" y="1"/>
                  <a:pt x="162758" y="12"/>
                  <a:pt x="162357" y="12"/>
                </a:cubicBezTo>
                <a:cubicBezTo>
                  <a:pt x="161354" y="12"/>
                  <a:pt x="160352" y="62"/>
                  <a:pt x="159349" y="87"/>
                </a:cubicBezTo>
                <a:cubicBezTo>
                  <a:pt x="152256" y="388"/>
                  <a:pt x="145239" y="1340"/>
                  <a:pt x="138221" y="2694"/>
                </a:cubicBezTo>
                <a:cubicBezTo>
                  <a:pt x="138171" y="2719"/>
                  <a:pt x="138146" y="2719"/>
                  <a:pt x="138096" y="2719"/>
                </a:cubicBezTo>
                <a:cubicBezTo>
                  <a:pt x="137921" y="2769"/>
                  <a:pt x="137745" y="2794"/>
                  <a:pt x="137570" y="2819"/>
                </a:cubicBezTo>
                <a:cubicBezTo>
                  <a:pt x="137570" y="2844"/>
                  <a:pt x="137545" y="2844"/>
                  <a:pt x="137545" y="2844"/>
                </a:cubicBezTo>
                <a:lnTo>
                  <a:pt x="137469" y="2844"/>
                </a:lnTo>
                <a:cubicBezTo>
                  <a:pt x="137269" y="2894"/>
                  <a:pt x="137093" y="2919"/>
                  <a:pt x="136893" y="2969"/>
                </a:cubicBezTo>
                <a:cubicBezTo>
                  <a:pt x="136517" y="3044"/>
                  <a:pt x="136141" y="3120"/>
                  <a:pt x="135740" y="3195"/>
                </a:cubicBezTo>
                <a:cubicBezTo>
                  <a:pt x="135665" y="3220"/>
                  <a:pt x="135590" y="3220"/>
                  <a:pt x="135515" y="3245"/>
                </a:cubicBezTo>
                <a:cubicBezTo>
                  <a:pt x="133509" y="3671"/>
                  <a:pt x="131504" y="4122"/>
                  <a:pt x="129499" y="4573"/>
                </a:cubicBezTo>
                <a:cubicBezTo>
                  <a:pt x="128898" y="4724"/>
                  <a:pt x="128271" y="4874"/>
                  <a:pt x="127670" y="5024"/>
                </a:cubicBezTo>
                <a:cubicBezTo>
                  <a:pt x="127444" y="5074"/>
                  <a:pt x="127219" y="5125"/>
                  <a:pt x="126968" y="5200"/>
                </a:cubicBezTo>
                <a:lnTo>
                  <a:pt x="126417" y="5325"/>
                </a:lnTo>
                <a:cubicBezTo>
                  <a:pt x="118447" y="7280"/>
                  <a:pt x="110402" y="9611"/>
                  <a:pt x="102106" y="11892"/>
                </a:cubicBezTo>
                <a:cubicBezTo>
                  <a:pt x="98522" y="12894"/>
                  <a:pt x="94888" y="13897"/>
                  <a:pt x="91204" y="14849"/>
                </a:cubicBezTo>
                <a:cubicBezTo>
                  <a:pt x="84637" y="16578"/>
                  <a:pt x="77870" y="18207"/>
                  <a:pt x="70853" y="19586"/>
                </a:cubicBezTo>
                <a:cubicBezTo>
                  <a:pt x="57292" y="22242"/>
                  <a:pt x="45382" y="23208"/>
                  <a:pt x="35230" y="23208"/>
                </a:cubicBezTo>
                <a:cubicBezTo>
                  <a:pt x="19808" y="23208"/>
                  <a:pt x="8441" y="20979"/>
                  <a:pt x="1504" y="19060"/>
                </a:cubicBezTo>
                <a:cubicBezTo>
                  <a:pt x="1003" y="18909"/>
                  <a:pt x="501" y="18784"/>
                  <a:pt x="50" y="18633"/>
                </a:cubicBezTo>
                <a:lnTo>
                  <a:pt x="0" y="18633"/>
                </a:lnTo>
                <a:lnTo>
                  <a:pt x="0" y="32894"/>
                </a:lnTo>
                <a:lnTo>
                  <a:pt x="208798" y="32894"/>
                </a:lnTo>
                <a:lnTo>
                  <a:pt x="208798" y="10438"/>
                </a:lnTo>
                <a:cubicBezTo>
                  <a:pt x="203109" y="7706"/>
                  <a:pt x="197545" y="5576"/>
                  <a:pt x="192131" y="3997"/>
                </a:cubicBezTo>
                <a:cubicBezTo>
                  <a:pt x="192031" y="3972"/>
                  <a:pt x="191956" y="3947"/>
                  <a:pt x="191881" y="3922"/>
                </a:cubicBezTo>
                <a:cubicBezTo>
                  <a:pt x="191705" y="3871"/>
                  <a:pt x="191555" y="3846"/>
                  <a:pt x="191405" y="3796"/>
                </a:cubicBezTo>
                <a:cubicBezTo>
                  <a:pt x="190678" y="3596"/>
                  <a:pt x="189976" y="3395"/>
                  <a:pt x="189249" y="3220"/>
                </a:cubicBezTo>
                <a:cubicBezTo>
                  <a:pt x="189224" y="3195"/>
                  <a:pt x="189199" y="3195"/>
                  <a:pt x="189174" y="3195"/>
                </a:cubicBezTo>
                <a:cubicBezTo>
                  <a:pt x="188497" y="3019"/>
                  <a:pt x="187846" y="2844"/>
                  <a:pt x="187194" y="2694"/>
                </a:cubicBezTo>
                <a:cubicBezTo>
                  <a:pt x="186718" y="2568"/>
                  <a:pt x="186242" y="2468"/>
                  <a:pt x="185765" y="2368"/>
                </a:cubicBezTo>
                <a:lnTo>
                  <a:pt x="185715" y="2343"/>
                </a:lnTo>
                <a:cubicBezTo>
                  <a:pt x="185490" y="2293"/>
                  <a:pt x="185264" y="2242"/>
                  <a:pt x="185039" y="2192"/>
                </a:cubicBezTo>
                <a:cubicBezTo>
                  <a:pt x="184562" y="2092"/>
                  <a:pt x="184111" y="2017"/>
                  <a:pt x="183635" y="1917"/>
                </a:cubicBezTo>
                <a:cubicBezTo>
                  <a:pt x="183610" y="1917"/>
                  <a:pt x="183560" y="1892"/>
                  <a:pt x="183510" y="1892"/>
                </a:cubicBezTo>
                <a:cubicBezTo>
                  <a:pt x="182958" y="1766"/>
                  <a:pt x="182382" y="1666"/>
                  <a:pt x="181805" y="1566"/>
                </a:cubicBezTo>
                <a:cubicBezTo>
                  <a:pt x="180853" y="1390"/>
                  <a:pt x="179901" y="1240"/>
                  <a:pt x="178948" y="1090"/>
                </a:cubicBezTo>
                <a:cubicBezTo>
                  <a:pt x="175590" y="588"/>
                  <a:pt x="172282" y="287"/>
                  <a:pt x="168998" y="112"/>
                </a:cubicBezTo>
                <a:cubicBezTo>
                  <a:pt x="168547" y="87"/>
                  <a:pt x="168121" y="87"/>
                  <a:pt x="167670" y="62"/>
                </a:cubicBezTo>
                <a:lnTo>
                  <a:pt x="167144" y="62"/>
                </a:lnTo>
                <a:cubicBezTo>
                  <a:pt x="166216" y="12"/>
                  <a:pt x="165289" y="12"/>
                  <a:pt x="164362" y="12"/>
                </a:cubicBezTo>
                <a:lnTo>
                  <a:pt x="164186" y="12"/>
                </a:lnTo>
                <a:cubicBezTo>
                  <a:pt x="163986" y="3"/>
                  <a:pt x="163783" y="1"/>
                  <a:pt x="163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rot="10800000">
            <a:off x="6869773" y="6"/>
            <a:ext cx="2274235" cy="2362719"/>
          </a:xfrm>
          <a:custGeom>
            <a:rect b="b" l="l" r="r" t="t"/>
            <a:pathLst>
              <a:path extrusionOk="0" h="62855" w="65982">
                <a:moveTo>
                  <a:pt x="0" y="1"/>
                </a:moveTo>
                <a:lnTo>
                  <a:pt x="0" y="62854"/>
                </a:lnTo>
                <a:lnTo>
                  <a:pt x="65982" y="62844"/>
                </a:lnTo>
                <a:cubicBezTo>
                  <a:pt x="63113" y="55964"/>
                  <a:pt x="57107" y="51869"/>
                  <a:pt x="51027" y="50664"/>
                </a:cubicBezTo>
                <a:cubicBezTo>
                  <a:pt x="49383" y="50340"/>
                  <a:pt x="47730" y="50200"/>
                  <a:pt x="46074" y="50200"/>
                </a:cubicBezTo>
                <a:cubicBezTo>
                  <a:pt x="41616" y="50200"/>
                  <a:pt x="37134" y="51214"/>
                  <a:pt x="32747" y="52389"/>
                </a:cubicBezTo>
                <a:cubicBezTo>
                  <a:pt x="27010" y="41726"/>
                  <a:pt x="17335" y="34618"/>
                  <a:pt x="7171" y="33610"/>
                </a:cubicBezTo>
                <a:cubicBezTo>
                  <a:pt x="7067" y="23113"/>
                  <a:pt x="4220" y="9032"/>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52" name="Shape 152"/>
        <p:cNvGrpSpPr/>
        <p:nvPr/>
      </p:nvGrpSpPr>
      <p:grpSpPr>
        <a:xfrm>
          <a:off x="0" y="0"/>
          <a:ext cx="0" cy="0"/>
          <a:chOff x="0" y="0"/>
          <a:chExt cx="0" cy="0"/>
        </a:xfrm>
      </p:grpSpPr>
      <p:sp>
        <p:nvSpPr>
          <p:cNvPr id="153" name="Google Shape;153;p24"/>
          <p:cNvSpPr txBox="1"/>
          <p:nvPr>
            <p:ph type="title"/>
          </p:nvPr>
        </p:nvSpPr>
        <p:spPr>
          <a:xfrm>
            <a:off x="713225" y="5517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54" name="Google Shape;154;p24"/>
          <p:cNvSpPr/>
          <p:nvPr/>
        </p:nvSpPr>
        <p:spPr>
          <a:xfrm>
            <a:off x="-25625" y="4772126"/>
            <a:ext cx="9169408" cy="371385"/>
          </a:xfrm>
          <a:custGeom>
            <a:rect b="b" l="l" r="r" t="t"/>
            <a:pathLst>
              <a:path extrusionOk="0" h="32895" w="208799">
                <a:moveTo>
                  <a:pt x="163578" y="1"/>
                </a:moveTo>
                <a:cubicBezTo>
                  <a:pt x="163170" y="1"/>
                  <a:pt x="162758" y="12"/>
                  <a:pt x="162357" y="12"/>
                </a:cubicBezTo>
                <a:cubicBezTo>
                  <a:pt x="161354" y="12"/>
                  <a:pt x="160352" y="62"/>
                  <a:pt x="159349" y="87"/>
                </a:cubicBezTo>
                <a:cubicBezTo>
                  <a:pt x="152256" y="388"/>
                  <a:pt x="145239" y="1340"/>
                  <a:pt x="138221" y="2694"/>
                </a:cubicBezTo>
                <a:cubicBezTo>
                  <a:pt x="138171" y="2719"/>
                  <a:pt x="138146" y="2719"/>
                  <a:pt x="138096" y="2719"/>
                </a:cubicBezTo>
                <a:cubicBezTo>
                  <a:pt x="137921" y="2769"/>
                  <a:pt x="137745" y="2794"/>
                  <a:pt x="137570" y="2819"/>
                </a:cubicBezTo>
                <a:cubicBezTo>
                  <a:pt x="137570" y="2844"/>
                  <a:pt x="137545" y="2844"/>
                  <a:pt x="137545" y="2844"/>
                </a:cubicBezTo>
                <a:lnTo>
                  <a:pt x="137469" y="2844"/>
                </a:lnTo>
                <a:cubicBezTo>
                  <a:pt x="137269" y="2894"/>
                  <a:pt x="137093" y="2919"/>
                  <a:pt x="136893" y="2969"/>
                </a:cubicBezTo>
                <a:cubicBezTo>
                  <a:pt x="136517" y="3044"/>
                  <a:pt x="136141" y="3120"/>
                  <a:pt x="135740" y="3195"/>
                </a:cubicBezTo>
                <a:cubicBezTo>
                  <a:pt x="135665" y="3220"/>
                  <a:pt x="135590" y="3220"/>
                  <a:pt x="135515" y="3245"/>
                </a:cubicBezTo>
                <a:cubicBezTo>
                  <a:pt x="133509" y="3671"/>
                  <a:pt x="131504" y="4122"/>
                  <a:pt x="129499" y="4573"/>
                </a:cubicBezTo>
                <a:cubicBezTo>
                  <a:pt x="128898" y="4724"/>
                  <a:pt x="128271" y="4874"/>
                  <a:pt x="127670" y="5024"/>
                </a:cubicBezTo>
                <a:cubicBezTo>
                  <a:pt x="127444" y="5074"/>
                  <a:pt x="127219" y="5125"/>
                  <a:pt x="126968" y="5200"/>
                </a:cubicBezTo>
                <a:lnTo>
                  <a:pt x="126417" y="5325"/>
                </a:lnTo>
                <a:cubicBezTo>
                  <a:pt x="118447" y="7280"/>
                  <a:pt x="110402" y="9611"/>
                  <a:pt x="102106" y="11892"/>
                </a:cubicBezTo>
                <a:cubicBezTo>
                  <a:pt x="98522" y="12894"/>
                  <a:pt x="94888" y="13897"/>
                  <a:pt x="91204" y="14849"/>
                </a:cubicBezTo>
                <a:cubicBezTo>
                  <a:pt x="84637" y="16578"/>
                  <a:pt x="77870" y="18207"/>
                  <a:pt x="70853" y="19586"/>
                </a:cubicBezTo>
                <a:cubicBezTo>
                  <a:pt x="57292" y="22242"/>
                  <a:pt x="45382" y="23208"/>
                  <a:pt x="35230" y="23208"/>
                </a:cubicBezTo>
                <a:cubicBezTo>
                  <a:pt x="19808" y="23208"/>
                  <a:pt x="8441" y="20979"/>
                  <a:pt x="1504" y="19060"/>
                </a:cubicBezTo>
                <a:cubicBezTo>
                  <a:pt x="1003" y="18909"/>
                  <a:pt x="501" y="18784"/>
                  <a:pt x="50" y="18633"/>
                </a:cubicBezTo>
                <a:lnTo>
                  <a:pt x="0" y="18633"/>
                </a:lnTo>
                <a:lnTo>
                  <a:pt x="0" y="32894"/>
                </a:lnTo>
                <a:lnTo>
                  <a:pt x="208798" y="32894"/>
                </a:lnTo>
                <a:lnTo>
                  <a:pt x="208798" y="10438"/>
                </a:lnTo>
                <a:cubicBezTo>
                  <a:pt x="203109" y="7706"/>
                  <a:pt x="197545" y="5576"/>
                  <a:pt x="192131" y="3997"/>
                </a:cubicBezTo>
                <a:cubicBezTo>
                  <a:pt x="192031" y="3972"/>
                  <a:pt x="191956" y="3947"/>
                  <a:pt x="191881" y="3922"/>
                </a:cubicBezTo>
                <a:cubicBezTo>
                  <a:pt x="191705" y="3871"/>
                  <a:pt x="191555" y="3846"/>
                  <a:pt x="191405" y="3796"/>
                </a:cubicBezTo>
                <a:cubicBezTo>
                  <a:pt x="190678" y="3596"/>
                  <a:pt x="189976" y="3395"/>
                  <a:pt x="189249" y="3220"/>
                </a:cubicBezTo>
                <a:cubicBezTo>
                  <a:pt x="189224" y="3195"/>
                  <a:pt x="189199" y="3195"/>
                  <a:pt x="189174" y="3195"/>
                </a:cubicBezTo>
                <a:cubicBezTo>
                  <a:pt x="188497" y="3019"/>
                  <a:pt x="187846" y="2844"/>
                  <a:pt x="187194" y="2694"/>
                </a:cubicBezTo>
                <a:cubicBezTo>
                  <a:pt x="186718" y="2568"/>
                  <a:pt x="186242" y="2468"/>
                  <a:pt x="185765" y="2368"/>
                </a:cubicBezTo>
                <a:lnTo>
                  <a:pt x="185715" y="2343"/>
                </a:lnTo>
                <a:cubicBezTo>
                  <a:pt x="185490" y="2293"/>
                  <a:pt x="185264" y="2242"/>
                  <a:pt x="185039" y="2192"/>
                </a:cubicBezTo>
                <a:cubicBezTo>
                  <a:pt x="184562" y="2092"/>
                  <a:pt x="184111" y="2017"/>
                  <a:pt x="183635" y="1917"/>
                </a:cubicBezTo>
                <a:cubicBezTo>
                  <a:pt x="183610" y="1917"/>
                  <a:pt x="183560" y="1892"/>
                  <a:pt x="183510" y="1892"/>
                </a:cubicBezTo>
                <a:cubicBezTo>
                  <a:pt x="182958" y="1766"/>
                  <a:pt x="182382" y="1666"/>
                  <a:pt x="181805" y="1566"/>
                </a:cubicBezTo>
                <a:cubicBezTo>
                  <a:pt x="180853" y="1390"/>
                  <a:pt x="179901" y="1240"/>
                  <a:pt x="178948" y="1090"/>
                </a:cubicBezTo>
                <a:cubicBezTo>
                  <a:pt x="175590" y="588"/>
                  <a:pt x="172282" y="287"/>
                  <a:pt x="168998" y="112"/>
                </a:cubicBezTo>
                <a:cubicBezTo>
                  <a:pt x="168547" y="87"/>
                  <a:pt x="168121" y="87"/>
                  <a:pt x="167670" y="62"/>
                </a:cubicBezTo>
                <a:lnTo>
                  <a:pt x="167144" y="62"/>
                </a:lnTo>
                <a:cubicBezTo>
                  <a:pt x="166216" y="12"/>
                  <a:pt x="165289" y="12"/>
                  <a:pt x="164362" y="12"/>
                </a:cubicBezTo>
                <a:lnTo>
                  <a:pt x="164186" y="12"/>
                </a:lnTo>
                <a:cubicBezTo>
                  <a:pt x="163986" y="3"/>
                  <a:pt x="163783" y="1"/>
                  <a:pt x="163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p:nvPr/>
        </p:nvSpPr>
        <p:spPr>
          <a:xfrm>
            <a:off x="-25625" y="4026445"/>
            <a:ext cx="1278987" cy="1117067"/>
          </a:xfrm>
          <a:custGeom>
            <a:rect b="b" l="l" r="r" t="t"/>
            <a:pathLst>
              <a:path extrusionOk="0" h="82547" w="61475">
                <a:moveTo>
                  <a:pt x="0" y="0"/>
                </a:moveTo>
                <a:lnTo>
                  <a:pt x="0" y="82546"/>
                </a:lnTo>
                <a:lnTo>
                  <a:pt x="61475" y="82546"/>
                </a:lnTo>
                <a:cubicBezTo>
                  <a:pt x="56684" y="75062"/>
                  <a:pt x="53268" y="71065"/>
                  <a:pt x="40136" y="69968"/>
                </a:cubicBezTo>
                <a:cubicBezTo>
                  <a:pt x="38457" y="56451"/>
                  <a:pt x="28120" y="45529"/>
                  <a:pt x="17218" y="45529"/>
                </a:cubicBezTo>
                <a:cubicBezTo>
                  <a:pt x="16939" y="45529"/>
                  <a:pt x="16659" y="45536"/>
                  <a:pt x="16379" y="45551"/>
                </a:cubicBezTo>
                <a:cubicBezTo>
                  <a:pt x="15639" y="36790"/>
                  <a:pt x="14880" y="27923"/>
                  <a:pt x="12436" y="19653"/>
                </a:cubicBezTo>
                <a:cubicBezTo>
                  <a:pt x="9992" y="11392"/>
                  <a:pt x="7048"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p:nvPr/>
        </p:nvSpPr>
        <p:spPr>
          <a:xfrm flipH="1" rot="10800000">
            <a:off x="6057900" y="-541000"/>
            <a:ext cx="4119850" cy="1699902"/>
          </a:xfrm>
          <a:custGeom>
            <a:rect b="b" l="l" r="r" t="t"/>
            <a:pathLst>
              <a:path extrusionOk="0" h="67901" w="164794">
                <a:moveTo>
                  <a:pt x="153794" y="0"/>
                </a:moveTo>
                <a:cubicBezTo>
                  <a:pt x="153280" y="0"/>
                  <a:pt x="152753" y="74"/>
                  <a:pt x="152211" y="227"/>
                </a:cubicBezTo>
                <a:cubicBezTo>
                  <a:pt x="144510" y="2399"/>
                  <a:pt x="146959" y="13812"/>
                  <a:pt x="146959" y="13812"/>
                </a:cubicBezTo>
                <a:cubicBezTo>
                  <a:pt x="144392" y="11611"/>
                  <a:pt x="141689" y="10878"/>
                  <a:pt x="139225" y="10878"/>
                </a:cubicBezTo>
                <a:cubicBezTo>
                  <a:pt x="134297" y="10878"/>
                  <a:pt x="130328" y="13812"/>
                  <a:pt x="130328" y="13812"/>
                </a:cubicBezTo>
                <a:cubicBezTo>
                  <a:pt x="128250" y="13068"/>
                  <a:pt x="126515" y="12777"/>
                  <a:pt x="125073" y="12777"/>
                </a:cubicBezTo>
                <a:cubicBezTo>
                  <a:pt x="119890" y="12777"/>
                  <a:pt x="118491" y="16538"/>
                  <a:pt x="118491" y="16538"/>
                </a:cubicBezTo>
                <a:cubicBezTo>
                  <a:pt x="118491" y="16538"/>
                  <a:pt x="113941" y="10845"/>
                  <a:pt x="103936" y="10845"/>
                </a:cubicBezTo>
                <a:cubicBezTo>
                  <a:pt x="100969" y="10845"/>
                  <a:pt x="97522" y="11345"/>
                  <a:pt x="93571" y="12644"/>
                </a:cubicBezTo>
                <a:cubicBezTo>
                  <a:pt x="76309" y="18311"/>
                  <a:pt x="80618" y="35530"/>
                  <a:pt x="80618" y="35530"/>
                </a:cubicBezTo>
                <a:cubicBezTo>
                  <a:pt x="62716" y="37910"/>
                  <a:pt x="64991" y="52896"/>
                  <a:pt x="64991" y="52896"/>
                </a:cubicBezTo>
                <a:cubicBezTo>
                  <a:pt x="64991" y="52896"/>
                  <a:pt x="60147" y="48349"/>
                  <a:pt x="48187" y="48349"/>
                </a:cubicBezTo>
                <a:cubicBezTo>
                  <a:pt x="44716" y="48349"/>
                  <a:pt x="40644" y="48732"/>
                  <a:pt x="35918" y="49721"/>
                </a:cubicBezTo>
                <a:cubicBezTo>
                  <a:pt x="14909" y="54125"/>
                  <a:pt x="0" y="67900"/>
                  <a:pt x="0" y="67900"/>
                </a:cubicBezTo>
                <a:lnTo>
                  <a:pt x="161496" y="67900"/>
                </a:lnTo>
                <a:cubicBezTo>
                  <a:pt x="161496" y="67900"/>
                  <a:pt x="161496" y="43621"/>
                  <a:pt x="163200" y="27708"/>
                </a:cubicBezTo>
                <a:cubicBezTo>
                  <a:pt x="164793" y="12923"/>
                  <a:pt x="160575" y="0"/>
                  <a:pt x="1537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ONLY_3">
    <p:spTree>
      <p:nvGrpSpPr>
        <p:cNvPr id="157" name="Shape 157"/>
        <p:cNvGrpSpPr/>
        <p:nvPr/>
      </p:nvGrpSpPr>
      <p:grpSpPr>
        <a:xfrm>
          <a:off x="0" y="0"/>
          <a:ext cx="0" cy="0"/>
          <a:chOff x="0" y="0"/>
          <a:chExt cx="0" cy="0"/>
        </a:xfrm>
      </p:grpSpPr>
      <p:sp>
        <p:nvSpPr>
          <p:cNvPr id="158" name="Google Shape;158;p25"/>
          <p:cNvSpPr/>
          <p:nvPr/>
        </p:nvSpPr>
        <p:spPr>
          <a:xfrm>
            <a:off x="-9" y="1904801"/>
            <a:ext cx="3576884" cy="3210017"/>
          </a:xfrm>
          <a:custGeom>
            <a:rect b="b" l="l" r="r" t="t"/>
            <a:pathLst>
              <a:path extrusionOk="0" h="81102" w="90371">
                <a:moveTo>
                  <a:pt x="0" y="1"/>
                </a:moveTo>
                <a:lnTo>
                  <a:pt x="0" y="81101"/>
                </a:lnTo>
                <a:lnTo>
                  <a:pt x="90370" y="81101"/>
                </a:lnTo>
                <a:cubicBezTo>
                  <a:pt x="88327" y="75651"/>
                  <a:pt x="84803" y="71110"/>
                  <a:pt x="80539" y="68416"/>
                </a:cubicBezTo>
                <a:cubicBezTo>
                  <a:pt x="76798" y="66057"/>
                  <a:pt x="72755" y="65170"/>
                  <a:pt x="68608" y="65170"/>
                </a:cubicBezTo>
                <a:cubicBezTo>
                  <a:pt x="62718" y="65170"/>
                  <a:pt x="56619" y="66958"/>
                  <a:pt x="50877" y="68853"/>
                </a:cubicBezTo>
                <a:cubicBezTo>
                  <a:pt x="50457" y="60289"/>
                  <a:pt x="46737" y="52090"/>
                  <a:pt x="41099" y="47291"/>
                </a:cubicBezTo>
                <a:cubicBezTo>
                  <a:pt x="37427" y="44166"/>
                  <a:pt x="32988" y="42536"/>
                  <a:pt x="28558" y="42536"/>
                </a:cubicBezTo>
                <a:cubicBezTo>
                  <a:pt x="26196" y="42536"/>
                  <a:pt x="23837" y="42999"/>
                  <a:pt x="21598" y="43945"/>
                </a:cubicBezTo>
                <a:cubicBezTo>
                  <a:pt x="19947" y="35256"/>
                  <a:pt x="18065" y="26541"/>
                  <a:pt x="14729" y="18663"/>
                </a:cubicBezTo>
                <a:cubicBezTo>
                  <a:pt x="11383" y="10786"/>
                  <a:pt x="6441" y="372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txBox="1"/>
          <p:nvPr>
            <p:ph type="title"/>
          </p:nvPr>
        </p:nvSpPr>
        <p:spPr>
          <a:xfrm>
            <a:off x="713225" y="5517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60" name="Google Shape;160;p25"/>
          <p:cNvSpPr txBox="1"/>
          <p:nvPr>
            <p:ph idx="1" type="subTitle"/>
          </p:nvPr>
        </p:nvSpPr>
        <p:spPr>
          <a:xfrm>
            <a:off x="4901050" y="2764704"/>
            <a:ext cx="2538300" cy="451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b="1" sz="2000">
                <a:solidFill>
                  <a:schemeClr val="lt2"/>
                </a:solidFill>
                <a:latin typeface="Hind"/>
                <a:ea typeface="Hind"/>
                <a:cs typeface="Hind"/>
                <a:sym typeface="Hind"/>
              </a:defRPr>
            </a:lvl1pPr>
            <a:lvl2pPr lvl="1" rtl="0">
              <a:lnSpc>
                <a:spcPct val="100000"/>
              </a:lnSpc>
              <a:spcBef>
                <a:spcPts val="0"/>
              </a:spcBef>
              <a:spcAft>
                <a:spcPts val="0"/>
              </a:spcAft>
              <a:buNone/>
              <a:defRPr b="1" sz="2000">
                <a:solidFill>
                  <a:schemeClr val="lt2"/>
                </a:solidFill>
                <a:latin typeface="Hind"/>
                <a:ea typeface="Hind"/>
                <a:cs typeface="Hind"/>
                <a:sym typeface="Hind"/>
              </a:defRPr>
            </a:lvl2pPr>
            <a:lvl3pPr lvl="2" rtl="0">
              <a:lnSpc>
                <a:spcPct val="100000"/>
              </a:lnSpc>
              <a:spcBef>
                <a:spcPts val="0"/>
              </a:spcBef>
              <a:spcAft>
                <a:spcPts val="0"/>
              </a:spcAft>
              <a:buNone/>
              <a:defRPr b="1" sz="2000">
                <a:solidFill>
                  <a:schemeClr val="lt2"/>
                </a:solidFill>
                <a:latin typeface="Hind"/>
                <a:ea typeface="Hind"/>
                <a:cs typeface="Hind"/>
                <a:sym typeface="Hind"/>
              </a:defRPr>
            </a:lvl3pPr>
            <a:lvl4pPr lvl="3" rtl="0">
              <a:lnSpc>
                <a:spcPct val="100000"/>
              </a:lnSpc>
              <a:spcBef>
                <a:spcPts val="0"/>
              </a:spcBef>
              <a:spcAft>
                <a:spcPts val="0"/>
              </a:spcAft>
              <a:buNone/>
              <a:defRPr b="1" sz="2000">
                <a:solidFill>
                  <a:schemeClr val="lt2"/>
                </a:solidFill>
                <a:latin typeface="Hind"/>
                <a:ea typeface="Hind"/>
                <a:cs typeface="Hind"/>
                <a:sym typeface="Hind"/>
              </a:defRPr>
            </a:lvl4pPr>
            <a:lvl5pPr lvl="4" rtl="0">
              <a:lnSpc>
                <a:spcPct val="100000"/>
              </a:lnSpc>
              <a:spcBef>
                <a:spcPts val="0"/>
              </a:spcBef>
              <a:spcAft>
                <a:spcPts val="0"/>
              </a:spcAft>
              <a:buNone/>
              <a:defRPr b="1" sz="2000">
                <a:solidFill>
                  <a:schemeClr val="lt2"/>
                </a:solidFill>
                <a:latin typeface="Hind"/>
                <a:ea typeface="Hind"/>
                <a:cs typeface="Hind"/>
                <a:sym typeface="Hind"/>
              </a:defRPr>
            </a:lvl5pPr>
            <a:lvl6pPr lvl="5" rtl="0">
              <a:lnSpc>
                <a:spcPct val="100000"/>
              </a:lnSpc>
              <a:spcBef>
                <a:spcPts val="0"/>
              </a:spcBef>
              <a:spcAft>
                <a:spcPts val="0"/>
              </a:spcAft>
              <a:buNone/>
              <a:defRPr b="1" sz="2000">
                <a:solidFill>
                  <a:schemeClr val="lt2"/>
                </a:solidFill>
                <a:latin typeface="Hind"/>
                <a:ea typeface="Hind"/>
                <a:cs typeface="Hind"/>
                <a:sym typeface="Hind"/>
              </a:defRPr>
            </a:lvl6pPr>
            <a:lvl7pPr lvl="6" rtl="0">
              <a:lnSpc>
                <a:spcPct val="100000"/>
              </a:lnSpc>
              <a:spcBef>
                <a:spcPts val="0"/>
              </a:spcBef>
              <a:spcAft>
                <a:spcPts val="0"/>
              </a:spcAft>
              <a:buNone/>
              <a:defRPr b="1" sz="2000">
                <a:solidFill>
                  <a:schemeClr val="lt2"/>
                </a:solidFill>
                <a:latin typeface="Hind"/>
                <a:ea typeface="Hind"/>
                <a:cs typeface="Hind"/>
                <a:sym typeface="Hind"/>
              </a:defRPr>
            </a:lvl7pPr>
            <a:lvl8pPr lvl="7" rtl="0">
              <a:lnSpc>
                <a:spcPct val="100000"/>
              </a:lnSpc>
              <a:spcBef>
                <a:spcPts val="0"/>
              </a:spcBef>
              <a:spcAft>
                <a:spcPts val="0"/>
              </a:spcAft>
              <a:buNone/>
              <a:defRPr b="1" sz="2000">
                <a:solidFill>
                  <a:schemeClr val="lt2"/>
                </a:solidFill>
                <a:latin typeface="Hind"/>
                <a:ea typeface="Hind"/>
                <a:cs typeface="Hind"/>
                <a:sym typeface="Hind"/>
              </a:defRPr>
            </a:lvl8pPr>
            <a:lvl9pPr lvl="8" rtl="0">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161" name="Google Shape;161;p25"/>
          <p:cNvSpPr txBox="1"/>
          <p:nvPr>
            <p:ph idx="2" type="subTitle"/>
          </p:nvPr>
        </p:nvSpPr>
        <p:spPr>
          <a:xfrm>
            <a:off x="4901051" y="3150288"/>
            <a:ext cx="25383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62" name="Google Shape;162;p25"/>
          <p:cNvSpPr txBox="1"/>
          <p:nvPr>
            <p:ph idx="3" type="subTitle"/>
          </p:nvPr>
        </p:nvSpPr>
        <p:spPr>
          <a:xfrm>
            <a:off x="4901050" y="1519163"/>
            <a:ext cx="2538300" cy="451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b="1" sz="2000">
                <a:solidFill>
                  <a:schemeClr val="lt2"/>
                </a:solidFill>
                <a:latin typeface="Hind"/>
                <a:ea typeface="Hind"/>
                <a:cs typeface="Hind"/>
                <a:sym typeface="Hind"/>
              </a:defRPr>
            </a:lvl1pPr>
            <a:lvl2pPr lvl="1" rtl="0">
              <a:lnSpc>
                <a:spcPct val="100000"/>
              </a:lnSpc>
              <a:spcBef>
                <a:spcPts val="0"/>
              </a:spcBef>
              <a:spcAft>
                <a:spcPts val="0"/>
              </a:spcAft>
              <a:buNone/>
              <a:defRPr b="1" sz="2000">
                <a:solidFill>
                  <a:schemeClr val="lt2"/>
                </a:solidFill>
                <a:latin typeface="Hind"/>
                <a:ea typeface="Hind"/>
                <a:cs typeface="Hind"/>
                <a:sym typeface="Hind"/>
              </a:defRPr>
            </a:lvl2pPr>
            <a:lvl3pPr lvl="2" rtl="0">
              <a:lnSpc>
                <a:spcPct val="100000"/>
              </a:lnSpc>
              <a:spcBef>
                <a:spcPts val="0"/>
              </a:spcBef>
              <a:spcAft>
                <a:spcPts val="0"/>
              </a:spcAft>
              <a:buNone/>
              <a:defRPr b="1" sz="2000">
                <a:solidFill>
                  <a:schemeClr val="lt2"/>
                </a:solidFill>
                <a:latin typeface="Hind"/>
                <a:ea typeface="Hind"/>
                <a:cs typeface="Hind"/>
                <a:sym typeface="Hind"/>
              </a:defRPr>
            </a:lvl3pPr>
            <a:lvl4pPr lvl="3" rtl="0">
              <a:lnSpc>
                <a:spcPct val="100000"/>
              </a:lnSpc>
              <a:spcBef>
                <a:spcPts val="0"/>
              </a:spcBef>
              <a:spcAft>
                <a:spcPts val="0"/>
              </a:spcAft>
              <a:buNone/>
              <a:defRPr b="1" sz="2000">
                <a:solidFill>
                  <a:schemeClr val="lt2"/>
                </a:solidFill>
                <a:latin typeface="Hind"/>
                <a:ea typeface="Hind"/>
                <a:cs typeface="Hind"/>
                <a:sym typeface="Hind"/>
              </a:defRPr>
            </a:lvl4pPr>
            <a:lvl5pPr lvl="4" rtl="0">
              <a:lnSpc>
                <a:spcPct val="100000"/>
              </a:lnSpc>
              <a:spcBef>
                <a:spcPts val="0"/>
              </a:spcBef>
              <a:spcAft>
                <a:spcPts val="0"/>
              </a:spcAft>
              <a:buNone/>
              <a:defRPr b="1" sz="2000">
                <a:solidFill>
                  <a:schemeClr val="lt2"/>
                </a:solidFill>
                <a:latin typeface="Hind"/>
                <a:ea typeface="Hind"/>
                <a:cs typeface="Hind"/>
                <a:sym typeface="Hind"/>
              </a:defRPr>
            </a:lvl5pPr>
            <a:lvl6pPr lvl="5" rtl="0">
              <a:lnSpc>
                <a:spcPct val="100000"/>
              </a:lnSpc>
              <a:spcBef>
                <a:spcPts val="0"/>
              </a:spcBef>
              <a:spcAft>
                <a:spcPts val="0"/>
              </a:spcAft>
              <a:buNone/>
              <a:defRPr b="1" sz="2000">
                <a:solidFill>
                  <a:schemeClr val="lt2"/>
                </a:solidFill>
                <a:latin typeface="Hind"/>
                <a:ea typeface="Hind"/>
                <a:cs typeface="Hind"/>
                <a:sym typeface="Hind"/>
              </a:defRPr>
            </a:lvl6pPr>
            <a:lvl7pPr lvl="6" rtl="0">
              <a:lnSpc>
                <a:spcPct val="100000"/>
              </a:lnSpc>
              <a:spcBef>
                <a:spcPts val="0"/>
              </a:spcBef>
              <a:spcAft>
                <a:spcPts val="0"/>
              </a:spcAft>
              <a:buNone/>
              <a:defRPr b="1" sz="2000">
                <a:solidFill>
                  <a:schemeClr val="lt2"/>
                </a:solidFill>
                <a:latin typeface="Hind"/>
                <a:ea typeface="Hind"/>
                <a:cs typeface="Hind"/>
                <a:sym typeface="Hind"/>
              </a:defRPr>
            </a:lvl7pPr>
            <a:lvl8pPr lvl="7" rtl="0">
              <a:lnSpc>
                <a:spcPct val="100000"/>
              </a:lnSpc>
              <a:spcBef>
                <a:spcPts val="0"/>
              </a:spcBef>
              <a:spcAft>
                <a:spcPts val="0"/>
              </a:spcAft>
              <a:buNone/>
              <a:defRPr b="1" sz="2000">
                <a:solidFill>
                  <a:schemeClr val="lt2"/>
                </a:solidFill>
                <a:latin typeface="Hind"/>
                <a:ea typeface="Hind"/>
                <a:cs typeface="Hind"/>
                <a:sym typeface="Hind"/>
              </a:defRPr>
            </a:lvl8pPr>
            <a:lvl9pPr lvl="8" rtl="0">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163" name="Google Shape;163;p25"/>
          <p:cNvSpPr txBox="1"/>
          <p:nvPr>
            <p:ph idx="4" type="subTitle"/>
          </p:nvPr>
        </p:nvSpPr>
        <p:spPr>
          <a:xfrm>
            <a:off x="4901051" y="1904788"/>
            <a:ext cx="25383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164" name="Google Shape;164;p25"/>
          <p:cNvSpPr/>
          <p:nvPr>
            <p:ph idx="5" type="pic"/>
          </p:nvPr>
        </p:nvSpPr>
        <p:spPr>
          <a:xfrm>
            <a:off x="713225" y="1519175"/>
            <a:ext cx="3923100" cy="3089400"/>
          </a:xfrm>
          <a:prstGeom prst="rect">
            <a:avLst/>
          </a:prstGeom>
          <a:noFill/>
          <a:ln>
            <a:noFill/>
          </a:ln>
        </p:spPr>
      </p:sp>
      <p:sp>
        <p:nvSpPr>
          <p:cNvPr id="165" name="Google Shape;165;p25"/>
          <p:cNvSpPr/>
          <p:nvPr/>
        </p:nvSpPr>
        <p:spPr>
          <a:xfrm flipH="1" rot="10800000">
            <a:off x="6224950" y="4542200"/>
            <a:ext cx="2887125" cy="650000"/>
          </a:xfrm>
          <a:custGeom>
            <a:rect b="b" l="l" r="r" t="t"/>
            <a:pathLst>
              <a:path extrusionOk="0" h="26000" w="115485">
                <a:moveTo>
                  <a:pt x="115484" y="1"/>
                </a:moveTo>
                <a:lnTo>
                  <a:pt x="1" y="17"/>
                </a:lnTo>
                <a:cubicBezTo>
                  <a:pt x="3318" y="5472"/>
                  <a:pt x="8892" y="8741"/>
                  <a:pt x="14467" y="8741"/>
                </a:cubicBezTo>
                <a:cubicBezTo>
                  <a:pt x="15511" y="8741"/>
                  <a:pt x="16556" y="8626"/>
                  <a:pt x="17586" y="8389"/>
                </a:cubicBezTo>
                <a:cubicBezTo>
                  <a:pt x="17986" y="8292"/>
                  <a:pt x="18401" y="8181"/>
                  <a:pt x="18806" y="8181"/>
                </a:cubicBezTo>
                <a:cubicBezTo>
                  <a:pt x="19018" y="8181"/>
                  <a:pt x="19228" y="8211"/>
                  <a:pt x="19432" y="8291"/>
                </a:cubicBezTo>
                <a:cubicBezTo>
                  <a:pt x="20157" y="8571"/>
                  <a:pt x="20619" y="9378"/>
                  <a:pt x="21080" y="10104"/>
                </a:cubicBezTo>
                <a:cubicBezTo>
                  <a:pt x="23816" y="14356"/>
                  <a:pt x="27920" y="17256"/>
                  <a:pt x="32320" y="18064"/>
                </a:cubicBezTo>
                <a:cubicBezTo>
                  <a:pt x="33240" y="18231"/>
                  <a:pt x="34158" y="18308"/>
                  <a:pt x="35073" y="18308"/>
                </a:cubicBezTo>
                <a:cubicBezTo>
                  <a:pt x="41119" y="18308"/>
                  <a:pt x="47018" y="14911"/>
                  <a:pt x="52444" y="11389"/>
                </a:cubicBezTo>
                <a:cubicBezTo>
                  <a:pt x="60331" y="20485"/>
                  <a:pt x="71122" y="25999"/>
                  <a:pt x="81973" y="25999"/>
                </a:cubicBezTo>
                <a:cubicBezTo>
                  <a:pt x="83547" y="25999"/>
                  <a:pt x="85123" y="25883"/>
                  <a:pt x="86692" y="25645"/>
                </a:cubicBezTo>
                <a:cubicBezTo>
                  <a:pt x="99069" y="23750"/>
                  <a:pt x="110622" y="13911"/>
                  <a:pt x="115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flipH="1">
            <a:off x="3250850" y="-21650"/>
            <a:ext cx="2887125" cy="650000"/>
          </a:xfrm>
          <a:custGeom>
            <a:rect b="b" l="l" r="r" t="t"/>
            <a:pathLst>
              <a:path extrusionOk="0" h="26000" w="115485">
                <a:moveTo>
                  <a:pt x="115484" y="1"/>
                </a:moveTo>
                <a:lnTo>
                  <a:pt x="1" y="17"/>
                </a:lnTo>
                <a:cubicBezTo>
                  <a:pt x="3318" y="5472"/>
                  <a:pt x="8892" y="8741"/>
                  <a:pt x="14467" y="8741"/>
                </a:cubicBezTo>
                <a:cubicBezTo>
                  <a:pt x="15511" y="8741"/>
                  <a:pt x="16556" y="8626"/>
                  <a:pt x="17586" y="8389"/>
                </a:cubicBezTo>
                <a:cubicBezTo>
                  <a:pt x="17986" y="8292"/>
                  <a:pt x="18401" y="8181"/>
                  <a:pt x="18806" y="8181"/>
                </a:cubicBezTo>
                <a:cubicBezTo>
                  <a:pt x="19018" y="8181"/>
                  <a:pt x="19228" y="8211"/>
                  <a:pt x="19432" y="8291"/>
                </a:cubicBezTo>
                <a:cubicBezTo>
                  <a:pt x="20157" y="8571"/>
                  <a:pt x="20619" y="9378"/>
                  <a:pt x="21080" y="10104"/>
                </a:cubicBezTo>
                <a:cubicBezTo>
                  <a:pt x="23816" y="14356"/>
                  <a:pt x="27920" y="17256"/>
                  <a:pt x="32320" y="18064"/>
                </a:cubicBezTo>
                <a:cubicBezTo>
                  <a:pt x="33240" y="18231"/>
                  <a:pt x="34158" y="18308"/>
                  <a:pt x="35073" y="18308"/>
                </a:cubicBezTo>
                <a:cubicBezTo>
                  <a:pt x="41119" y="18308"/>
                  <a:pt x="47018" y="14911"/>
                  <a:pt x="52444" y="11389"/>
                </a:cubicBezTo>
                <a:cubicBezTo>
                  <a:pt x="60331" y="20485"/>
                  <a:pt x="71122" y="25999"/>
                  <a:pt x="81973" y="25999"/>
                </a:cubicBezTo>
                <a:cubicBezTo>
                  <a:pt x="83547" y="25999"/>
                  <a:pt x="85123" y="25883"/>
                  <a:pt x="86692" y="25645"/>
                </a:cubicBezTo>
                <a:cubicBezTo>
                  <a:pt x="99069" y="23750"/>
                  <a:pt x="110622" y="13911"/>
                  <a:pt x="115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167" name="Shape 167"/>
        <p:cNvGrpSpPr/>
        <p:nvPr/>
      </p:nvGrpSpPr>
      <p:grpSpPr>
        <a:xfrm>
          <a:off x="0" y="0"/>
          <a:ext cx="0" cy="0"/>
          <a:chOff x="0" y="0"/>
          <a:chExt cx="0" cy="0"/>
        </a:xfrm>
      </p:grpSpPr>
      <p:sp>
        <p:nvSpPr>
          <p:cNvPr id="168" name="Google Shape;168;p26"/>
          <p:cNvSpPr txBox="1"/>
          <p:nvPr>
            <p:ph type="title"/>
          </p:nvPr>
        </p:nvSpPr>
        <p:spPr>
          <a:xfrm>
            <a:off x="713225" y="5517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69" name="Google Shape;169;p26"/>
          <p:cNvSpPr/>
          <p:nvPr/>
        </p:nvSpPr>
        <p:spPr>
          <a:xfrm flipH="1">
            <a:off x="-25633" y="4401700"/>
            <a:ext cx="9169408" cy="741864"/>
          </a:xfrm>
          <a:custGeom>
            <a:rect b="b" l="l" r="r" t="t"/>
            <a:pathLst>
              <a:path extrusionOk="0" h="32895" w="208799">
                <a:moveTo>
                  <a:pt x="163578" y="1"/>
                </a:moveTo>
                <a:cubicBezTo>
                  <a:pt x="163170" y="1"/>
                  <a:pt x="162758" y="12"/>
                  <a:pt x="162357" y="12"/>
                </a:cubicBezTo>
                <a:cubicBezTo>
                  <a:pt x="161354" y="12"/>
                  <a:pt x="160352" y="62"/>
                  <a:pt x="159349" y="87"/>
                </a:cubicBezTo>
                <a:cubicBezTo>
                  <a:pt x="152256" y="388"/>
                  <a:pt x="145239" y="1340"/>
                  <a:pt x="138221" y="2694"/>
                </a:cubicBezTo>
                <a:cubicBezTo>
                  <a:pt x="138171" y="2719"/>
                  <a:pt x="138146" y="2719"/>
                  <a:pt x="138096" y="2719"/>
                </a:cubicBezTo>
                <a:cubicBezTo>
                  <a:pt x="137921" y="2769"/>
                  <a:pt x="137745" y="2794"/>
                  <a:pt x="137570" y="2819"/>
                </a:cubicBezTo>
                <a:cubicBezTo>
                  <a:pt x="137570" y="2844"/>
                  <a:pt x="137545" y="2844"/>
                  <a:pt x="137545" y="2844"/>
                </a:cubicBezTo>
                <a:lnTo>
                  <a:pt x="137469" y="2844"/>
                </a:lnTo>
                <a:cubicBezTo>
                  <a:pt x="137269" y="2894"/>
                  <a:pt x="137093" y="2919"/>
                  <a:pt x="136893" y="2969"/>
                </a:cubicBezTo>
                <a:cubicBezTo>
                  <a:pt x="136517" y="3044"/>
                  <a:pt x="136141" y="3120"/>
                  <a:pt x="135740" y="3195"/>
                </a:cubicBezTo>
                <a:cubicBezTo>
                  <a:pt x="135665" y="3220"/>
                  <a:pt x="135590" y="3220"/>
                  <a:pt x="135515" y="3245"/>
                </a:cubicBezTo>
                <a:cubicBezTo>
                  <a:pt x="133509" y="3671"/>
                  <a:pt x="131504" y="4122"/>
                  <a:pt x="129499" y="4573"/>
                </a:cubicBezTo>
                <a:cubicBezTo>
                  <a:pt x="128898" y="4724"/>
                  <a:pt x="128271" y="4874"/>
                  <a:pt x="127670" y="5024"/>
                </a:cubicBezTo>
                <a:cubicBezTo>
                  <a:pt x="127444" y="5074"/>
                  <a:pt x="127219" y="5125"/>
                  <a:pt x="126968" y="5200"/>
                </a:cubicBezTo>
                <a:lnTo>
                  <a:pt x="126417" y="5325"/>
                </a:lnTo>
                <a:cubicBezTo>
                  <a:pt x="118447" y="7280"/>
                  <a:pt x="110402" y="9611"/>
                  <a:pt x="102106" y="11892"/>
                </a:cubicBezTo>
                <a:cubicBezTo>
                  <a:pt x="98522" y="12894"/>
                  <a:pt x="94888" y="13897"/>
                  <a:pt x="91204" y="14849"/>
                </a:cubicBezTo>
                <a:cubicBezTo>
                  <a:pt x="84637" y="16578"/>
                  <a:pt x="77870" y="18207"/>
                  <a:pt x="70853" y="19586"/>
                </a:cubicBezTo>
                <a:cubicBezTo>
                  <a:pt x="57292" y="22242"/>
                  <a:pt x="45382" y="23208"/>
                  <a:pt x="35230" y="23208"/>
                </a:cubicBezTo>
                <a:cubicBezTo>
                  <a:pt x="19808" y="23208"/>
                  <a:pt x="8441" y="20979"/>
                  <a:pt x="1504" y="19060"/>
                </a:cubicBezTo>
                <a:cubicBezTo>
                  <a:pt x="1003" y="18909"/>
                  <a:pt x="501" y="18784"/>
                  <a:pt x="50" y="18633"/>
                </a:cubicBezTo>
                <a:lnTo>
                  <a:pt x="0" y="18633"/>
                </a:lnTo>
                <a:lnTo>
                  <a:pt x="0" y="32894"/>
                </a:lnTo>
                <a:lnTo>
                  <a:pt x="208798" y="32894"/>
                </a:lnTo>
                <a:lnTo>
                  <a:pt x="208798" y="10438"/>
                </a:lnTo>
                <a:cubicBezTo>
                  <a:pt x="203109" y="7706"/>
                  <a:pt x="197545" y="5576"/>
                  <a:pt x="192131" y="3997"/>
                </a:cubicBezTo>
                <a:cubicBezTo>
                  <a:pt x="192031" y="3972"/>
                  <a:pt x="191956" y="3947"/>
                  <a:pt x="191881" y="3922"/>
                </a:cubicBezTo>
                <a:cubicBezTo>
                  <a:pt x="191705" y="3871"/>
                  <a:pt x="191555" y="3846"/>
                  <a:pt x="191405" y="3796"/>
                </a:cubicBezTo>
                <a:cubicBezTo>
                  <a:pt x="190678" y="3596"/>
                  <a:pt x="189976" y="3395"/>
                  <a:pt x="189249" y="3220"/>
                </a:cubicBezTo>
                <a:cubicBezTo>
                  <a:pt x="189224" y="3195"/>
                  <a:pt x="189199" y="3195"/>
                  <a:pt x="189174" y="3195"/>
                </a:cubicBezTo>
                <a:cubicBezTo>
                  <a:pt x="188497" y="3019"/>
                  <a:pt x="187846" y="2844"/>
                  <a:pt x="187194" y="2694"/>
                </a:cubicBezTo>
                <a:cubicBezTo>
                  <a:pt x="186718" y="2568"/>
                  <a:pt x="186242" y="2468"/>
                  <a:pt x="185765" y="2368"/>
                </a:cubicBezTo>
                <a:lnTo>
                  <a:pt x="185715" y="2343"/>
                </a:lnTo>
                <a:cubicBezTo>
                  <a:pt x="185490" y="2293"/>
                  <a:pt x="185264" y="2242"/>
                  <a:pt x="185039" y="2192"/>
                </a:cubicBezTo>
                <a:cubicBezTo>
                  <a:pt x="184562" y="2092"/>
                  <a:pt x="184111" y="2017"/>
                  <a:pt x="183635" y="1917"/>
                </a:cubicBezTo>
                <a:cubicBezTo>
                  <a:pt x="183610" y="1917"/>
                  <a:pt x="183560" y="1892"/>
                  <a:pt x="183510" y="1892"/>
                </a:cubicBezTo>
                <a:cubicBezTo>
                  <a:pt x="182958" y="1766"/>
                  <a:pt x="182382" y="1666"/>
                  <a:pt x="181805" y="1566"/>
                </a:cubicBezTo>
                <a:cubicBezTo>
                  <a:pt x="180853" y="1390"/>
                  <a:pt x="179901" y="1240"/>
                  <a:pt x="178948" y="1090"/>
                </a:cubicBezTo>
                <a:cubicBezTo>
                  <a:pt x="175590" y="588"/>
                  <a:pt x="172282" y="287"/>
                  <a:pt x="168998" y="112"/>
                </a:cubicBezTo>
                <a:cubicBezTo>
                  <a:pt x="168547" y="87"/>
                  <a:pt x="168121" y="87"/>
                  <a:pt x="167670" y="62"/>
                </a:cubicBezTo>
                <a:lnTo>
                  <a:pt x="167144" y="62"/>
                </a:lnTo>
                <a:cubicBezTo>
                  <a:pt x="166216" y="12"/>
                  <a:pt x="165289" y="12"/>
                  <a:pt x="164362" y="12"/>
                </a:cubicBezTo>
                <a:lnTo>
                  <a:pt x="164186" y="12"/>
                </a:lnTo>
                <a:cubicBezTo>
                  <a:pt x="163986" y="3"/>
                  <a:pt x="163783" y="1"/>
                  <a:pt x="163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flipH="1">
            <a:off x="6596984" y="2713286"/>
            <a:ext cx="2551194" cy="2430289"/>
          </a:xfrm>
          <a:custGeom>
            <a:rect b="b" l="l" r="r" t="t"/>
            <a:pathLst>
              <a:path extrusionOk="0" h="62855" w="65982">
                <a:moveTo>
                  <a:pt x="0" y="1"/>
                </a:moveTo>
                <a:lnTo>
                  <a:pt x="0" y="62854"/>
                </a:lnTo>
                <a:lnTo>
                  <a:pt x="65982" y="62844"/>
                </a:lnTo>
                <a:cubicBezTo>
                  <a:pt x="63113" y="55964"/>
                  <a:pt x="57107" y="51869"/>
                  <a:pt x="51027" y="50664"/>
                </a:cubicBezTo>
                <a:cubicBezTo>
                  <a:pt x="49383" y="50340"/>
                  <a:pt x="47730" y="50200"/>
                  <a:pt x="46074" y="50200"/>
                </a:cubicBezTo>
                <a:cubicBezTo>
                  <a:pt x="41616" y="50200"/>
                  <a:pt x="37134" y="51214"/>
                  <a:pt x="32747" y="52389"/>
                </a:cubicBezTo>
                <a:cubicBezTo>
                  <a:pt x="27010" y="41726"/>
                  <a:pt x="17335" y="34618"/>
                  <a:pt x="7171" y="33610"/>
                </a:cubicBezTo>
                <a:cubicBezTo>
                  <a:pt x="7067" y="23113"/>
                  <a:pt x="4220" y="9032"/>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flipH="1" rot="10800000">
            <a:off x="5430125" y="-575475"/>
            <a:ext cx="4119850" cy="1699902"/>
          </a:xfrm>
          <a:custGeom>
            <a:rect b="b" l="l" r="r" t="t"/>
            <a:pathLst>
              <a:path extrusionOk="0" h="67901" w="164794">
                <a:moveTo>
                  <a:pt x="153794" y="0"/>
                </a:moveTo>
                <a:cubicBezTo>
                  <a:pt x="153280" y="0"/>
                  <a:pt x="152753" y="74"/>
                  <a:pt x="152211" y="227"/>
                </a:cubicBezTo>
                <a:cubicBezTo>
                  <a:pt x="144510" y="2399"/>
                  <a:pt x="146959" y="13812"/>
                  <a:pt x="146959" y="13812"/>
                </a:cubicBezTo>
                <a:cubicBezTo>
                  <a:pt x="144392" y="11611"/>
                  <a:pt x="141689" y="10878"/>
                  <a:pt x="139225" y="10878"/>
                </a:cubicBezTo>
                <a:cubicBezTo>
                  <a:pt x="134297" y="10878"/>
                  <a:pt x="130328" y="13812"/>
                  <a:pt x="130328" y="13812"/>
                </a:cubicBezTo>
                <a:cubicBezTo>
                  <a:pt x="128250" y="13068"/>
                  <a:pt x="126515" y="12777"/>
                  <a:pt x="125073" y="12777"/>
                </a:cubicBezTo>
                <a:cubicBezTo>
                  <a:pt x="119890" y="12777"/>
                  <a:pt x="118491" y="16538"/>
                  <a:pt x="118491" y="16538"/>
                </a:cubicBezTo>
                <a:cubicBezTo>
                  <a:pt x="118491" y="16538"/>
                  <a:pt x="113941" y="10845"/>
                  <a:pt x="103936" y="10845"/>
                </a:cubicBezTo>
                <a:cubicBezTo>
                  <a:pt x="100969" y="10845"/>
                  <a:pt x="97522" y="11345"/>
                  <a:pt x="93571" y="12644"/>
                </a:cubicBezTo>
                <a:cubicBezTo>
                  <a:pt x="76309" y="18311"/>
                  <a:pt x="80618" y="35530"/>
                  <a:pt x="80618" y="35530"/>
                </a:cubicBezTo>
                <a:cubicBezTo>
                  <a:pt x="62716" y="37910"/>
                  <a:pt x="64991" y="52896"/>
                  <a:pt x="64991" y="52896"/>
                </a:cubicBezTo>
                <a:cubicBezTo>
                  <a:pt x="64991" y="52896"/>
                  <a:pt x="60147" y="48349"/>
                  <a:pt x="48187" y="48349"/>
                </a:cubicBezTo>
                <a:cubicBezTo>
                  <a:pt x="44716" y="48349"/>
                  <a:pt x="40644" y="48732"/>
                  <a:pt x="35918" y="49721"/>
                </a:cubicBezTo>
                <a:cubicBezTo>
                  <a:pt x="14909" y="54125"/>
                  <a:pt x="0" y="67900"/>
                  <a:pt x="0" y="67900"/>
                </a:cubicBezTo>
                <a:lnTo>
                  <a:pt x="161496" y="67900"/>
                </a:lnTo>
                <a:cubicBezTo>
                  <a:pt x="161496" y="67900"/>
                  <a:pt x="161496" y="43621"/>
                  <a:pt x="163200" y="27708"/>
                </a:cubicBezTo>
                <a:cubicBezTo>
                  <a:pt x="164793" y="12923"/>
                  <a:pt x="160575" y="0"/>
                  <a:pt x="1537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5">
    <p:spTree>
      <p:nvGrpSpPr>
        <p:cNvPr id="172" name="Shape 172"/>
        <p:cNvGrpSpPr/>
        <p:nvPr/>
      </p:nvGrpSpPr>
      <p:grpSpPr>
        <a:xfrm>
          <a:off x="0" y="0"/>
          <a:ext cx="0" cy="0"/>
          <a:chOff x="0" y="0"/>
          <a:chExt cx="0" cy="0"/>
        </a:xfrm>
      </p:grpSpPr>
      <p:sp>
        <p:nvSpPr>
          <p:cNvPr id="173" name="Google Shape;173;p27"/>
          <p:cNvSpPr txBox="1"/>
          <p:nvPr>
            <p:ph type="title"/>
          </p:nvPr>
        </p:nvSpPr>
        <p:spPr>
          <a:xfrm>
            <a:off x="713225" y="5517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74" name="Google Shape;174;p27"/>
          <p:cNvSpPr/>
          <p:nvPr/>
        </p:nvSpPr>
        <p:spPr>
          <a:xfrm>
            <a:off x="-25625" y="4608571"/>
            <a:ext cx="9169408" cy="534955"/>
          </a:xfrm>
          <a:custGeom>
            <a:rect b="b" l="l" r="r" t="t"/>
            <a:pathLst>
              <a:path extrusionOk="0" h="32895" w="208799">
                <a:moveTo>
                  <a:pt x="163578" y="1"/>
                </a:moveTo>
                <a:cubicBezTo>
                  <a:pt x="163170" y="1"/>
                  <a:pt x="162758" y="12"/>
                  <a:pt x="162357" y="12"/>
                </a:cubicBezTo>
                <a:cubicBezTo>
                  <a:pt x="161354" y="12"/>
                  <a:pt x="160352" y="62"/>
                  <a:pt x="159349" y="87"/>
                </a:cubicBezTo>
                <a:cubicBezTo>
                  <a:pt x="152256" y="388"/>
                  <a:pt x="145239" y="1340"/>
                  <a:pt x="138221" y="2694"/>
                </a:cubicBezTo>
                <a:cubicBezTo>
                  <a:pt x="138171" y="2719"/>
                  <a:pt x="138146" y="2719"/>
                  <a:pt x="138096" y="2719"/>
                </a:cubicBezTo>
                <a:cubicBezTo>
                  <a:pt x="137921" y="2769"/>
                  <a:pt x="137745" y="2794"/>
                  <a:pt x="137570" y="2819"/>
                </a:cubicBezTo>
                <a:cubicBezTo>
                  <a:pt x="137570" y="2844"/>
                  <a:pt x="137545" y="2844"/>
                  <a:pt x="137545" y="2844"/>
                </a:cubicBezTo>
                <a:lnTo>
                  <a:pt x="137469" y="2844"/>
                </a:lnTo>
                <a:cubicBezTo>
                  <a:pt x="137269" y="2894"/>
                  <a:pt x="137093" y="2919"/>
                  <a:pt x="136893" y="2969"/>
                </a:cubicBezTo>
                <a:cubicBezTo>
                  <a:pt x="136517" y="3044"/>
                  <a:pt x="136141" y="3120"/>
                  <a:pt x="135740" y="3195"/>
                </a:cubicBezTo>
                <a:cubicBezTo>
                  <a:pt x="135665" y="3220"/>
                  <a:pt x="135590" y="3220"/>
                  <a:pt x="135515" y="3245"/>
                </a:cubicBezTo>
                <a:cubicBezTo>
                  <a:pt x="133509" y="3671"/>
                  <a:pt x="131504" y="4122"/>
                  <a:pt x="129499" y="4573"/>
                </a:cubicBezTo>
                <a:cubicBezTo>
                  <a:pt x="128898" y="4724"/>
                  <a:pt x="128271" y="4874"/>
                  <a:pt x="127670" y="5024"/>
                </a:cubicBezTo>
                <a:cubicBezTo>
                  <a:pt x="127444" y="5074"/>
                  <a:pt x="127219" y="5125"/>
                  <a:pt x="126968" y="5200"/>
                </a:cubicBezTo>
                <a:lnTo>
                  <a:pt x="126417" y="5325"/>
                </a:lnTo>
                <a:cubicBezTo>
                  <a:pt x="118447" y="7280"/>
                  <a:pt x="110402" y="9611"/>
                  <a:pt x="102106" y="11892"/>
                </a:cubicBezTo>
                <a:cubicBezTo>
                  <a:pt x="98522" y="12894"/>
                  <a:pt x="94888" y="13897"/>
                  <a:pt x="91204" y="14849"/>
                </a:cubicBezTo>
                <a:cubicBezTo>
                  <a:pt x="84637" y="16578"/>
                  <a:pt x="77870" y="18207"/>
                  <a:pt x="70853" y="19586"/>
                </a:cubicBezTo>
                <a:cubicBezTo>
                  <a:pt x="57292" y="22242"/>
                  <a:pt x="45382" y="23208"/>
                  <a:pt x="35230" y="23208"/>
                </a:cubicBezTo>
                <a:cubicBezTo>
                  <a:pt x="19808" y="23208"/>
                  <a:pt x="8441" y="20979"/>
                  <a:pt x="1504" y="19060"/>
                </a:cubicBezTo>
                <a:cubicBezTo>
                  <a:pt x="1003" y="18909"/>
                  <a:pt x="501" y="18784"/>
                  <a:pt x="50" y="18633"/>
                </a:cubicBezTo>
                <a:lnTo>
                  <a:pt x="0" y="18633"/>
                </a:lnTo>
                <a:lnTo>
                  <a:pt x="0" y="32894"/>
                </a:lnTo>
                <a:lnTo>
                  <a:pt x="208798" y="32894"/>
                </a:lnTo>
                <a:lnTo>
                  <a:pt x="208798" y="10438"/>
                </a:lnTo>
                <a:cubicBezTo>
                  <a:pt x="203109" y="7706"/>
                  <a:pt x="197545" y="5576"/>
                  <a:pt x="192131" y="3997"/>
                </a:cubicBezTo>
                <a:cubicBezTo>
                  <a:pt x="192031" y="3972"/>
                  <a:pt x="191956" y="3947"/>
                  <a:pt x="191881" y="3922"/>
                </a:cubicBezTo>
                <a:cubicBezTo>
                  <a:pt x="191705" y="3871"/>
                  <a:pt x="191555" y="3846"/>
                  <a:pt x="191405" y="3796"/>
                </a:cubicBezTo>
                <a:cubicBezTo>
                  <a:pt x="190678" y="3596"/>
                  <a:pt x="189976" y="3395"/>
                  <a:pt x="189249" y="3220"/>
                </a:cubicBezTo>
                <a:cubicBezTo>
                  <a:pt x="189224" y="3195"/>
                  <a:pt x="189199" y="3195"/>
                  <a:pt x="189174" y="3195"/>
                </a:cubicBezTo>
                <a:cubicBezTo>
                  <a:pt x="188497" y="3019"/>
                  <a:pt x="187846" y="2844"/>
                  <a:pt x="187194" y="2694"/>
                </a:cubicBezTo>
                <a:cubicBezTo>
                  <a:pt x="186718" y="2568"/>
                  <a:pt x="186242" y="2468"/>
                  <a:pt x="185765" y="2368"/>
                </a:cubicBezTo>
                <a:lnTo>
                  <a:pt x="185715" y="2343"/>
                </a:lnTo>
                <a:cubicBezTo>
                  <a:pt x="185490" y="2293"/>
                  <a:pt x="185264" y="2242"/>
                  <a:pt x="185039" y="2192"/>
                </a:cubicBezTo>
                <a:cubicBezTo>
                  <a:pt x="184562" y="2092"/>
                  <a:pt x="184111" y="2017"/>
                  <a:pt x="183635" y="1917"/>
                </a:cubicBezTo>
                <a:cubicBezTo>
                  <a:pt x="183610" y="1917"/>
                  <a:pt x="183560" y="1892"/>
                  <a:pt x="183510" y="1892"/>
                </a:cubicBezTo>
                <a:cubicBezTo>
                  <a:pt x="182958" y="1766"/>
                  <a:pt x="182382" y="1666"/>
                  <a:pt x="181805" y="1566"/>
                </a:cubicBezTo>
                <a:cubicBezTo>
                  <a:pt x="180853" y="1390"/>
                  <a:pt x="179901" y="1240"/>
                  <a:pt x="178948" y="1090"/>
                </a:cubicBezTo>
                <a:cubicBezTo>
                  <a:pt x="175590" y="588"/>
                  <a:pt x="172282" y="287"/>
                  <a:pt x="168998" y="112"/>
                </a:cubicBezTo>
                <a:cubicBezTo>
                  <a:pt x="168547" y="87"/>
                  <a:pt x="168121" y="87"/>
                  <a:pt x="167670" y="62"/>
                </a:cubicBezTo>
                <a:lnTo>
                  <a:pt x="167144" y="62"/>
                </a:lnTo>
                <a:cubicBezTo>
                  <a:pt x="166216" y="12"/>
                  <a:pt x="165289" y="12"/>
                  <a:pt x="164362" y="12"/>
                </a:cubicBezTo>
                <a:lnTo>
                  <a:pt x="164186" y="12"/>
                </a:lnTo>
                <a:cubicBezTo>
                  <a:pt x="163986" y="3"/>
                  <a:pt x="163783" y="1"/>
                  <a:pt x="163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 name="Google Shape;175;p27"/>
          <p:cNvGrpSpPr/>
          <p:nvPr/>
        </p:nvGrpSpPr>
        <p:grpSpPr>
          <a:xfrm>
            <a:off x="8645692" y="4528243"/>
            <a:ext cx="236303" cy="324282"/>
            <a:chOff x="4886375" y="3116500"/>
            <a:chExt cx="372600" cy="511325"/>
          </a:xfrm>
        </p:grpSpPr>
        <p:sp>
          <p:nvSpPr>
            <p:cNvPr id="176" name="Google Shape;176;p27"/>
            <p:cNvSpPr/>
            <p:nvPr/>
          </p:nvSpPr>
          <p:spPr>
            <a:xfrm>
              <a:off x="4886375" y="3116500"/>
              <a:ext cx="357525" cy="357525"/>
            </a:xfrm>
            <a:custGeom>
              <a:rect b="b" l="l" r="r" t="t"/>
              <a:pathLst>
                <a:path extrusionOk="0" h="14301" w="14301">
                  <a:moveTo>
                    <a:pt x="7151" y="1"/>
                  </a:moveTo>
                  <a:cubicBezTo>
                    <a:pt x="3202" y="1"/>
                    <a:pt x="1" y="3202"/>
                    <a:pt x="1" y="7151"/>
                  </a:cubicBezTo>
                  <a:cubicBezTo>
                    <a:pt x="1" y="11100"/>
                    <a:pt x="3202" y="14301"/>
                    <a:pt x="7151" y="14301"/>
                  </a:cubicBezTo>
                  <a:cubicBezTo>
                    <a:pt x="11100" y="14301"/>
                    <a:pt x="14301" y="11100"/>
                    <a:pt x="14301" y="7151"/>
                  </a:cubicBezTo>
                  <a:cubicBezTo>
                    <a:pt x="14301" y="3202"/>
                    <a:pt x="11100" y="1"/>
                    <a:pt x="71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p:nvPr/>
          </p:nvSpPr>
          <p:spPr>
            <a:xfrm>
              <a:off x="4886375" y="3295250"/>
              <a:ext cx="372600" cy="332575"/>
            </a:xfrm>
            <a:custGeom>
              <a:rect b="b" l="l" r="r" t="t"/>
              <a:pathLst>
                <a:path extrusionOk="0" h="13303" w="14904">
                  <a:moveTo>
                    <a:pt x="1" y="1"/>
                  </a:moveTo>
                  <a:cubicBezTo>
                    <a:pt x="219" y="7816"/>
                    <a:pt x="7151" y="13303"/>
                    <a:pt x="7151" y="13303"/>
                  </a:cubicBezTo>
                  <a:cubicBezTo>
                    <a:pt x="14904" y="5384"/>
                    <a:pt x="14301" y="1"/>
                    <a:pt x="143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4975500" y="3205625"/>
              <a:ext cx="179300" cy="179300"/>
            </a:xfrm>
            <a:custGeom>
              <a:rect b="b" l="l" r="r" t="t"/>
              <a:pathLst>
                <a:path extrusionOk="0" h="7172" w="7172">
                  <a:moveTo>
                    <a:pt x="3586" y="0"/>
                  </a:moveTo>
                  <a:cubicBezTo>
                    <a:pt x="1611" y="0"/>
                    <a:pt x="0" y="1601"/>
                    <a:pt x="0" y="3586"/>
                  </a:cubicBezTo>
                  <a:cubicBezTo>
                    <a:pt x="0" y="5560"/>
                    <a:pt x="1611" y="7171"/>
                    <a:pt x="3586" y="7171"/>
                  </a:cubicBezTo>
                  <a:cubicBezTo>
                    <a:pt x="5571" y="7171"/>
                    <a:pt x="7171" y="5560"/>
                    <a:pt x="7171" y="3586"/>
                  </a:cubicBezTo>
                  <a:cubicBezTo>
                    <a:pt x="7171" y="1601"/>
                    <a:pt x="5571" y="0"/>
                    <a:pt x="35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27"/>
          <p:cNvSpPr/>
          <p:nvPr/>
        </p:nvSpPr>
        <p:spPr>
          <a:xfrm flipH="1">
            <a:off x="6740442" y="0"/>
            <a:ext cx="2010883" cy="452725"/>
          </a:xfrm>
          <a:custGeom>
            <a:rect b="b" l="l" r="r" t="t"/>
            <a:pathLst>
              <a:path extrusionOk="0" h="26000" w="115485">
                <a:moveTo>
                  <a:pt x="115484" y="1"/>
                </a:moveTo>
                <a:lnTo>
                  <a:pt x="1" y="17"/>
                </a:lnTo>
                <a:cubicBezTo>
                  <a:pt x="3318" y="5472"/>
                  <a:pt x="8892" y="8741"/>
                  <a:pt x="14467" y="8741"/>
                </a:cubicBezTo>
                <a:cubicBezTo>
                  <a:pt x="15511" y="8741"/>
                  <a:pt x="16556" y="8626"/>
                  <a:pt x="17586" y="8389"/>
                </a:cubicBezTo>
                <a:cubicBezTo>
                  <a:pt x="17986" y="8292"/>
                  <a:pt x="18401" y="8181"/>
                  <a:pt x="18806" y="8181"/>
                </a:cubicBezTo>
                <a:cubicBezTo>
                  <a:pt x="19018" y="8181"/>
                  <a:pt x="19228" y="8211"/>
                  <a:pt x="19432" y="8291"/>
                </a:cubicBezTo>
                <a:cubicBezTo>
                  <a:pt x="20157" y="8571"/>
                  <a:pt x="20619" y="9378"/>
                  <a:pt x="21080" y="10104"/>
                </a:cubicBezTo>
                <a:cubicBezTo>
                  <a:pt x="23816" y="14356"/>
                  <a:pt x="27920" y="17256"/>
                  <a:pt x="32320" y="18064"/>
                </a:cubicBezTo>
                <a:cubicBezTo>
                  <a:pt x="33240" y="18231"/>
                  <a:pt x="34158" y="18308"/>
                  <a:pt x="35073" y="18308"/>
                </a:cubicBezTo>
                <a:cubicBezTo>
                  <a:pt x="41119" y="18308"/>
                  <a:pt x="47018" y="14911"/>
                  <a:pt x="52444" y="11389"/>
                </a:cubicBezTo>
                <a:cubicBezTo>
                  <a:pt x="60331" y="20485"/>
                  <a:pt x="71122" y="25999"/>
                  <a:pt x="81973" y="25999"/>
                </a:cubicBezTo>
                <a:cubicBezTo>
                  <a:pt x="83547" y="25999"/>
                  <a:pt x="85123" y="25883"/>
                  <a:pt x="86692" y="25645"/>
                </a:cubicBezTo>
                <a:cubicBezTo>
                  <a:pt x="99069" y="23750"/>
                  <a:pt x="110622" y="13911"/>
                  <a:pt x="115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7">
    <p:spTree>
      <p:nvGrpSpPr>
        <p:cNvPr id="180" name="Shape 180"/>
        <p:cNvGrpSpPr/>
        <p:nvPr/>
      </p:nvGrpSpPr>
      <p:grpSpPr>
        <a:xfrm>
          <a:off x="0" y="0"/>
          <a:ext cx="0" cy="0"/>
          <a:chOff x="0" y="0"/>
          <a:chExt cx="0" cy="0"/>
        </a:xfrm>
      </p:grpSpPr>
      <p:sp>
        <p:nvSpPr>
          <p:cNvPr id="181" name="Google Shape;181;p28"/>
          <p:cNvSpPr txBox="1"/>
          <p:nvPr>
            <p:ph type="title"/>
          </p:nvPr>
        </p:nvSpPr>
        <p:spPr>
          <a:xfrm>
            <a:off x="713225" y="5517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82" name="Google Shape;182;p28"/>
          <p:cNvSpPr/>
          <p:nvPr/>
        </p:nvSpPr>
        <p:spPr>
          <a:xfrm>
            <a:off x="-1284384" y="2426426"/>
            <a:ext cx="3576884" cy="3210017"/>
          </a:xfrm>
          <a:custGeom>
            <a:rect b="b" l="l" r="r" t="t"/>
            <a:pathLst>
              <a:path extrusionOk="0" h="81102" w="90371">
                <a:moveTo>
                  <a:pt x="0" y="1"/>
                </a:moveTo>
                <a:lnTo>
                  <a:pt x="0" y="81101"/>
                </a:lnTo>
                <a:lnTo>
                  <a:pt x="90370" y="81101"/>
                </a:lnTo>
                <a:cubicBezTo>
                  <a:pt x="88327" y="75651"/>
                  <a:pt x="84803" y="71110"/>
                  <a:pt x="80539" y="68416"/>
                </a:cubicBezTo>
                <a:cubicBezTo>
                  <a:pt x="76798" y="66057"/>
                  <a:pt x="72755" y="65170"/>
                  <a:pt x="68608" y="65170"/>
                </a:cubicBezTo>
                <a:cubicBezTo>
                  <a:pt x="62718" y="65170"/>
                  <a:pt x="56619" y="66958"/>
                  <a:pt x="50877" y="68853"/>
                </a:cubicBezTo>
                <a:cubicBezTo>
                  <a:pt x="50457" y="60289"/>
                  <a:pt x="46737" y="52090"/>
                  <a:pt x="41099" y="47291"/>
                </a:cubicBezTo>
                <a:cubicBezTo>
                  <a:pt x="37427" y="44166"/>
                  <a:pt x="32988" y="42536"/>
                  <a:pt x="28558" y="42536"/>
                </a:cubicBezTo>
                <a:cubicBezTo>
                  <a:pt x="26196" y="42536"/>
                  <a:pt x="23837" y="42999"/>
                  <a:pt x="21598" y="43945"/>
                </a:cubicBezTo>
                <a:cubicBezTo>
                  <a:pt x="19947" y="35256"/>
                  <a:pt x="18065" y="26541"/>
                  <a:pt x="14729" y="18663"/>
                </a:cubicBezTo>
                <a:cubicBezTo>
                  <a:pt x="11383" y="10786"/>
                  <a:pt x="6441" y="372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28"/>
          <p:cNvGrpSpPr/>
          <p:nvPr/>
        </p:nvGrpSpPr>
        <p:grpSpPr>
          <a:xfrm>
            <a:off x="167217" y="4035868"/>
            <a:ext cx="236303" cy="324282"/>
            <a:chOff x="4886375" y="3116500"/>
            <a:chExt cx="372600" cy="511325"/>
          </a:xfrm>
        </p:grpSpPr>
        <p:sp>
          <p:nvSpPr>
            <p:cNvPr id="184" name="Google Shape;184;p28"/>
            <p:cNvSpPr/>
            <p:nvPr/>
          </p:nvSpPr>
          <p:spPr>
            <a:xfrm>
              <a:off x="4886375" y="3116500"/>
              <a:ext cx="357525" cy="357525"/>
            </a:xfrm>
            <a:custGeom>
              <a:rect b="b" l="l" r="r" t="t"/>
              <a:pathLst>
                <a:path extrusionOk="0" h="14301" w="14301">
                  <a:moveTo>
                    <a:pt x="7151" y="1"/>
                  </a:moveTo>
                  <a:cubicBezTo>
                    <a:pt x="3202" y="1"/>
                    <a:pt x="1" y="3202"/>
                    <a:pt x="1" y="7151"/>
                  </a:cubicBezTo>
                  <a:cubicBezTo>
                    <a:pt x="1" y="11100"/>
                    <a:pt x="3202" y="14301"/>
                    <a:pt x="7151" y="14301"/>
                  </a:cubicBezTo>
                  <a:cubicBezTo>
                    <a:pt x="11100" y="14301"/>
                    <a:pt x="14301" y="11100"/>
                    <a:pt x="14301" y="7151"/>
                  </a:cubicBezTo>
                  <a:cubicBezTo>
                    <a:pt x="14301" y="3202"/>
                    <a:pt x="11100" y="1"/>
                    <a:pt x="71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p:nvPr/>
          </p:nvSpPr>
          <p:spPr>
            <a:xfrm>
              <a:off x="4886375" y="3295250"/>
              <a:ext cx="372600" cy="332575"/>
            </a:xfrm>
            <a:custGeom>
              <a:rect b="b" l="l" r="r" t="t"/>
              <a:pathLst>
                <a:path extrusionOk="0" h="13303" w="14904">
                  <a:moveTo>
                    <a:pt x="1" y="1"/>
                  </a:moveTo>
                  <a:cubicBezTo>
                    <a:pt x="219" y="7816"/>
                    <a:pt x="7151" y="13303"/>
                    <a:pt x="7151" y="13303"/>
                  </a:cubicBezTo>
                  <a:cubicBezTo>
                    <a:pt x="14904" y="5384"/>
                    <a:pt x="14301" y="1"/>
                    <a:pt x="143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p:nvPr/>
          </p:nvSpPr>
          <p:spPr>
            <a:xfrm>
              <a:off x="4975500" y="3205625"/>
              <a:ext cx="179300" cy="179300"/>
            </a:xfrm>
            <a:custGeom>
              <a:rect b="b" l="l" r="r" t="t"/>
              <a:pathLst>
                <a:path extrusionOk="0" h="7172" w="7172">
                  <a:moveTo>
                    <a:pt x="3586" y="0"/>
                  </a:moveTo>
                  <a:cubicBezTo>
                    <a:pt x="1611" y="0"/>
                    <a:pt x="0" y="1601"/>
                    <a:pt x="0" y="3586"/>
                  </a:cubicBezTo>
                  <a:cubicBezTo>
                    <a:pt x="0" y="5560"/>
                    <a:pt x="1611" y="7171"/>
                    <a:pt x="3586" y="7171"/>
                  </a:cubicBezTo>
                  <a:cubicBezTo>
                    <a:pt x="5571" y="7171"/>
                    <a:pt x="7171" y="5560"/>
                    <a:pt x="7171" y="3586"/>
                  </a:cubicBezTo>
                  <a:cubicBezTo>
                    <a:pt x="7171" y="1601"/>
                    <a:pt x="5571" y="0"/>
                    <a:pt x="35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28"/>
          <p:cNvSpPr/>
          <p:nvPr/>
        </p:nvSpPr>
        <p:spPr>
          <a:xfrm rot="10800000">
            <a:off x="6869773" y="-54119"/>
            <a:ext cx="2274235" cy="2362719"/>
          </a:xfrm>
          <a:custGeom>
            <a:rect b="b" l="l" r="r" t="t"/>
            <a:pathLst>
              <a:path extrusionOk="0" h="62855" w="65982">
                <a:moveTo>
                  <a:pt x="0" y="1"/>
                </a:moveTo>
                <a:lnTo>
                  <a:pt x="0" y="62854"/>
                </a:lnTo>
                <a:lnTo>
                  <a:pt x="65982" y="62844"/>
                </a:lnTo>
                <a:cubicBezTo>
                  <a:pt x="63113" y="55964"/>
                  <a:pt x="57107" y="51869"/>
                  <a:pt x="51027" y="50664"/>
                </a:cubicBezTo>
                <a:cubicBezTo>
                  <a:pt x="49383" y="50340"/>
                  <a:pt x="47730" y="50200"/>
                  <a:pt x="46074" y="50200"/>
                </a:cubicBezTo>
                <a:cubicBezTo>
                  <a:pt x="41616" y="50200"/>
                  <a:pt x="37134" y="51214"/>
                  <a:pt x="32747" y="52389"/>
                </a:cubicBezTo>
                <a:cubicBezTo>
                  <a:pt x="27010" y="41726"/>
                  <a:pt x="17335" y="34618"/>
                  <a:pt x="7171" y="33610"/>
                </a:cubicBezTo>
                <a:cubicBezTo>
                  <a:pt x="7067" y="23113"/>
                  <a:pt x="4220" y="9032"/>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TITLE_ONLY_8">
    <p:spTree>
      <p:nvGrpSpPr>
        <p:cNvPr id="188" name="Shape 188"/>
        <p:cNvGrpSpPr/>
        <p:nvPr/>
      </p:nvGrpSpPr>
      <p:grpSpPr>
        <a:xfrm>
          <a:off x="0" y="0"/>
          <a:ext cx="0" cy="0"/>
          <a:chOff x="0" y="0"/>
          <a:chExt cx="0" cy="0"/>
        </a:xfrm>
      </p:grpSpPr>
      <p:sp>
        <p:nvSpPr>
          <p:cNvPr id="189" name="Google Shape;189;p29"/>
          <p:cNvSpPr/>
          <p:nvPr/>
        </p:nvSpPr>
        <p:spPr>
          <a:xfrm>
            <a:off x="-25625" y="4115699"/>
            <a:ext cx="9169408" cy="1027804"/>
          </a:xfrm>
          <a:custGeom>
            <a:rect b="b" l="l" r="r" t="t"/>
            <a:pathLst>
              <a:path extrusionOk="0" h="32895" w="208799">
                <a:moveTo>
                  <a:pt x="163578" y="1"/>
                </a:moveTo>
                <a:cubicBezTo>
                  <a:pt x="163170" y="1"/>
                  <a:pt x="162758" y="12"/>
                  <a:pt x="162357" y="12"/>
                </a:cubicBezTo>
                <a:cubicBezTo>
                  <a:pt x="161354" y="12"/>
                  <a:pt x="160352" y="62"/>
                  <a:pt x="159349" y="87"/>
                </a:cubicBezTo>
                <a:cubicBezTo>
                  <a:pt x="152256" y="388"/>
                  <a:pt x="145239" y="1340"/>
                  <a:pt x="138221" y="2694"/>
                </a:cubicBezTo>
                <a:cubicBezTo>
                  <a:pt x="138171" y="2719"/>
                  <a:pt x="138146" y="2719"/>
                  <a:pt x="138096" y="2719"/>
                </a:cubicBezTo>
                <a:cubicBezTo>
                  <a:pt x="137921" y="2769"/>
                  <a:pt x="137745" y="2794"/>
                  <a:pt x="137570" y="2819"/>
                </a:cubicBezTo>
                <a:cubicBezTo>
                  <a:pt x="137570" y="2844"/>
                  <a:pt x="137545" y="2844"/>
                  <a:pt x="137545" y="2844"/>
                </a:cubicBezTo>
                <a:lnTo>
                  <a:pt x="137469" y="2844"/>
                </a:lnTo>
                <a:cubicBezTo>
                  <a:pt x="137269" y="2894"/>
                  <a:pt x="137093" y="2919"/>
                  <a:pt x="136893" y="2969"/>
                </a:cubicBezTo>
                <a:cubicBezTo>
                  <a:pt x="136517" y="3044"/>
                  <a:pt x="136141" y="3120"/>
                  <a:pt x="135740" y="3195"/>
                </a:cubicBezTo>
                <a:cubicBezTo>
                  <a:pt x="135665" y="3220"/>
                  <a:pt x="135590" y="3220"/>
                  <a:pt x="135515" y="3245"/>
                </a:cubicBezTo>
                <a:cubicBezTo>
                  <a:pt x="133509" y="3671"/>
                  <a:pt x="131504" y="4122"/>
                  <a:pt x="129499" y="4573"/>
                </a:cubicBezTo>
                <a:cubicBezTo>
                  <a:pt x="128898" y="4724"/>
                  <a:pt x="128271" y="4874"/>
                  <a:pt x="127670" y="5024"/>
                </a:cubicBezTo>
                <a:cubicBezTo>
                  <a:pt x="127444" y="5074"/>
                  <a:pt x="127219" y="5125"/>
                  <a:pt x="126968" y="5200"/>
                </a:cubicBezTo>
                <a:lnTo>
                  <a:pt x="126417" y="5325"/>
                </a:lnTo>
                <a:cubicBezTo>
                  <a:pt x="118447" y="7280"/>
                  <a:pt x="110402" y="9611"/>
                  <a:pt x="102106" y="11892"/>
                </a:cubicBezTo>
                <a:cubicBezTo>
                  <a:pt x="98522" y="12894"/>
                  <a:pt x="94888" y="13897"/>
                  <a:pt x="91204" y="14849"/>
                </a:cubicBezTo>
                <a:cubicBezTo>
                  <a:pt x="84637" y="16578"/>
                  <a:pt x="77870" y="18207"/>
                  <a:pt x="70853" y="19586"/>
                </a:cubicBezTo>
                <a:cubicBezTo>
                  <a:pt x="57292" y="22242"/>
                  <a:pt x="45382" y="23208"/>
                  <a:pt x="35230" y="23208"/>
                </a:cubicBezTo>
                <a:cubicBezTo>
                  <a:pt x="19808" y="23208"/>
                  <a:pt x="8441" y="20979"/>
                  <a:pt x="1504" y="19060"/>
                </a:cubicBezTo>
                <a:cubicBezTo>
                  <a:pt x="1003" y="18909"/>
                  <a:pt x="501" y="18784"/>
                  <a:pt x="50" y="18633"/>
                </a:cubicBezTo>
                <a:lnTo>
                  <a:pt x="0" y="18633"/>
                </a:lnTo>
                <a:lnTo>
                  <a:pt x="0" y="32894"/>
                </a:lnTo>
                <a:lnTo>
                  <a:pt x="208798" y="32894"/>
                </a:lnTo>
                <a:lnTo>
                  <a:pt x="208798" y="10438"/>
                </a:lnTo>
                <a:cubicBezTo>
                  <a:pt x="203109" y="7706"/>
                  <a:pt x="197545" y="5576"/>
                  <a:pt x="192131" y="3997"/>
                </a:cubicBezTo>
                <a:cubicBezTo>
                  <a:pt x="192031" y="3972"/>
                  <a:pt x="191956" y="3947"/>
                  <a:pt x="191881" y="3922"/>
                </a:cubicBezTo>
                <a:cubicBezTo>
                  <a:pt x="191705" y="3871"/>
                  <a:pt x="191555" y="3846"/>
                  <a:pt x="191405" y="3796"/>
                </a:cubicBezTo>
                <a:cubicBezTo>
                  <a:pt x="190678" y="3596"/>
                  <a:pt x="189976" y="3395"/>
                  <a:pt x="189249" y="3220"/>
                </a:cubicBezTo>
                <a:cubicBezTo>
                  <a:pt x="189224" y="3195"/>
                  <a:pt x="189199" y="3195"/>
                  <a:pt x="189174" y="3195"/>
                </a:cubicBezTo>
                <a:cubicBezTo>
                  <a:pt x="188497" y="3019"/>
                  <a:pt x="187846" y="2844"/>
                  <a:pt x="187194" y="2694"/>
                </a:cubicBezTo>
                <a:cubicBezTo>
                  <a:pt x="186718" y="2568"/>
                  <a:pt x="186242" y="2468"/>
                  <a:pt x="185765" y="2368"/>
                </a:cubicBezTo>
                <a:lnTo>
                  <a:pt x="185715" y="2343"/>
                </a:lnTo>
                <a:cubicBezTo>
                  <a:pt x="185490" y="2293"/>
                  <a:pt x="185264" y="2242"/>
                  <a:pt x="185039" y="2192"/>
                </a:cubicBezTo>
                <a:cubicBezTo>
                  <a:pt x="184562" y="2092"/>
                  <a:pt x="184111" y="2017"/>
                  <a:pt x="183635" y="1917"/>
                </a:cubicBezTo>
                <a:cubicBezTo>
                  <a:pt x="183610" y="1917"/>
                  <a:pt x="183560" y="1892"/>
                  <a:pt x="183510" y="1892"/>
                </a:cubicBezTo>
                <a:cubicBezTo>
                  <a:pt x="182958" y="1766"/>
                  <a:pt x="182382" y="1666"/>
                  <a:pt x="181805" y="1566"/>
                </a:cubicBezTo>
                <a:cubicBezTo>
                  <a:pt x="180853" y="1390"/>
                  <a:pt x="179901" y="1240"/>
                  <a:pt x="178948" y="1090"/>
                </a:cubicBezTo>
                <a:cubicBezTo>
                  <a:pt x="175590" y="588"/>
                  <a:pt x="172282" y="287"/>
                  <a:pt x="168998" y="112"/>
                </a:cubicBezTo>
                <a:cubicBezTo>
                  <a:pt x="168547" y="87"/>
                  <a:pt x="168121" y="87"/>
                  <a:pt x="167670" y="62"/>
                </a:cubicBezTo>
                <a:lnTo>
                  <a:pt x="167144" y="62"/>
                </a:lnTo>
                <a:cubicBezTo>
                  <a:pt x="166216" y="12"/>
                  <a:pt x="165289" y="12"/>
                  <a:pt x="164362" y="12"/>
                </a:cubicBezTo>
                <a:lnTo>
                  <a:pt x="164186" y="12"/>
                </a:lnTo>
                <a:cubicBezTo>
                  <a:pt x="163986" y="3"/>
                  <a:pt x="163783" y="1"/>
                  <a:pt x="163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9"/>
          <p:cNvSpPr txBox="1"/>
          <p:nvPr>
            <p:ph type="title"/>
          </p:nvPr>
        </p:nvSpPr>
        <p:spPr>
          <a:xfrm>
            <a:off x="713225" y="5517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91" name="Google Shape;191;p29"/>
          <p:cNvSpPr txBox="1"/>
          <p:nvPr>
            <p:ph idx="1" type="body"/>
          </p:nvPr>
        </p:nvSpPr>
        <p:spPr>
          <a:xfrm>
            <a:off x="720025" y="1254600"/>
            <a:ext cx="6791100" cy="2360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192" name="Google Shape;192;p29"/>
          <p:cNvSpPr/>
          <p:nvPr/>
        </p:nvSpPr>
        <p:spPr>
          <a:xfrm>
            <a:off x="-57700" y="4311500"/>
            <a:ext cx="9384055" cy="1200627"/>
          </a:xfrm>
          <a:custGeom>
            <a:rect b="b" l="l" r="r" t="t"/>
            <a:pathLst>
              <a:path extrusionOk="0" h="42987" w="206175">
                <a:moveTo>
                  <a:pt x="577" y="0"/>
                </a:moveTo>
                <a:cubicBezTo>
                  <a:pt x="382" y="0"/>
                  <a:pt x="189" y="8"/>
                  <a:pt x="0" y="23"/>
                </a:cubicBezTo>
                <a:lnTo>
                  <a:pt x="0" y="42987"/>
                </a:lnTo>
                <a:lnTo>
                  <a:pt x="206174" y="42987"/>
                </a:lnTo>
                <a:lnTo>
                  <a:pt x="206174" y="4439"/>
                </a:lnTo>
                <a:cubicBezTo>
                  <a:pt x="204131" y="3003"/>
                  <a:pt x="201821" y="2040"/>
                  <a:pt x="199983" y="1531"/>
                </a:cubicBezTo>
                <a:cubicBezTo>
                  <a:pt x="199051" y="1271"/>
                  <a:pt x="198027" y="1142"/>
                  <a:pt x="196963" y="1142"/>
                </a:cubicBezTo>
                <a:cubicBezTo>
                  <a:pt x="192109" y="1142"/>
                  <a:pt x="186421" y="3825"/>
                  <a:pt x="184826" y="8998"/>
                </a:cubicBezTo>
                <a:cubicBezTo>
                  <a:pt x="182207" y="7048"/>
                  <a:pt x="179476" y="6150"/>
                  <a:pt x="176962" y="6150"/>
                </a:cubicBezTo>
                <a:cubicBezTo>
                  <a:pt x="171964" y="6150"/>
                  <a:pt x="167821" y="9694"/>
                  <a:pt x="167109" y="15564"/>
                </a:cubicBezTo>
                <a:cubicBezTo>
                  <a:pt x="163987" y="11604"/>
                  <a:pt x="159671" y="9915"/>
                  <a:pt x="155317" y="9915"/>
                </a:cubicBezTo>
                <a:cubicBezTo>
                  <a:pt x="146918" y="9915"/>
                  <a:pt x="138382" y="16202"/>
                  <a:pt x="138018" y="24610"/>
                </a:cubicBezTo>
                <a:cubicBezTo>
                  <a:pt x="136385" y="23838"/>
                  <a:pt x="132815" y="22225"/>
                  <a:pt x="128085" y="22225"/>
                </a:cubicBezTo>
                <a:cubicBezTo>
                  <a:pt x="125321" y="22225"/>
                  <a:pt x="122160" y="22776"/>
                  <a:pt x="118757" y="24369"/>
                </a:cubicBezTo>
                <a:cubicBezTo>
                  <a:pt x="112601" y="27241"/>
                  <a:pt x="111308" y="30944"/>
                  <a:pt x="111308" y="30944"/>
                </a:cubicBezTo>
                <a:cubicBezTo>
                  <a:pt x="111308" y="30944"/>
                  <a:pt x="108401" y="24491"/>
                  <a:pt x="97119" y="24491"/>
                </a:cubicBezTo>
                <a:cubicBezTo>
                  <a:pt x="96626" y="24491"/>
                  <a:pt x="96116" y="24504"/>
                  <a:pt x="95589" y="24529"/>
                </a:cubicBezTo>
                <a:cubicBezTo>
                  <a:pt x="91905" y="24708"/>
                  <a:pt x="85419" y="27794"/>
                  <a:pt x="83769" y="30765"/>
                </a:cubicBezTo>
                <a:cubicBezTo>
                  <a:pt x="81937" y="28634"/>
                  <a:pt x="79102" y="27744"/>
                  <a:pt x="76298" y="27744"/>
                </a:cubicBezTo>
                <a:cubicBezTo>
                  <a:pt x="73491" y="27744"/>
                  <a:pt x="70714" y="28637"/>
                  <a:pt x="69004" y="30069"/>
                </a:cubicBezTo>
                <a:cubicBezTo>
                  <a:pt x="66084" y="23937"/>
                  <a:pt x="60667" y="21543"/>
                  <a:pt x="54914" y="21543"/>
                </a:cubicBezTo>
                <a:cubicBezTo>
                  <a:pt x="54515" y="21543"/>
                  <a:pt x="54115" y="21554"/>
                  <a:pt x="53714" y="21577"/>
                </a:cubicBezTo>
                <a:cubicBezTo>
                  <a:pt x="53839" y="19471"/>
                  <a:pt x="53553" y="17294"/>
                  <a:pt x="52804" y="15162"/>
                </a:cubicBezTo>
                <a:cubicBezTo>
                  <a:pt x="50488" y="8567"/>
                  <a:pt x="44384" y="4331"/>
                  <a:pt x="37912" y="4331"/>
                </a:cubicBezTo>
                <a:cubicBezTo>
                  <a:pt x="36357" y="4331"/>
                  <a:pt x="34781" y="4576"/>
                  <a:pt x="33231" y="5091"/>
                </a:cubicBezTo>
                <a:cubicBezTo>
                  <a:pt x="31955" y="5510"/>
                  <a:pt x="30769" y="6090"/>
                  <a:pt x="29698" y="6803"/>
                </a:cubicBezTo>
                <a:cubicBezTo>
                  <a:pt x="28458" y="5010"/>
                  <a:pt x="26888" y="3565"/>
                  <a:pt x="25104" y="2941"/>
                </a:cubicBezTo>
                <a:cubicBezTo>
                  <a:pt x="23409" y="2347"/>
                  <a:pt x="21764" y="2082"/>
                  <a:pt x="20209" y="2082"/>
                </a:cubicBezTo>
                <a:cubicBezTo>
                  <a:pt x="14750" y="2082"/>
                  <a:pt x="10404" y="5349"/>
                  <a:pt x="8939" y="9141"/>
                </a:cubicBezTo>
                <a:cubicBezTo>
                  <a:pt x="10081" y="5492"/>
                  <a:pt x="5924" y="1638"/>
                  <a:pt x="3568" y="630"/>
                </a:cubicBezTo>
                <a:cubicBezTo>
                  <a:pt x="2533" y="186"/>
                  <a:pt x="1523" y="0"/>
                  <a:pt x="5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_1">
    <p:spTree>
      <p:nvGrpSpPr>
        <p:cNvPr id="193" name="Shape 193"/>
        <p:cNvGrpSpPr/>
        <p:nvPr/>
      </p:nvGrpSpPr>
      <p:grpSpPr>
        <a:xfrm>
          <a:off x="0" y="0"/>
          <a:ext cx="0" cy="0"/>
          <a:chOff x="0" y="0"/>
          <a:chExt cx="0" cy="0"/>
        </a:xfrm>
      </p:grpSpPr>
      <p:sp>
        <p:nvSpPr>
          <p:cNvPr id="194" name="Google Shape;194;p30"/>
          <p:cNvSpPr txBox="1"/>
          <p:nvPr>
            <p:ph idx="1" type="body"/>
          </p:nvPr>
        </p:nvSpPr>
        <p:spPr>
          <a:xfrm>
            <a:off x="720025" y="1254600"/>
            <a:ext cx="7717500" cy="1228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2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195" name="Google Shape;195;p30"/>
          <p:cNvSpPr txBox="1"/>
          <p:nvPr>
            <p:ph type="title"/>
          </p:nvPr>
        </p:nvSpPr>
        <p:spPr>
          <a:xfrm>
            <a:off x="720025" y="5517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96" name="Google Shape;196;p30"/>
          <p:cNvSpPr/>
          <p:nvPr/>
        </p:nvSpPr>
        <p:spPr>
          <a:xfrm>
            <a:off x="-1426625" y="4271824"/>
            <a:ext cx="11149867" cy="909465"/>
          </a:xfrm>
          <a:custGeom>
            <a:rect b="b" l="l" r="r" t="t"/>
            <a:pathLst>
              <a:path extrusionOk="0" h="32895" w="208799">
                <a:moveTo>
                  <a:pt x="163578" y="1"/>
                </a:moveTo>
                <a:cubicBezTo>
                  <a:pt x="163170" y="1"/>
                  <a:pt x="162758" y="12"/>
                  <a:pt x="162357" y="12"/>
                </a:cubicBezTo>
                <a:cubicBezTo>
                  <a:pt x="161354" y="12"/>
                  <a:pt x="160352" y="62"/>
                  <a:pt x="159349" y="87"/>
                </a:cubicBezTo>
                <a:cubicBezTo>
                  <a:pt x="152256" y="388"/>
                  <a:pt x="145239" y="1340"/>
                  <a:pt x="138221" y="2694"/>
                </a:cubicBezTo>
                <a:cubicBezTo>
                  <a:pt x="138171" y="2719"/>
                  <a:pt x="138146" y="2719"/>
                  <a:pt x="138096" y="2719"/>
                </a:cubicBezTo>
                <a:cubicBezTo>
                  <a:pt x="137921" y="2769"/>
                  <a:pt x="137745" y="2794"/>
                  <a:pt x="137570" y="2819"/>
                </a:cubicBezTo>
                <a:cubicBezTo>
                  <a:pt x="137570" y="2844"/>
                  <a:pt x="137545" y="2844"/>
                  <a:pt x="137545" y="2844"/>
                </a:cubicBezTo>
                <a:lnTo>
                  <a:pt x="137469" y="2844"/>
                </a:lnTo>
                <a:cubicBezTo>
                  <a:pt x="137269" y="2894"/>
                  <a:pt x="137093" y="2919"/>
                  <a:pt x="136893" y="2969"/>
                </a:cubicBezTo>
                <a:cubicBezTo>
                  <a:pt x="136517" y="3044"/>
                  <a:pt x="136141" y="3120"/>
                  <a:pt x="135740" y="3195"/>
                </a:cubicBezTo>
                <a:cubicBezTo>
                  <a:pt x="135665" y="3220"/>
                  <a:pt x="135590" y="3220"/>
                  <a:pt x="135515" y="3245"/>
                </a:cubicBezTo>
                <a:cubicBezTo>
                  <a:pt x="133509" y="3671"/>
                  <a:pt x="131504" y="4122"/>
                  <a:pt x="129499" y="4573"/>
                </a:cubicBezTo>
                <a:cubicBezTo>
                  <a:pt x="128898" y="4724"/>
                  <a:pt x="128271" y="4874"/>
                  <a:pt x="127670" y="5024"/>
                </a:cubicBezTo>
                <a:cubicBezTo>
                  <a:pt x="127444" y="5074"/>
                  <a:pt x="127219" y="5125"/>
                  <a:pt x="126968" y="5200"/>
                </a:cubicBezTo>
                <a:lnTo>
                  <a:pt x="126417" y="5325"/>
                </a:lnTo>
                <a:cubicBezTo>
                  <a:pt x="118447" y="7280"/>
                  <a:pt x="110402" y="9611"/>
                  <a:pt x="102106" y="11892"/>
                </a:cubicBezTo>
                <a:cubicBezTo>
                  <a:pt x="98522" y="12894"/>
                  <a:pt x="94888" y="13897"/>
                  <a:pt x="91204" y="14849"/>
                </a:cubicBezTo>
                <a:cubicBezTo>
                  <a:pt x="84637" y="16578"/>
                  <a:pt x="77870" y="18207"/>
                  <a:pt x="70853" y="19586"/>
                </a:cubicBezTo>
                <a:cubicBezTo>
                  <a:pt x="57292" y="22242"/>
                  <a:pt x="45382" y="23208"/>
                  <a:pt x="35230" y="23208"/>
                </a:cubicBezTo>
                <a:cubicBezTo>
                  <a:pt x="19808" y="23208"/>
                  <a:pt x="8441" y="20979"/>
                  <a:pt x="1504" y="19060"/>
                </a:cubicBezTo>
                <a:cubicBezTo>
                  <a:pt x="1003" y="18909"/>
                  <a:pt x="501" y="18784"/>
                  <a:pt x="50" y="18633"/>
                </a:cubicBezTo>
                <a:lnTo>
                  <a:pt x="0" y="18633"/>
                </a:lnTo>
                <a:lnTo>
                  <a:pt x="0" y="32894"/>
                </a:lnTo>
                <a:lnTo>
                  <a:pt x="208798" y="32894"/>
                </a:lnTo>
                <a:lnTo>
                  <a:pt x="208798" y="10438"/>
                </a:lnTo>
                <a:cubicBezTo>
                  <a:pt x="203109" y="7706"/>
                  <a:pt x="197545" y="5576"/>
                  <a:pt x="192131" y="3997"/>
                </a:cubicBezTo>
                <a:cubicBezTo>
                  <a:pt x="192031" y="3972"/>
                  <a:pt x="191956" y="3947"/>
                  <a:pt x="191881" y="3922"/>
                </a:cubicBezTo>
                <a:cubicBezTo>
                  <a:pt x="191705" y="3871"/>
                  <a:pt x="191555" y="3846"/>
                  <a:pt x="191405" y="3796"/>
                </a:cubicBezTo>
                <a:cubicBezTo>
                  <a:pt x="190678" y="3596"/>
                  <a:pt x="189976" y="3395"/>
                  <a:pt x="189249" y="3220"/>
                </a:cubicBezTo>
                <a:cubicBezTo>
                  <a:pt x="189224" y="3195"/>
                  <a:pt x="189199" y="3195"/>
                  <a:pt x="189174" y="3195"/>
                </a:cubicBezTo>
                <a:cubicBezTo>
                  <a:pt x="188497" y="3019"/>
                  <a:pt x="187846" y="2844"/>
                  <a:pt x="187194" y="2694"/>
                </a:cubicBezTo>
                <a:cubicBezTo>
                  <a:pt x="186718" y="2568"/>
                  <a:pt x="186242" y="2468"/>
                  <a:pt x="185765" y="2368"/>
                </a:cubicBezTo>
                <a:lnTo>
                  <a:pt x="185715" y="2343"/>
                </a:lnTo>
                <a:cubicBezTo>
                  <a:pt x="185490" y="2293"/>
                  <a:pt x="185264" y="2242"/>
                  <a:pt x="185039" y="2192"/>
                </a:cubicBezTo>
                <a:cubicBezTo>
                  <a:pt x="184562" y="2092"/>
                  <a:pt x="184111" y="2017"/>
                  <a:pt x="183635" y="1917"/>
                </a:cubicBezTo>
                <a:cubicBezTo>
                  <a:pt x="183610" y="1917"/>
                  <a:pt x="183560" y="1892"/>
                  <a:pt x="183510" y="1892"/>
                </a:cubicBezTo>
                <a:cubicBezTo>
                  <a:pt x="182958" y="1766"/>
                  <a:pt x="182382" y="1666"/>
                  <a:pt x="181805" y="1566"/>
                </a:cubicBezTo>
                <a:cubicBezTo>
                  <a:pt x="180853" y="1390"/>
                  <a:pt x="179901" y="1240"/>
                  <a:pt x="178948" y="1090"/>
                </a:cubicBezTo>
                <a:cubicBezTo>
                  <a:pt x="175590" y="588"/>
                  <a:pt x="172282" y="287"/>
                  <a:pt x="168998" y="112"/>
                </a:cubicBezTo>
                <a:cubicBezTo>
                  <a:pt x="168547" y="87"/>
                  <a:pt x="168121" y="87"/>
                  <a:pt x="167670" y="62"/>
                </a:cubicBezTo>
                <a:lnTo>
                  <a:pt x="167144" y="62"/>
                </a:lnTo>
                <a:cubicBezTo>
                  <a:pt x="166216" y="12"/>
                  <a:pt x="165289" y="12"/>
                  <a:pt x="164362" y="12"/>
                </a:cubicBezTo>
                <a:lnTo>
                  <a:pt x="164186" y="12"/>
                </a:lnTo>
                <a:cubicBezTo>
                  <a:pt x="163986" y="3"/>
                  <a:pt x="163783" y="1"/>
                  <a:pt x="163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p:nvPr/>
        </p:nvSpPr>
        <p:spPr>
          <a:xfrm rot="10800000">
            <a:off x="-90293" y="4490575"/>
            <a:ext cx="2900117" cy="652925"/>
          </a:xfrm>
          <a:custGeom>
            <a:rect b="b" l="l" r="r" t="t"/>
            <a:pathLst>
              <a:path extrusionOk="0" h="26000" w="115485">
                <a:moveTo>
                  <a:pt x="115484" y="1"/>
                </a:moveTo>
                <a:lnTo>
                  <a:pt x="1" y="17"/>
                </a:lnTo>
                <a:cubicBezTo>
                  <a:pt x="3318" y="5472"/>
                  <a:pt x="8892" y="8741"/>
                  <a:pt x="14467" y="8741"/>
                </a:cubicBezTo>
                <a:cubicBezTo>
                  <a:pt x="15511" y="8741"/>
                  <a:pt x="16556" y="8626"/>
                  <a:pt x="17586" y="8389"/>
                </a:cubicBezTo>
                <a:cubicBezTo>
                  <a:pt x="17986" y="8292"/>
                  <a:pt x="18401" y="8181"/>
                  <a:pt x="18806" y="8181"/>
                </a:cubicBezTo>
                <a:cubicBezTo>
                  <a:pt x="19018" y="8181"/>
                  <a:pt x="19228" y="8211"/>
                  <a:pt x="19432" y="8291"/>
                </a:cubicBezTo>
                <a:cubicBezTo>
                  <a:pt x="20157" y="8571"/>
                  <a:pt x="20619" y="9378"/>
                  <a:pt x="21080" y="10104"/>
                </a:cubicBezTo>
                <a:cubicBezTo>
                  <a:pt x="23816" y="14356"/>
                  <a:pt x="27920" y="17256"/>
                  <a:pt x="32320" y="18064"/>
                </a:cubicBezTo>
                <a:cubicBezTo>
                  <a:pt x="33240" y="18231"/>
                  <a:pt x="34158" y="18308"/>
                  <a:pt x="35073" y="18308"/>
                </a:cubicBezTo>
                <a:cubicBezTo>
                  <a:pt x="41119" y="18308"/>
                  <a:pt x="47018" y="14911"/>
                  <a:pt x="52444" y="11389"/>
                </a:cubicBezTo>
                <a:cubicBezTo>
                  <a:pt x="60331" y="20485"/>
                  <a:pt x="71122" y="25999"/>
                  <a:pt x="81973" y="25999"/>
                </a:cubicBezTo>
                <a:cubicBezTo>
                  <a:pt x="83547" y="25999"/>
                  <a:pt x="85123" y="25883"/>
                  <a:pt x="86692" y="25645"/>
                </a:cubicBezTo>
                <a:cubicBezTo>
                  <a:pt x="99069" y="23750"/>
                  <a:pt x="110622" y="13911"/>
                  <a:pt x="115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flipH="1">
            <a:off x="4630499" y="5"/>
            <a:ext cx="2622376" cy="590395"/>
          </a:xfrm>
          <a:custGeom>
            <a:rect b="b" l="l" r="r" t="t"/>
            <a:pathLst>
              <a:path extrusionOk="0" h="26000" w="115485">
                <a:moveTo>
                  <a:pt x="115484" y="1"/>
                </a:moveTo>
                <a:lnTo>
                  <a:pt x="1" y="17"/>
                </a:lnTo>
                <a:cubicBezTo>
                  <a:pt x="3318" y="5472"/>
                  <a:pt x="8892" y="8741"/>
                  <a:pt x="14467" y="8741"/>
                </a:cubicBezTo>
                <a:cubicBezTo>
                  <a:pt x="15511" y="8741"/>
                  <a:pt x="16556" y="8626"/>
                  <a:pt x="17586" y="8389"/>
                </a:cubicBezTo>
                <a:cubicBezTo>
                  <a:pt x="17986" y="8292"/>
                  <a:pt x="18401" y="8181"/>
                  <a:pt x="18806" y="8181"/>
                </a:cubicBezTo>
                <a:cubicBezTo>
                  <a:pt x="19018" y="8181"/>
                  <a:pt x="19228" y="8211"/>
                  <a:pt x="19432" y="8291"/>
                </a:cubicBezTo>
                <a:cubicBezTo>
                  <a:pt x="20157" y="8571"/>
                  <a:pt x="20619" y="9378"/>
                  <a:pt x="21080" y="10104"/>
                </a:cubicBezTo>
                <a:cubicBezTo>
                  <a:pt x="23816" y="14356"/>
                  <a:pt x="27920" y="17256"/>
                  <a:pt x="32320" y="18064"/>
                </a:cubicBezTo>
                <a:cubicBezTo>
                  <a:pt x="33240" y="18231"/>
                  <a:pt x="34158" y="18308"/>
                  <a:pt x="35073" y="18308"/>
                </a:cubicBezTo>
                <a:cubicBezTo>
                  <a:pt x="41119" y="18308"/>
                  <a:pt x="47018" y="14911"/>
                  <a:pt x="52444" y="11389"/>
                </a:cubicBezTo>
                <a:cubicBezTo>
                  <a:pt x="60331" y="20485"/>
                  <a:pt x="71122" y="25999"/>
                  <a:pt x="81973" y="25999"/>
                </a:cubicBezTo>
                <a:cubicBezTo>
                  <a:pt x="83547" y="25999"/>
                  <a:pt x="85123" y="25883"/>
                  <a:pt x="86692" y="25645"/>
                </a:cubicBezTo>
                <a:cubicBezTo>
                  <a:pt x="99069" y="23750"/>
                  <a:pt x="110622" y="13911"/>
                  <a:pt x="115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a:off x="7939225" y="41475"/>
            <a:ext cx="1325625" cy="1460875"/>
          </a:xfrm>
          <a:custGeom>
            <a:rect b="b" l="l" r="r" t="t"/>
            <a:pathLst>
              <a:path extrusionOk="0" h="58435" w="53025">
                <a:moveTo>
                  <a:pt x="53025" y="58435"/>
                </a:moveTo>
                <a:cubicBezTo>
                  <a:pt x="47510" y="57432"/>
                  <a:pt x="40513" y="54880"/>
                  <a:pt x="38740" y="49562"/>
                </a:cubicBezTo>
                <a:cubicBezTo>
                  <a:pt x="36566" y="43043"/>
                  <a:pt x="41036" y="34720"/>
                  <a:pt x="37225" y="29001"/>
                </a:cubicBezTo>
                <a:cubicBezTo>
                  <a:pt x="31778" y="20826"/>
                  <a:pt x="18503" y="22519"/>
                  <a:pt x="10172" y="17314"/>
                </a:cubicBezTo>
                <a:cubicBezTo>
                  <a:pt x="5876" y="14630"/>
                  <a:pt x="7893" y="7344"/>
                  <a:pt x="5627" y="2814"/>
                </a:cubicBezTo>
                <a:cubicBezTo>
                  <a:pt x="4689" y="938"/>
                  <a:pt x="1745" y="1164"/>
                  <a:pt x="0" y="0"/>
                </a:cubicBezTo>
              </a:path>
            </a:pathLst>
          </a:custGeom>
          <a:noFill/>
          <a:ln cap="flat" cmpd="sng" w="9525">
            <a:solidFill>
              <a:schemeClr val="dk2"/>
            </a:solidFill>
            <a:prstDash val="solid"/>
            <a:round/>
            <a:headEnd len="med" w="med" type="none"/>
            <a:tailEnd len="med" w="med" type="none"/>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713225" y="5517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4" name="Google Shape;24;p4"/>
          <p:cNvSpPr txBox="1"/>
          <p:nvPr>
            <p:ph idx="1" type="body"/>
          </p:nvPr>
        </p:nvSpPr>
        <p:spPr>
          <a:xfrm>
            <a:off x="713225" y="1559100"/>
            <a:ext cx="4991400" cy="20253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accent1"/>
              </a:buClr>
              <a:buSzPts val="1500"/>
              <a:buFont typeface="Chivo"/>
              <a:buChar char="●"/>
              <a:defRPr sz="1400"/>
            </a:lvl1pPr>
            <a:lvl2pPr indent="-323850" lvl="1" marL="914400">
              <a:spcBef>
                <a:spcPts val="0"/>
              </a:spcBef>
              <a:spcAft>
                <a:spcPts val="0"/>
              </a:spcAft>
              <a:buClr>
                <a:srgbClr val="434343"/>
              </a:buClr>
              <a:buSzPts val="1500"/>
              <a:buFont typeface="Roboto Condensed Light"/>
              <a:buChar char="○"/>
              <a:defRPr/>
            </a:lvl2pPr>
            <a:lvl3pPr indent="-323850" lvl="2" marL="1371600">
              <a:spcBef>
                <a:spcPts val="0"/>
              </a:spcBef>
              <a:spcAft>
                <a:spcPts val="0"/>
              </a:spcAft>
              <a:buClr>
                <a:srgbClr val="434343"/>
              </a:buClr>
              <a:buSzPts val="1500"/>
              <a:buFont typeface="Roboto Condensed Light"/>
              <a:buChar char="■"/>
              <a:defRPr/>
            </a:lvl3pPr>
            <a:lvl4pPr indent="-323850" lvl="3" marL="1828800">
              <a:spcBef>
                <a:spcPts val="0"/>
              </a:spcBef>
              <a:spcAft>
                <a:spcPts val="0"/>
              </a:spcAft>
              <a:buClr>
                <a:srgbClr val="434343"/>
              </a:buClr>
              <a:buSzPts val="1500"/>
              <a:buFont typeface="Roboto Condensed Light"/>
              <a:buChar char="●"/>
              <a:defRPr/>
            </a:lvl4pPr>
            <a:lvl5pPr indent="-323850" lvl="4" marL="2286000">
              <a:spcBef>
                <a:spcPts val="0"/>
              </a:spcBef>
              <a:spcAft>
                <a:spcPts val="0"/>
              </a:spcAft>
              <a:buClr>
                <a:srgbClr val="434343"/>
              </a:buClr>
              <a:buSzPts val="1500"/>
              <a:buFont typeface="Roboto Condensed Light"/>
              <a:buChar char="○"/>
              <a:defRPr/>
            </a:lvl5pPr>
            <a:lvl6pPr indent="-323850" lvl="5" marL="2743200">
              <a:spcBef>
                <a:spcPts val="0"/>
              </a:spcBef>
              <a:spcAft>
                <a:spcPts val="0"/>
              </a:spcAft>
              <a:buClr>
                <a:srgbClr val="434343"/>
              </a:buClr>
              <a:buSzPts val="1500"/>
              <a:buFont typeface="Roboto Condensed Light"/>
              <a:buChar char="■"/>
              <a:defRPr/>
            </a:lvl6pPr>
            <a:lvl7pPr indent="-323850" lvl="6" marL="3200400">
              <a:spcBef>
                <a:spcPts val="0"/>
              </a:spcBef>
              <a:spcAft>
                <a:spcPts val="0"/>
              </a:spcAft>
              <a:buClr>
                <a:srgbClr val="434343"/>
              </a:buClr>
              <a:buSzPts val="1500"/>
              <a:buFont typeface="Roboto Condensed Light"/>
              <a:buChar char="●"/>
              <a:defRPr/>
            </a:lvl7pPr>
            <a:lvl8pPr indent="-323850" lvl="7" marL="3657600">
              <a:spcBef>
                <a:spcPts val="0"/>
              </a:spcBef>
              <a:spcAft>
                <a:spcPts val="0"/>
              </a:spcAft>
              <a:buClr>
                <a:srgbClr val="434343"/>
              </a:buClr>
              <a:buSzPts val="1500"/>
              <a:buFont typeface="Roboto Condensed Light"/>
              <a:buChar char="○"/>
              <a:defRPr/>
            </a:lvl8pPr>
            <a:lvl9pPr indent="-323850" lvl="8" marL="4114800">
              <a:spcBef>
                <a:spcPts val="0"/>
              </a:spcBef>
              <a:spcAft>
                <a:spcPts val="0"/>
              </a:spcAft>
              <a:buClr>
                <a:srgbClr val="434343"/>
              </a:buClr>
              <a:buSzPts val="1500"/>
              <a:buFont typeface="Roboto Condensed Light"/>
              <a:buChar char="■"/>
              <a:defRPr/>
            </a:lvl9pPr>
          </a:lstStyle>
          <a:p/>
        </p:txBody>
      </p:sp>
      <p:sp>
        <p:nvSpPr>
          <p:cNvPr id="25" name="Google Shape;25;p4"/>
          <p:cNvSpPr/>
          <p:nvPr/>
        </p:nvSpPr>
        <p:spPr>
          <a:xfrm rot="-881411">
            <a:off x="3796706" y="3052028"/>
            <a:ext cx="6909871" cy="4536995"/>
          </a:xfrm>
          <a:custGeom>
            <a:rect b="b" l="l" r="r" t="t"/>
            <a:pathLst>
              <a:path extrusionOk="0" h="148806" w="179400">
                <a:moveTo>
                  <a:pt x="140164" y="0"/>
                </a:moveTo>
                <a:cubicBezTo>
                  <a:pt x="126895" y="0"/>
                  <a:pt x="115014" y="5516"/>
                  <a:pt x="110627" y="8555"/>
                </a:cubicBezTo>
                <a:cubicBezTo>
                  <a:pt x="106993" y="11111"/>
                  <a:pt x="103835" y="14269"/>
                  <a:pt x="100351" y="17051"/>
                </a:cubicBezTo>
                <a:cubicBezTo>
                  <a:pt x="94863" y="21412"/>
                  <a:pt x="88572" y="24770"/>
                  <a:pt x="81880" y="26901"/>
                </a:cubicBezTo>
                <a:cubicBezTo>
                  <a:pt x="66066" y="31938"/>
                  <a:pt x="48772" y="30059"/>
                  <a:pt x="32757" y="34470"/>
                </a:cubicBezTo>
                <a:cubicBezTo>
                  <a:pt x="27193" y="35998"/>
                  <a:pt x="21880" y="38254"/>
                  <a:pt x="16667" y="40710"/>
                </a:cubicBezTo>
                <a:cubicBezTo>
                  <a:pt x="13659" y="42114"/>
                  <a:pt x="10627" y="43592"/>
                  <a:pt x="8095" y="45748"/>
                </a:cubicBezTo>
                <a:cubicBezTo>
                  <a:pt x="2431" y="50635"/>
                  <a:pt x="0" y="58555"/>
                  <a:pt x="526" y="65999"/>
                </a:cubicBezTo>
                <a:cubicBezTo>
                  <a:pt x="1078" y="73467"/>
                  <a:pt x="4236" y="80510"/>
                  <a:pt x="8221" y="86826"/>
                </a:cubicBezTo>
                <a:cubicBezTo>
                  <a:pt x="16842" y="100485"/>
                  <a:pt x="30226" y="111838"/>
                  <a:pt x="46116" y="114821"/>
                </a:cubicBezTo>
                <a:cubicBezTo>
                  <a:pt x="54035" y="116300"/>
                  <a:pt x="62657" y="115798"/>
                  <a:pt x="69524" y="120009"/>
                </a:cubicBezTo>
                <a:cubicBezTo>
                  <a:pt x="76015" y="123969"/>
                  <a:pt x="79524" y="131312"/>
                  <a:pt x="84737" y="136851"/>
                </a:cubicBezTo>
                <a:cubicBezTo>
                  <a:pt x="91554" y="144069"/>
                  <a:pt x="102181" y="144295"/>
                  <a:pt x="111554" y="147653"/>
                </a:cubicBezTo>
                <a:cubicBezTo>
                  <a:pt x="113710" y="148424"/>
                  <a:pt x="116052" y="148805"/>
                  <a:pt x="118454" y="148805"/>
                </a:cubicBezTo>
                <a:cubicBezTo>
                  <a:pt x="131746" y="148805"/>
                  <a:pt x="146846" y="137125"/>
                  <a:pt x="142006" y="115197"/>
                </a:cubicBezTo>
                <a:cubicBezTo>
                  <a:pt x="140226" y="107202"/>
                  <a:pt x="142106" y="98706"/>
                  <a:pt x="146191" y="91613"/>
                </a:cubicBezTo>
                <a:cubicBezTo>
                  <a:pt x="150277" y="84520"/>
                  <a:pt x="156166" y="78630"/>
                  <a:pt x="162081" y="72991"/>
                </a:cubicBezTo>
                <a:cubicBezTo>
                  <a:pt x="165991" y="69257"/>
                  <a:pt x="169976" y="65547"/>
                  <a:pt x="172833" y="60986"/>
                </a:cubicBezTo>
                <a:cubicBezTo>
                  <a:pt x="176091" y="55848"/>
                  <a:pt x="177770" y="49808"/>
                  <a:pt x="178347" y="43743"/>
                </a:cubicBezTo>
                <a:cubicBezTo>
                  <a:pt x="179399" y="32740"/>
                  <a:pt x="177269" y="20685"/>
                  <a:pt x="169725" y="12615"/>
                </a:cubicBezTo>
                <a:cubicBezTo>
                  <a:pt x="160800" y="3089"/>
                  <a:pt x="150093" y="0"/>
                  <a:pt x="1401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0" y="2996400"/>
            <a:ext cx="7313280" cy="2147284"/>
          </a:xfrm>
          <a:custGeom>
            <a:rect b="b" l="l" r="r" t="t"/>
            <a:pathLst>
              <a:path extrusionOk="0" h="62855" w="65982">
                <a:moveTo>
                  <a:pt x="0" y="1"/>
                </a:moveTo>
                <a:lnTo>
                  <a:pt x="0" y="62854"/>
                </a:lnTo>
                <a:lnTo>
                  <a:pt x="65982" y="62844"/>
                </a:lnTo>
                <a:cubicBezTo>
                  <a:pt x="63113" y="55964"/>
                  <a:pt x="57107" y="51869"/>
                  <a:pt x="51027" y="50664"/>
                </a:cubicBezTo>
                <a:cubicBezTo>
                  <a:pt x="49383" y="50340"/>
                  <a:pt x="47730" y="50200"/>
                  <a:pt x="46074" y="50200"/>
                </a:cubicBezTo>
                <a:cubicBezTo>
                  <a:pt x="41616" y="50200"/>
                  <a:pt x="37134" y="51214"/>
                  <a:pt x="32747" y="52389"/>
                </a:cubicBezTo>
                <a:cubicBezTo>
                  <a:pt x="27010" y="41726"/>
                  <a:pt x="17335" y="34618"/>
                  <a:pt x="7171" y="33610"/>
                </a:cubicBezTo>
                <a:cubicBezTo>
                  <a:pt x="7067" y="23113"/>
                  <a:pt x="4220" y="9032"/>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flipH="1">
            <a:off x="5466925" y="-189375"/>
            <a:ext cx="2887125" cy="650000"/>
          </a:xfrm>
          <a:custGeom>
            <a:rect b="b" l="l" r="r" t="t"/>
            <a:pathLst>
              <a:path extrusionOk="0" h="26000" w="115485">
                <a:moveTo>
                  <a:pt x="115484" y="1"/>
                </a:moveTo>
                <a:lnTo>
                  <a:pt x="1" y="17"/>
                </a:lnTo>
                <a:cubicBezTo>
                  <a:pt x="3318" y="5472"/>
                  <a:pt x="8892" y="8741"/>
                  <a:pt x="14467" y="8741"/>
                </a:cubicBezTo>
                <a:cubicBezTo>
                  <a:pt x="15511" y="8741"/>
                  <a:pt x="16556" y="8626"/>
                  <a:pt x="17586" y="8389"/>
                </a:cubicBezTo>
                <a:cubicBezTo>
                  <a:pt x="17986" y="8292"/>
                  <a:pt x="18401" y="8181"/>
                  <a:pt x="18806" y="8181"/>
                </a:cubicBezTo>
                <a:cubicBezTo>
                  <a:pt x="19018" y="8181"/>
                  <a:pt x="19228" y="8211"/>
                  <a:pt x="19432" y="8291"/>
                </a:cubicBezTo>
                <a:cubicBezTo>
                  <a:pt x="20157" y="8571"/>
                  <a:pt x="20619" y="9378"/>
                  <a:pt x="21080" y="10104"/>
                </a:cubicBezTo>
                <a:cubicBezTo>
                  <a:pt x="23816" y="14356"/>
                  <a:pt x="27920" y="17256"/>
                  <a:pt x="32320" y="18064"/>
                </a:cubicBezTo>
                <a:cubicBezTo>
                  <a:pt x="33240" y="18231"/>
                  <a:pt x="34158" y="18308"/>
                  <a:pt x="35073" y="18308"/>
                </a:cubicBezTo>
                <a:cubicBezTo>
                  <a:pt x="41119" y="18308"/>
                  <a:pt x="47018" y="14911"/>
                  <a:pt x="52444" y="11389"/>
                </a:cubicBezTo>
                <a:cubicBezTo>
                  <a:pt x="60331" y="20485"/>
                  <a:pt x="71122" y="25999"/>
                  <a:pt x="81973" y="25999"/>
                </a:cubicBezTo>
                <a:cubicBezTo>
                  <a:pt x="83547" y="25999"/>
                  <a:pt x="85123" y="25883"/>
                  <a:pt x="86692" y="25645"/>
                </a:cubicBezTo>
                <a:cubicBezTo>
                  <a:pt x="99069" y="23750"/>
                  <a:pt x="110622" y="13911"/>
                  <a:pt x="115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200" name="Shape 200"/>
        <p:cNvGrpSpPr/>
        <p:nvPr/>
      </p:nvGrpSpPr>
      <p:grpSpPr>
        <a:xfrm>
          <a:off x="0" y="0"/>
          <a:ext cx="0" cy="0"/>
          <a:chOff x="0" y="0"/>
          <a:chExt cx="0" cy="0"/>
        </a:xfrm>
      </p:grpSpPr>
      <p:sp>
        <p:nvSpPr>
          <p:cNvPr id="201" name="Google Shape;201;p31"/>
          <p:cNvSpPr txBox="1"/>
          <p:nvPr>
            <p:ph type="title"/>
          </p:nvPr>
        </p:nvSpPr>
        <p:spPr>
          <a:xfrm>
            <a:off x="720025" y="5517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02" name="Google Shape;202;p31"/>
          <p:cNvSpPr txBox="1"/>
          <p:nvPr>
            <p:ph idx="1" type="body"/>
          </p:nvPr>
        </p:nvSpPr>
        <p:spPr>
          <a:xfrm>
            <a:off x="4748375" y="1244800"/>
            <a:ext cx="3675600" cy="3363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400" u="sng"/>
            </a:lvl1pPr>
            <a:lvl2pPr indent="-330200" lvl="1" marL="914400" rtl="0">
              <a:lnSpc>
                <a:spcPct val="100000"/>
              </a:lnSpc>
              <a:spcBef>
                <a:spcPts val="0"/>
              </a:spcBef>
              <a:spcAft>
                <a:spcPts val="0"/>
              </a:spcAft>
              <a:buSzPts val="1600"/>
              <a:buChar char="○"/>
              <a:defRPr sz="1600"/>
            </a:lvl2pPr>
            <a:lvl3pPr indent="-330200" lvl="2" marL="1371600" rtl="0">
              <a:lnSpc>
                <a:spcPct val="100000"/>
              </a:lnSpc>
              <a:spcBef>
                <a:spcPts val="0"/>
              </a:spcBef>
              <a:spcAft>
                <a:spcPts val="0"/>
              </a:spcAft>
              <a:buSzPts val="1600"/>
              <a:buChar char="■"/>
              <a:defRPr sz="1600"/>
            </a:lvl3pPr>
            <a:lvl4pPr indent="-330200" lvl="3" marL="1828800" rtl="0">
              <a:lnSpc>
                <a:spcPct val="100000"/>
              </a:lnSpc>
              <a:spcBef>
                <a:spcPts val="0"/>
              </a:spcBef>
              <a:spcAft>
                <a:spcPts val="0"/>
              </a:spcAft>
              <a:buSzPts val="1600"/>
              <a:buChar char="●"/>
              <a:defRPr sz="1600"/>
            </a:lvl4pPr>
            <a:lvl5pPr indent="-330200" lvl="4" marL="2286000" rtl="0">
              <a:lnSpc>
                <a:spcPct val="100000"/>
              </a:lnSpc>
              <a:spcBef>
                <a:spcPts val="0"/>
              </a:spcBef>
              <a:spcAft>
                <a:spcPts val="0"/>
              </a:spcAft>
              <a:buSzPts val="1600"/>
              <a:buChar char="○"/>
              <a:defRPr sz="1600"/>
            </a:lvl5pPr>
            <a:lvl6pPr indent="-330200" lvl="5" marL="2743200" rtl="0">
              <a:lnSpc>
                <a:spcPct val="100000"/>
              </a:lnSpc>
              <a:spcBef>
                <a:spcPts val="0"/>
              </a:spcBef>
              <a:spcAft>
                <a:spcPts val="0"/>
              </a:spcAft>
              <a:buSzPts val="1600"/>
              <a:buChar char="■"/>
              <a:defRPr sz="1600"/>
            </a:lvl6pPr>
            <a:lvl7pPr indent="-330200" lvl="6" marL="3200400" rtl="0">
              <a:lnSpc>
                <a:spcPct val="100000"/>
              </a:lnSpc>
              <a:spcBef>
                <a:spcPts val="0"/>
              </a:spcBef>
              <a:spcAft>
                <a:spcPts val="0"/>
              </a:spcAft>
              <a:buSzPts val="1600"/>
              <a:buChar char="●"/>
              <a:defRPr sz="1600"/>
            </a:lvl7pPr>
            <a:lvl8pPr indent="-330200" lvl="7" marL="3657600" rtl="0">
              <a:lnSpc>
                <a:spcPct val="100000"/>
              </a:lnSpc>
              <a:spcBef>
                <a:spcPts val="0"/>
              </a:spcBef>
              <a:spcAft>
                <a:spcPts val="0"/>
              </a:spcAft>
              <a:buSzPts val="1600"/>
              <a:buChar char="○"/>
              <a:defRPr sz="1600"/>
            </a:lvl8pPr>
            <a:lvl9pPr indent="-330200" lvl="8" marL="4114800" rtl="0">
              <a:lnSpc>
                <a:spcPct val="100000"/>
              </a:lnSpc>
              <a:spcBef>
                <a:spcPts val="0"/>
              </a:spcBef>
              <a:spcAft>
                <a:spcPts val="0"/>
              </a:spcAft>
              <a:buSzPts val="1600"/>
              <a:buChar char="■"/>
              <a:defRPr sz="1600"/>
            </a:lvl9pPr>
          </a:lstStyle>
          <a:p/>
        </p:txBody>
      </p:sp>
      <p:sp>
        <p:nvSpPr>
          <p:cNvPr id="203" name="Google Shape;203;p31"/>
          <p:cNvSpPr txBox="1"/>
          <p:nvPr>
            <p:ph idx="2" type="body"/>
          </p:nvPr>
        </p:nvSpPr>
        <p:spPr>
          <a:xfrm>
            <a:off x="720025" y="1244801"/>
            <a:ext cx="3675600" cy="33639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chemeClr val="accent1"/>
              </a:buClr>
              <a:buSzPts val="1500"/>
              <a:buChar char="●"/>
              <a:defRPr sz="1400"/>
            </a:lvl1pPr>
            <a:lvl2pPr indent="-330200" lvl="1" marL="914400" rtl="0">
              <a:lnSpc>
                <a:spcPct val="100000"/>
              </a:lnSpc>
              <a:spcBef>
                <a:spcPts val="0"/>
              </a:spcBef>
              <a:spcAft>
                <a:spcPts val="0"/>
              </a:spcAft>
              <a:buSzPts val="1600"/>
              <a:buChar char="○"/>
              <a:defRPr sz="1600"/>
            </a:lvl2pPr>
            <a:lvl3pPr indent="-330200" lvl="2" marL="1371600" rtl="0">
              <a:lnSpc>
                <a:spcPct val="100000"/>
              </a:lnSpc>
              <a:spcBef>
                <a:spcPts val="0"/>
              </a:spcBef>
              <a:spcAft>
                <a:spcPts val="0"/>
              </a:spcAft>
              <a:buSzPts val="1600"/>
              <a:buChar char="■"/>
              <a:defRPr sz="1600"/>
            </a:lvl3pPr>
            <a:lvl4pPr indent="-330200" lvl="3" marL="1828800" rtl="0">
              <a:lnSpc>
                <a:spcPct val="100000"/>
              </a:lnSpc>
              <a:spcBef>
                <a:spcPts val="0"/>
              </a:spcBef>
              <a:spcAft>
                <a:spcPts val="0"/>
              </a:spcAft>
              <a:buSzPts val="1600"/>
              <a:buChar char="●"/>
              <a:defRPr sz="1600"/>
            </a:lvl4pPr>
            <a:lvl5pPr indent="-330200" lvl="4" marL="2286000" rtl="0">
              <a:lnSpc>
                <a:spcPct val="100000"/>
              </a:lnSpc>
              <a:spcBef>
                <a:spcPts val="0"/>
              </a:spcBef>
              <a:spcAft>
                <a:spcPts val="0"/>
              </a:spcAft>
              <a:buSzPts val="1600"/>
              <a:buChar char="○"/>
              <a:defRPr sz="1600"/>
            </a:lvl5pPr>
            <a:lvl6pPr indent="-330200" lvl="5" marL="2743200" rtl="0">
              <a:lnSpc>
                <a:spcPct val="100000"/>
              </a:lnSpc>
              <a:spcBef>
                <a:spcPts val="0"/>
              </a:spcBef>
              <a:spcAft>
                <a:spcPts val="0"/>
              </a:spcAft>
              <a:buSzPts val="1600"/>
              <a:buChar char="■"/>
              <a:defRPr sz="1600"/>
            </a:lvl6pPr>
            <a:lvl7pPr indent="-330200" lvl="6" marL="3200400" rtl="0">
              <a:lnSpc>
                <a:spcPct val="100000"/>
              </a:lnSpc>
              <a:spcBef>
                <a:spcPts val="0"/>
              </a:spcBef>
              <a:spcAft>
                <a:spcPts val="0"/>
              </a:spcAft>
              <a:buSzPts val="1600"/>
              <a:buChar char="●"/>
              <a:defRPr sz="1600"/>
            </a:lvl7pPr>
            <a:lvl8pPr indent="-330200" lvl="7" marL="3657600" rtl="0">
              <a:lnSpc>
                <a:spcPct val="100000"/>
              </a:lnSpc>
              <a:spcBef>
                <a:spcPts val="0"/>
              </a:spcBef>
              <a:spcAft>
                <a:spcPts val="0"/>
              </a:spcAft>
              <a:buSzPts val="1600"/>
              <a:buChar char="○"/>
              <a:defRPr sz="1600"/>
            </a:lvl8pPr>
            <a:lvl9pPr indent="-330200" lvl="8" marL="4114800" rtl="0">
              <a:lnSpc>
                <a:spcPct val="100000"/>
              </a:lnSpc>
              <a:spcBef>
                <a:spcPts val="0"/>
              </a:spcBef>
              <a:spcAft>
                <a:spcPts val="0"/>
              </a:spcAft>
              <a:buSzPts val="1600"/>
              <a:buChar char="■"/>
              <a:defRPr sz="1600"/>
            </a:lvl9pPr>
          </a:lstStyle>
          <a:p/>
        </p:txBody>
      </p:sp>
      <p:sp>
        <p:nvSpPr>
          <p:cNvPr id="204" name="Google Shape;204;p31"/>
          <p:cNvSpPr/>
          <p:nvPr/>
        </p:nvSpPr>
        <p:spPr>
          <a:xfrm>
            <a:off x="6027450" y="0"/>
            <a:ext cx="2887125" cy="650000"/>
          </a:xfrm>
          <a:custGeom>
            <a:rect b="b" l="l" r="r" t="t"/>
            <a:pathLst>
              <a:path extrusionOk="0" h="26000" w="115485">
                <a:moveTo>
                  <a:pt x="115484" y="1"/>
                </a:moveTo>
                <a:lnTo>
                  <a:pt x="1" y="17"/>
                </a:lnTo>
                <a:cubicBezTo>
                  <a:pt x="3318" y="5472"/>
                  <a:pt x="8892" y="8741"/>
                  <a:pt x="14467" y="8741"/>
                </a:cubicBezTo>
                <a:cubicBezTo>
                  <a:pt x="15511" y="8741"/>
                  <a:pt x="16556" y="8626"/>
                  <a:pt x="17586" y="8389"/>
                </a:cubicBezTo>
                <a:cubicBezTo>
                  <a:pt x="17986" y="8292"/>
                  <a:pt x="18401" y="8181"/>
                  <a:pt x="18806" y="8181"/>
                </a:cubicBezTo>
                <a:cubicBezTo>
                  <a:pt x="19018" y="8181"/>
                  <a:pt x="19228" y="8211"/>
                  <a:pt x="19432" y="8291"/>
                </a:cubicBezTo>
                <a:cubicBezTo>
                  <a:pt x="20157" y="8571"/>
                  <a:pt x="20619" y="9378"/>
                  <a:pt x="21080" y="10104"/>
                </a:cubicBezTo>
                <a:cubicBezTo>
                  <a:pt x="23816" y="14356"/>
                  <a:pt x="27920" y="17256"/>
                  <a:pt x="32320" y="18064"/>
                </a:cubicBezTo>
                <a:cubicBezTo>
                  <a:pt x="33240" y="18231"/>
                  <a:pt x="34158" y="18308"/>
                  <a:pt x="35073" y="18308"/>
                </a:cubicBezTo>
                <a:cubicBezTo>
                  <a:pt x="41119" y="18308"/>
                  <a:pt x="47018" y="14911"/>
                  <a:pt x="52444" y="11389"/>
                </a:cubicBezTo>
                <a:cubicBezTo>
                  <a:pt x="60331" y="20485"/>
                  <a:pt x="71122" y="25999"/>
                  <a:pt x="81973" y="25999"/>
                </a:cubicBezTo>
                <a:cubicBezTo>
                  <a:pt x="83547" y="25999"/>
                  <a:pt x="85123" y="25883"/>
                  <a:pt x="86692" y="25645"/>
                </a:cubicBezTo>
                <a:cubicBezTo>
                  <a:pt x="99069" y="23750"/>
                  <a:pt x="110622" y="13911"/>
                  <a:pt x="115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1"/>
          <p:cNvSpPr/>
          <p:nvPr/>
        </p:nvSpPr>
        <p:spPr>
          <a:xfrm flipH="1">
            <a:off x="-1426617" y="4729079"/>
            <a:ext cx="11149867" cy="452142"/>
          </a:xfrm>
          <a:custGeom>
            <a:rect b="b" l="l" r="r" t="t"/>
            <a:pathLst>
              <a:path extrusionOk="0" h="32895" w="208799">
                <a:moveTo>
                  <a:pt x="163578" y="1"/>
                </a:moveTo>
                <a:cubicBezTo>
                  <a:pt x="163170" y="1"/>
                  <a:pt x="162758" y="12"/>
                  <a:pt x="162357" y="12"/>
                </a:cubicBezTo>
                <a:cubicBezTo>
                  <a:pt x="161354" y="12"/>
                  <a:pt x="160352" y="62"/>
                  <a:pt x="159349" y="87"/>
                </a:cubicBezTo>
                <a:cubicBezTo>
                  <a:pt x="152256" y="388"/>
                  <a:pt x="145239" y="1340"/>
                  <a:pt x="138221" y="2694"/>
                </a:cubicBezTo>
                <a:cubicBezTo>
                  <a:pt x="138171" y="2719"/>
                  <a:pt x="138146" y="2719"/>
                  <a:pt x="138096" y="2719"/>
                </a:cubicBezTo>
                <a:cubicBezTo>
                  <a:pt x="137921" y="2769"/>
                  <a:pt x="137745" y="2794"/>
                  <a:pt x="137570" y="2819"/>
                </a:cubicBezTo>
                <a:cubicBezTo>
                  <a:pt x="137570" y="2844"/>
                  <a:pt x="137545" y="2844"/>
                  <a:pt x="137545" y="2844"/>
                </a:cubicBezTo>
                <a:lnTo>
                  <a:pt x="137469" y="2844"/>
                </a:lnTo>
                <a:cubicBezTo>
                  <a:pt x="137269" y="2894"/>
                  <a:pt x="137093" y="2919"/>
                  <a:pt x="136893" y="2969"/>
                </a:cubicBezTo>
                <a:cubicBezTo>
                  <a:pt x="136517" y="3044"/>
                  <a:pt x="136141" y="3120"/>
                  <a:pt x="135740" y="3195"/>
                </a:cubicBezTo>
                <a:cubicBezTo>
                  <a:pt x="135665" y="3220"/>
                  <a:pt x="135590" y="3220"/>
                  <a:pt x="135515" y="3245"/>
                </a:cubicBezTo>
                <a:cubicBezTo>
                  <a:pt x="133509" y="3671"/>
                  <a:pt x="131504" y="4122"/>
                  <a:pt x="129499" y="4573"/>
                </a:cubicBezTo>
                <a:cubicBezTo>
                  <a:pt x="128898" y="4724"/>
                  <a:pt x="128271" y="4874"/>
                  <a:pt x="127670" y="5024"/>
                </a:cubicBezTo>
                <a:cubicBezTo>
                  <a:pt x="127444" y="5074"/>
                  <a:pt x="127219" y="5125"/>
                  <a:pt x="126968" y="5200"/>
                </a:cubicBezTo>
                <a:lnTo>
                  <a:pt x="126417" y="5325"/>
                </a:lnTo>
                <a:cubicBezTo>
                  <a:pt x="118447" y="7280"/>
                  <a:pt x="110402" y="9611"/>
                  <a:pt x="102106" y="11892"/>
                </a:cubicBezTo>
                <a:cubicBezTo>
                  <a:pt x="98522" y="12894"/>
                  <a:pt x="94888" y="13897"/>
                  <a:pt x="91204" y="14849"/>
                </a:cubicBezTo>
                <a:cubicBezTo>
                  <a:pt x="84637" y="16578"/>
                  <a:pt x="77870" y="18207"/>
                  <a:pt x="70853" y="19586"/>
                </a:cubicBezTo>
                <a:cubicBezTo>
                  <a:pt x="57292" y="22242"/>
                  <a:pt x="45382" y="23208"/>
                  <a:pt x="35230" y="23208"/>
                </a:cubicBezTo>
                <a:cubicBezTo>
                  <a:pt x="19808" y="23208"/>
                  <a:pt x="8441" y="20979"/>
                  <a:pt x="1504" y="19060"/>
                </a:cubicBezTo>
                <a:cubicBezTo>
                  <a:pt x="1003" y="18909"/>
                  <a:pt x="501" y="18784"/>
                  <a:pt x="50" y="18633"/>
                </a:cubicBezTo>
                <a:lnTo>
                  <a:pt x="0" y="18633"/>
                </a:lnTo>
                <a:lnTo>
                  <a:pt x="0" y="32894"/>
                </a:lnTo>
                <a:lnTo>
                  <a:pt x="208798" y="32894"/>
                </a:lnTo>
                <a:lnTo>
                  <a:pt x="208798" y="10438"/>
                </a:lnTo>
                <a:cubicBezTo>
                  <a:pt x="203109" y="7706"/>
                  <a:pt x="197545" y="5576"/>
                  <a:pt x="192131" y="3997"/>
                </a:cubicBezTo>
                <a:cubicBezTo>
                  <a:pt x="192031" y="3972"/>
                  <a:pt x="191956" y="3947"/>
                  <a:pt x="191881" y="3922"/>
                </a:cubicBezTo>
                <a:cubicBezTo>
                  <a:pt x="191705" y="3871"/>
                  <a:pt x="191555" y="3846"/>
                  <a:pt x="191405" y="3796"/>
                </a:cubicBezTo>
                <a:cubicBezTo>
                  <a:pt x="190678" y="3596"/>
                  <a:pt x="189976" y="3395"/>
                  <a:pt x="189249" y="3220"/>
                </a:cubicBezTo>
                <a:cubicBezTo>
                  <a:pt x="189224" y="3195"/>
                  <a:pt x="189199" y="3195"/>
                  <a:pt x="189174" y="3195"/>
                </a:cubicBezTo>
                <a:cubicBezTo>
                  <a:pt x="188497" y="3019"/>
                  <a:pt x="187846" y="2844"/>
                  <a:pt x="187194" y="2694"/>
                </a:cubicBezTo>
                <a:cubicBezTo>
                  <a:pt x="186718" y="2568"/>
                  <a:pt x="186242" y="2468"/>
                  <a:pt x="185765" y="2368"/>
                </a:cubicBezTo>
                <a:lnTo>
                  <a:pt x="185715" y="2343"/>
                </a:lnTo>
                <a:cubicBezTo>
                  <a:pt x="185490" y="2293"/>
                  <a:pt x="185264" y="2242"/>
                  <a:pt x="185039" y="2192"/>
                </a:cubicBezTo>
                <a:cubicBezTo>
                  <a:pt x="184562" y="2092"/>
                  <a:pt x="184111" y="2017"/>
                  <a:pt x="183635" y="1917"/>
                </a:cubicBezTo>
                <a:cubicBezTo>
                  <a:pt x="183610" y="1917"/>
                  <a:pt x="183560" y="1892"/>
                  <a:pt x="183510" y="1892"/>
                </a:cubicBezTo>
                <a:cubicBezTo>
                  <a:pt x="182958" y="1766"/>
                  <a:pt x="182382" y="1666"/>
                  <a:pt x="181805" y="1566"/>
                </a:cubicBezTo>
                <a:cubicBezTo>
                  <a:pt x="180853" y="1390"/>
                  <a:pt x="179901" y="1240"/>
                  <a:pt x="178948" y="1090"/>
                </a:cubicBezTo>
                <a:cubicBezTo>
                  <a:pt x="175590" y="588"/>
                  <a:pt x="172282" y="287"/>
                  <a:pt x="168998" y="112"/>
                </a:cubicBezTo>
                <a:cubicBezTo>
                  <a:pt x="168547" y="87"/>
                  <a:pt x="168121" y="87"/>
                  <a:pt x="167670" y="62"/>
                </a:cubicBezTo>
                <a:lnTo>
                  <a:pt x="167144" y="62"/>
                </a:lnTo>
                <a:cubicBezTo>
                  <a:pt x="166216" y="12"/>
                  <a:pt x="165289" y="12"/>
                  <a:pt x="164362" y="12"/>
                </a:cubicBezTo>
                <a:lnTo>
                  <a:pt x="164186" y="12"/>
                </a:lnTo>
                <a:cubicBezTo>
                  <a:pt x="163986" y="3"/>
                  <a:pt x="163783" y="1"/>
                  <a:pt x="163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2_1_1">
    <p:spTree>
      <p:nvGrpSpPr>
        <p:cNvPr id="206" name="Shape 206"/>
        <p:cNvGrpSpPr/>
        <p:nvPr/>
      </p:nvGrpSpPr>
      <p:grpSpPr>
        <a:xfrm>
          <a:off x="0" y="0"/>
          <a:ext cx="0" cy="0"/>
          <a:chOff x="0" y="0"/>
          <a:chExt cx="0" cy="0"/>
        </a:xfrm>
      </p:grpSpPr>
      <p:sp>
        <p:nvSpPr>
          <p:cNvPr id="207" name="Google Shape;207;p32"/>
          <p:cNvSpPr txBox="1"/>
          <p:nvPr>
            <p:ph type="title"/>
          </p:nvPr>
        </p:nvSpPr>
        <p:spPr>
          <a:xfrm>
            <a:off x="720025" y="5517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08" name="Google Shape;208;p32"/>
          <p:cNvSpPr txBox="1"/>
          <p:nvPr>
            <p:ph hasCustomPrompt="1" idx="2" type="title"/>
          </p:nvPr>
        </p:nvSpPr>
        <p:spPr>
          <a:xfrm>
            <a:off x="3956900" y="2904175"/>
            <a:ext cx="1257300" cy="488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5000"/>
              <a:buNone/>
              <a:defRPr sz="35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209" name="Google Shape;209;p32"/>
          <p:cNvSpPr txBox="1"/>
          <p:nvPr>
            <p:ph hasCustomPrompt="1" idx="3" type="title"/>
          </p:nvPr>
        </p:nvSpPr>
        <p:spPr>
          <a:xfrm>
            <a:off x="1334400" y="2904175"/>
            <a:ext cx="1257300" cy="488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5000"/>
              <a:buNone/>
              <a:defRPr sz="35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210" name="Google Shape;210;p32"/>
          <p:cNvSpPr txBox="1"/>
          <p:nvPr>
            <p:ph idx="1" type="subTitle"/>
          </p:nvPr>
        </p:nvSpPr>
        <p:spPr>
          <a:xfrm>
            <a:off x="834000" y="3561376"/>
            <a:ext cx="2258100" cy="424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b="1" sz="2000">
                <a:solidFill>
                  <a:schemeClr val="lt2"/>
                </a:solidFill>
                <a:latin typeface="Hind"/>
                <a:ea typeface="Hind"/>
                <a:cs typeface="Hind"/>
                <a:sym typeface="Hind"/>
              </a:defRPr>
            </a:lvl1pPr>
            <a:lvl2pPr lvl="1" rtl="0" algn="ctr">
              <a:lnSpc>
                <a:spcPct val="100000"/>
              </a:lnSpc>
              <a:spcBef>
                <a:spcPts val="0"/>
              </a:spcBef>
              <a:spcAft>
                <a:spcPts val="0"/>
              </a:spcAft>
              <a:buNone/>
              <a:defRPr b="1" sz="2000">
                <a:solidFill>
                  <a:schemeClr val="lt2"/>
                </a:solidFill>
                <a:latin typeface="Hind"/>
                <a:ea typeface="Hind"/>
                <a:cs typeface="Hind"/>
                <a:sym typeface="Hind"/>
              </a:defRPr>
            </a:lvl2pPr>
            <a:lvl3pPr lvl="2" rtl="0" algn="ctr">
              <a:lnSpc>
                <a:spcPct val="100000"/>
              </a:lnSpc>
              <a:spcBef>
                <a:spcPts val="0"/>
              </a:spcBef>
              <a:spcAft>
                <a:spcPts val="0"/>
              </a:spcAft>
              <a:buNone/>
              <a:defRPr b="1" sz="2000">
                <a:solidFill>
                  <a:schemeClr val="lt2"/>
                </a:solidFill>
                <a:latin typeface="Hind"/>
                <a:ea typeface="Hind"/>
                <a:cs typeface="Hind"/>
                <a:sym typeface="Hind"/>
              </a:defRPr>
            </a:lvl3pPr>
            <a:lvl4pPr lvl="3" rtl="0" algn="ctr">
              <a:lnSpc>
                <a:spcPct val="100000"/>
              </a:lnSpc>
              <a:spcBef>
                <a:spcPts val="0"/>
              </a:spcBef>
              <a:spcAft>
                <a:spcPts val="0"/>
              </a:spcAft>
              <a:buNone/>
              <a:defRPr b="1" sz="2000">
                <a:solidFill>
                  <a:schemeClr val="lt2"/>
                </a:solidFill>
                <a:latin typeface="Hind"/>
                <a:ea typeface="Hind"/>
                <a:cs typeface="Hind"/>
                <a:sym typeface="Hind"/>
              </a:defRPr>
            </a:lvl4pPr>
            <a:lvl5pPr lvl="4" rtl="0" algn="ctr">
              <a:lnSpc>
                <a:spcPct val="100000"/>
              </a:lnSpc>
              <a:spcBef>
                <a:spcPts val="0"/>
              </a:spcBef>
              <a:spcAft>
                <a:spcPts val="0"/>
              </a:spcAft>
              <a:buNone/>
              <a:defRPr b="1" sz="2000">
                <a:solidFill>
                  <a:schemeClr val="lt2"/>
                </a:solidFill>
                <a:latin typeface="Hind"/>
                <a:ea typeface="Hind"/>
                <a:cs typeface="Hind"/>
                <a:sym typeface="Hind"/>
              </a:defRPr>
            </a:lvl5pPr>
            <a:lvl6pPr lvl="5" rtl="0" algn="ctr">
              <a:lnSpc>
                <a:spcPct val="100000"/>
              </a:lnSpc>
              <a:spcBef>
                <a:spcPts val="0"/>
              </a:spcBef>
              <a:spcAft>
                <a:spcPts val="0"/>
              </a:spcAft>
              <a:buNone/>
              <a:defRPr b="1" sz="2000">
                <a:solidFill>
                  <a:schemeClr val="lt2"/>
                </a:solidFill>
                <a:latin typeface="Hind"/>
                <a:ea typeface="Hind"/>
                <a:cs typeface="Hind"/>
                <a:sym typeface="Hind"/>
              </a:defRPr>
            </a:lvl6pPr>
            <a:lvl7pPr lvl="6" rtl="0" algn="ctr">
              <a:lnSpc>
                <a:spcPct val="100000"/>
              </a:lnSpc>
              <a:spcBef>
                <a:spcPts val="0"/>
              </a:spcBef>
              <a:spcAft>
                <a:spcPts val="0"/>
              </a:spcAft>
              <a:buNone/>
              <a:defRPr b="1" sz="2000">
                <a:solidFill>
                  <a:schemeClr val="lt2"/>
                </a:solidFill>
                <a:latin typeface="Hind"/>
                <a:ea typeface="Hind"/>
                <a:cs typeface="Hind"/>
                <a:sym typeface="Hind"/>
              </a:defRPr>
            </a:lvl7pPr>
            <a:lvl8pPr lvl="7" rtl="0" algn="ctr">
              <a:lnSpc>
                <a:spcPct val="100000"/>
              </a:lnSpc>
              <a:spcBef>
                <a:spcPts val="0"/>
              </a:spcBef>
              <a:spcAft>
                <a:spcPts val="0"/>
              </a:spcAft>
              <a:buNone/>
              <a:defRPr b="1" sz="2000">
                <a:solidFill>
                  <a:schemeClr val="lt2"/>
                </a:solidFill>
                <a:latin typeface="Hind"/>
                <a:ea typeface="Hind"/>
                <a:cs typeface="Hind"/>
                <a:sym typeface="Hind"/>
              </a:defRPr>
            </a:lvl8pPr>
            <a:lvl9pPr lvl="8" rtl="0" algn="ctr">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211" name="Google Shape;211;p32"/>
          <p:cNvSpPr txBox="1"/>
          <p:nvPr>
            <p:ph idx="4" type="subTitle"/>
          </p:nvPr>
        </p:nvSpPr>
        <p:spPr>
          <a:xfrm>
            <a:off x="834000" y="3985773"/>
            <a:ext cx="2258100" cy="622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212" name="Google Shape;212;p32"/>
          <p:cNvSpPr txBox="1"/>
          <p:nvPr>
            <p:ph idx="5" type="subTitle"/>
          </p:nvPr>
        </p:nvSpPr>
        <p:spPr>
          <a:xfrm>
            <a:off x="3449725" y="3561376"/>
            <a:ext cx="2258100" cy="424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b="1" sz="2000">
                <a:solidFill>
                  <a:schemeClr val="lt2"/>
                </a:solidFill>
                <a:latin typeface="Hind"/>
                <a:ea typeface="Hind"/>
                <a:cs typeface="Hind"/>
                <a:sym typeface="Hind"/>
              </a:defRPr>
            </a:lvl1pPr>
            <a:lvl2pPr lvl="1" rtl="0" algn="ctr">
              <a:lnSpc>
                <a:spcPct val="100000"/>
              </a:lnSpc>
              <a:spcBef>
                <a:spcPts val="0"/>
              </a:spcBef>
              <a:spcAft>
                <a:spcPts val="0"/>
              </a:spcAft>
              <a:buNone/>
              <a:defRPr b="1" sz="2000">
                <a:solidFill>
                  <a:schemeClr val="lt2"/>
                </a:solidFill>
                <a:latin typeface="Hind"/>
                <a:ea typeface="Hind"/>
                <a:cs typeface="Hind"/>
                <a:sym typeface="Hind"/>
              </a:defRPr>
            </a:lvl2pPr>
            <a:lvl3pPr lvl="2" rtl="0" algn="ctr">
              <a:lnSpc>
                <a:spcPct val="100000"/>
              </a:lnSpc>
              <a:spcBef>
                <a:spcPts val="0"/>
              </a:spcBef>
              <a:spcAft>
                <a:spcPts val="0"/>
              </a:spcAft>
              <a:buNone/>
              <a:defRPr b="1" sz="2000">
                <a:solidFill>
                  <a:schemeClr val="lt2"/>
                </a:solidFill>
                <a:latin typeface="Hind"/>
                <a:ea typeface="Hind"/>
                <a:cs typeface="Hind"/>
                <a:sym typeface="Hind"/>
              </a:defRPr>
            </a:lvl3pPr>
            <a:lvl4pPr lvl="3" rtl="0" algn="ctr">
              <a:lnSpc>
                <a:spcPct val="100000"/>
              </a:lnSpc>
              <a:spcBef>
                <a:spcPts val="0"/>
              </a:spcBef>
              <a:spcAft>
                <a:spcPts val="0"/>
              </a:spcAft>
              <a:buNone/>
              <a:defRPr b="1" sz="2000">
                <a:solidFill>
                  <a:schemeClr val="lt2"/>
                </a:solidFill>
                <a:latin typeface="Hind"/>
                <a:ea typeface="Hind"/>
                <a:cs typeface="Hind"/>
                <a:sym typeface="Hind"/>
              </a:defRPr>
            </a:lvl4pPr>
            <a:lvl5pPr lvl="4" rtl="0" algn="ctr">
              <a:lnSpc>
                <a:spcPct val="100000"/>
              </a:lnSpc>
              <a:spcBef>
                <a:spcPts val="0"/>
              </a:spcBef>
              <a:spcAft>
                <a:spcPts val="0"/>
              </a:spcAft>
              <a:buNone/>
              <a:defRPr b="1" sz="2000">
                <a:solidFill>
                  <a:schemeClr val="lt2"/>
                </a:solidFill>
                <a:latin typeface="Hind"/>
                <a:ea typeface="Hind"/>
                <a:cs typeface="Hind"/>
                <a:sym typeface="Hind"/>
              </a:defRPr>
            </a:lvl5pPr>
            <a:lvl6pPr lvl="5" rtl="0" algn="ctr">
              <a:lnSpc>
                <a:spcPct val="100000"/>
              </a:lnSpc>
              <a:spcBef>
                <a:spcPts val="0"/>
              </a:spcBef>
              <a:spcAft>
                <a:spcPts val="0"/>
              </a:spcAft>
              <a:buNone/>
              <a:defRPr b="1" sz="2000">
                <a:solidFill>
                  <a:schemeClr val="lt2"/>
                </a:solidFill>
                <a:latin typeface="Hind"/>
                <a:ea typeface="Hind"/>
                <a:cs typeface="Hind"/>
                <a:sym typeface="Hind"/>
              </a:defRPr>
            </a:lvl6pPr>
            <a:lvl7pPr lvl="6" rtl="0" algn="ctr">
              <a:lnSpc>
                <a:spcPct val="100000"/>
              </a:lnSpc>
              <a:spcBef>
                <a:spcPts val="0"/>
              </a:spcBef>
              <a:spcAft>
                <a:spcPts val="0"/>
              </a:spcAft>
              <a:buNone/>
              <a:defRPr b="1" sz="2000">
                <a:solidFill>
                  <a:schemeClr val="lt2"/>
                </a:solidFill>
                <a:latin typeface="Hind"/>
                <a:ea typeface="Hind"/>
                <a:cs typeface="Hind"/>
                <a:sym typeface="Hind"/>
              </a:defRPr>
            </a:lvl7pPr>
            <a:lvl8pPr lvl="7" rtl="0" algn="ctr">
              <a:lnSpc>
                <a:spcPct val="100000"/>
              </a:lnSpc>
              <a:spcBef>
                <a:spcPts val="0"/>
              </a:spcBef>
              <a:spcAft>
                <a:spcPts val="0"/>
              </a:spcAft>
              <a:buNone/>
              <a:defRPr b="1" sz="2000">
                <a:solidFill>
                  <a:schemeClr val="lt2"/>
                </a:solidFill>
                <a:latin typeface="Hind"/>
                <a:ea typeface="Hind"/>
                <a:cs typeface="Hind"/>
                <a:sym typeface="Hind"/>
              </a:defRPr>
            </a:lvl8pPr>
            <a:lvl9pPr lvl="8" rtl="0" algn="ctr">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213" name="Google Shape;213;p32"/>
          <p:cNvSpPr txBox="1"/>
          <p:nvPr>
            <p:ph idx="6" type="subTitle"/>
          </p:nvPr>
        </p:nvSpPr>
        <p:spPr>
          <a:xfrm>
            <a:off x="3449725" y="3985773"/>
            <a:ext cx="2258100" cy="622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214" name="Google Shape;214;p32"/>
          <p:cNvSpPr txBox="1"/>
          <p:nvPr>
            <p:ph idx="7" type="subTitle"/>
          </p:nvPr>
        </p:nvSpPr>
        <p:spPr>
          <a:xfrm>
            <a:off x="6065450" y="3561376"/>
            <a:ext cx="2258100" cy="424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b="1" sz="2000">
                <a:solidFill>
                  <a:schemeClr val="lt2"/>
                </a:solidFill>
                <a:latin typeface="Hind"/>
                <a:ea typeface="Hind"/>
                <a:cs typeface="Hind"/>
                <a:sym typeface="Hind"/>
              </a:defRPr>
            </a:lvl1pPr>
            <a:lvl2pPr lvl="1" rtl="0" algn="ctr">
              <a:lnSpc>
                <a:spcPct val="100000"/>
              </a:lnSpc>
              <a:spcBef>
                <a:spcPts val="0"/>
              </a:spcBef>
              <a:spcAft>
                <a:spcPts val="0"/>
              </a:spcAft>
              <a:buNone/>
              <a:defRPr b="1" sz="2000">
                <a:solidFill>
                  <a:schemeClr val="lt2"/>
                </a:solidFill>
                <a:latin typeface="Hind"/>
                <a:ea typeface="Hind"/>
                <a:cs typeface="Hind"/>
                <a:sym typeface="Hind"/>
              </a:defRPr>
            </a:lvl2pPr>
            <a:lvl3pPr lvl="2" rtl="0" algn="ctr">
              <a:lnSpc>
                <a:spcPct val="100000"/>
              </a:lnSpc>
              <a:spcBef>
                <a:spcPts val="0"/>
              </a:spcBef>
              <a:spcAft>
                <a:spcPts val="0"/>
              </a:spcAft>
              <a:buNone/>
              <a:defRPr b="1" sz="2000">
                <a:solidFill>
                  <a:schemeClr val="lt2"/>
                </a:solidFill>
                <a:latin typeface="Hind"/>
                <a:ea typeface="Hind"/>
                <a:cs typeface="Hind"/>
                <a:sym typeface="Hind"/>
              </a:defRPr>
            </a:lvl3pPr>
            <a:lvl4pPr lvl="3" rtl="0" algn="ctr">
              <a:lnSpc>
                <a:spcPct val="100000"/>
              </a:lnSpc>
              <a:spcBef>
                <a:spcPts val="0"/>
              </a:spcBef>
              <a:spcAft>
                <a:spcPts val="0"/>
              </a:spcAft>
              <a:buNone/>
              <a:defRPr b="1" sz="2000">
                <a:solidFill>
                  <a:schemeClr val="lt2"/>
                </a:solidFill>
                <a:latin typeface="Hind"/>
                <a:ea typeface="Hind"/>
                <a:cs typeface="Hind"/>
                <a:sym typeface="Hind"/>
              </a:defRPr>
            </a:lvl4pPr>
            <a:lvl5pPr lvl="4" rtl="0" algn="ctr">
              <a:lnSpc>
                <a:spcPct val="100000"/>
              </a:lnSpc>
              <a:spcBef>
                <a:spcPts val="0"/>
              </a:spcBef>
              <a:spcAft>
                <a:spcPts val="0"/>
              </a:spcAft>
              <a:buNone/>
              <a:defRPr b="1" sz="2000">
                <a:solidFill>
                  <a:schemeClr val="lt2"/>
                </a:solidFill>
                <a:latin typeface="Hind"/>
                <a:ea typeface="Hind"/>
                <a:cs typeface="Hind"/>
                <a:sym typeface="Hind"/>
              </a:defRPr>
            </a:lvl5pPr>
            <a:lvl6pPr lvl="5" rtl="0" algn="ctr">
              <a:lnSpc>
                <a:spcPct val="100000"/>
              </a:lnSpc>
              <a:spcBef>
                <a:spcPts val="0"/>
              </a:spcBef>
              <a:spcAft>
                <a:spcPts val="0"/>
              </a:spcAft>
              <a:buNone/>
              <a:defRPr b="1" sz="2000">
                <a:solidFill>
                  <a:schemeClr val="lt2"/>
                </a:solidFill>
                <a:latin typeface="Hind"/>
                <a:ea typeface="Hind"/>
                <a:cs typeface="Hind"/>
                <a:sym typeface="Hind"/>
              </a:defRPr>
            </a:lvl6pPr>
            <a:lvl7pPr lvl="6" rtl="0" algn="ctr">
              <a:lnSpc>
                <a:spcPct val="100000"/>
              </a:lnSpc>
              <a:spcBef>
                <a:spcPts val="0"/>
              </a:spcBef>
              <a:spcAft>
                <a:spcPts val="0"/>
              </a:spcAft>
              <a:buNone/>
              <a:defRPr b="1" sz="2000">
                <a:solidFill>
                  <a:schemeClr val="lt2"/>
                </a:solidFill>
                <a:latin typeface="Hind"/>
                <a:ea typeface="Hind"/>
                <a:cs typeface="Hind"/>
                <a:sym typeface="Hind"/>
              </a:defRPr>
            </a:lvl7pPr>
            <a:lvl8pPr lvl="7" rtl="0" algn="ctr">
              <a:lnSpc>
                <a:spcPct val="100000"/>
              </a:lnSpc>
              <a:spcBef>
                <a:spcPts val="0"/>
              </a:spcBef>
              <a:spcAft>
                <a:spcPts val="0"/>
              </a:spcAft>
              <a:buNone/>
              <a:defRPr b="1" sz="2000">
                <a:solidFill>
                  <a:schemeClr val="lt2"/>
                </a:solidFill>
                <a:latin typeface="Hind"/>
                <a:ea typeface="Hind"/>
                <a:cs typeface="Hind"/>
                <a:sym typeface="Hind"/>
              </a:defRPr>
            </a:lvl8pPr>
            <a:lvl9pPr lvl="8" rtl="0" algn="ctr">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215" name="Google Shape;215;p32"/>
          <p:cNvSpPr txBox="1"/>
          <p:nvPr>
            <p:ph idx="8" type="subTitle"/>
          </p:nvPr>
        </p:nvSpPr>
        <p:spPr>
          <a:xfrm>
            <a:off x="6065450" y="3985773"/>
            <a:ext cx="2258100" cy="622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216" name="Google Shape;216;p32"/>
          <p:cNvSpPr txBox="1"/>
          <p:nvPr>
            <p:ph hasCustomPrompt="1" idx="9" type="title"/>
          </p:nvPr>
        </p:nvSpPr>
        <p:spPr>
          <a:xfrm>
            <a:off x="6565850" y="2904175"/>
            <a:ext cx="1257300" cy="488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5000"/>
              <a:buNone/>
              <a:defRPr sz="35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217" name="Google Shape;217;p32"/>
          <p:cNvSpPr/>
          <p:nvPr/>
        </p:nvSpPr>
        <p:spPr>
          <a:xfrm flipH="1">
            <a:off x="-25633" y="4719026"/>
            <a:ext cx="9169408" cy="424510"/>
          </a:xfrm>
          <a:custGeom>
            <a:rect b="b" l="l" r="r" t="t"/>
            <a:pathLst>
              <a:path extrusionOk="0" h="32895" w="208799">
                <a:moveTo>
                  <a:pt x="163578" y="1"/>
                </a:moveTo>
                <a:cubicBezTo>
                  <a:pt x="163170" y="1"/>
                  <a:pt x="162758" y="12"/>
                  <a:pt x="162357" y="12"/>
                </a:cubicBezTo>
                <a:cubicBezTo>
                  <a:pt x="161354" y="12"/>
                  <a:pt x="160352" y="62"/>
                  <a:pt x="159349" y="87"/>
                </a:cubicBezTo>
                <a:cubicBezTo>
                  <a:pt x="152256" y="388"/>
                  <a:pt x="145239" y="1340"/>
                  <a:pt x="138221" y="2694"/>
                </a:cubicBezTo>
                <a:cubicBezTo>
                  <a:pt x="138171" y="2719"/>
                  <a:pt x="138146" y="2719"/>
                  <a:pt x="138096" y="2719"/>
                </a:cubicBezTo>
                <a:cubicBezTo>
                  <a:pt x="137921" y="2769"/>
                  <a:pt x="137745" y="2794"/>
                  <a:pt x="137570" y="2819"/>
                </a:cubicBezTo>
                <a:cubicBezTo>
                  <a:pt x="137570" y="2844"/>
                  <a:pt x="137545" y="2844"/>
                  <a:pt x="137545" y="2844"/>
                </a:cubicBezTo>
                <a:lnTo>
                  <a:pt x="137469" y="2844"/>
                </a:lnTo>
                <a:cubicBezTo>
                  <a:pt x="137269" y="2894"/>
                  <a:pt x="137093" y="2919"/>
                  <a:pt x="136893" y="2969"/>
                </a:cubicBezTo>
                <a:cubicBezTo>
                  <a:pt x="136517" y="3044"/>
                  <a:pt x="136141" y="3120"/>
                  <a:pt x="135740" y="3195"/>
                </a:cubicBezTo>
                <a:cubicBezTo>
                  <a:pt x="135665" y="3220"/>
                  <a:pt x="135590" y="3220"/>
                  <a:pt x="135515" y="3245"/>
                </a:cubicBezTo>
                <a:cubicBezTo>
                  <a:pt x="133509" y="3671"/>
                  <a:pt x="131504" y="4122"/>
                  <a:pt x="129499" y="4573"/>
                </a:cubicBezTo>
                <a:cubicBezTo>
                  <a:pt x="128898" y="4724"/>
                  <a:pt x="128271" y="4874"/>
                  <a:pt x="127670" y="5024"/>
                </a:cubicBezTo>
                <a:cubicBezTo>
                  <a:pt x="127444" y="5074"/>
                  <a:pt x="127219" y="5125"/>
                  <a:pt x="126968" y="5200"/>
                </a:cubicBezTo>
                <a:lnTo>
                  <a:pt x="126417" y="5325"/>
                </a:lnTo>
                <a:cubicBezTo>
                  <a:pt x="118447" y="7280"/>
                  <a:pt x="110402" y="9611"/>
                  <a:pt x="102106" y="11892"/>
                </a:cubicBezTo>
                <a:cubicBezTo>
                  <a:pt x="98522" y="12894"/>
                  <a:pt x="94888" y="13897"/>
                  <a:pt x="91204" y="14849"/>
                </a:cubicBezTo>
                <a:cubicBezTo>
                  <a:pt x="84637" y="16578"/>
                  <a:pt x="77870" y="18207"/>
                  <a:pt x="70853" y="19586"/>
                </a:cubicBezTo>
                <a:cubicBezTo>
                  <a:pt x="57292" y="22242"/>
                  <a:pt x="45382" y="23208"/>
                  <a:pt x="35230" y="23208"/>
                </a:cubicBezTo>
                <a:cubicBezTo>
                  <a:pt x="19808" y="23208"/>
                  <a:pt x="8441" y="20979"/>
                  <a:pt x="1504" y="19060"/>
                </a:cubicBezTo>
                <a:cubicBezTo>
                  <a:pt x="1003" y="18909"/>
                  <a:pt x="501" y="18784"/>
                  <a:pt x="50" y="18633"/>
                </a:cubicBezTo>
                <a:lnTo>
                  <a:pt x="0" y="18633"/>
                </a:lnTo>
                <a:lnTo>
                  <a:pt x="0" y="32894"/>
                </a:lnTo>
                <a:lnTo>
                  <a:pt x="208798" y="32894"/>
                </a:lnTo>
                <a:lnTo>
                  <a:pt x="208798" y="10438"/>
                </a:lnTo>
                <a:cubicBezTo>
                  <a:pt x="203109" y="7706"/>
                  <a:pt x="197545" y="5576"/>
                  <a:pt x="192131" y="3997"/>
                </a:cubicBezTo>
                <a:cubicBezTo>
                  <a:pt x="192031" y="3972"/>
                  <a:pt x="191956" y="3947"/>
                  <a:pt x="191881" y="3922"/>
                </a:cubicBezTo>
                <a:cubicBezTo>
                  <a:pt x="191705" y="3871"/>
                  <a:pt x="191555" y="3846"/>
                  <a:pt x="191405" y="3796"/>
                </a:cubicBezTo>
                <a:cubicBezTo>
                  <a:pt x="190678" y="3596"/>
                  <a:pt x="189976" y="3395"/>
                  <a:pt x="189249" y="3220"/>
                </a:cubicBezTo>
                <a:cubicBezTo>
                  <a:pt x="189224" y="3195"/>
                  <a:pt x="189199" y="3195"/>
                  <a:pt x="189174" y="3195"/>
                </a:cubicBezTo>
                <a:cubicBezTo>
                  <a:pt x="188497" y="3019"/>
                  <a:pt x="187846" y="2844"/>
                  <a:pt x="187194" y="2694"/>
                </a:cubicBezTo>
                <a:cubicBezTo>
                  <a:pt x="186718" y="2568"/>
                  <a:pt x="186242" y="2468"/>
                  <a:pt x="185765" y="2368"/>
                </a:cubicBezTo>
                <a:lnTo>
                  <a:pt x="185715" y="2343"/>
                </a:lnTo>
                <a:cubicBezTo>
                  <a:pt x="185490" y="2293"/>
                  <a:pt x="185264" y="2242"/>
                  <a:pt x="185039" y="2192"/>
                </a:cubicBezTo>
                <a:cubicBezTo>
                  <a:pt x="184562" y="2092"/>
                  <a:pt x="184111" y="2017"/>
                  <a:pt x="183635" y="1917"/>
                </a:cubicBezTo>
                <a:cubicBezTo>
                  <a:pt x="183610" y="1917"/>
                  <a:pt x="183560" y="1892"/>
                  <a:pt x="183510" y="1892"/>
                </a:cubicBezTo>
                <a:cubicBezTo>
                  <a:pt x="182958" y="1766"/>
                  <a:pt x="182382" y="1666"/>
                  <a:pt x="181805" y="1566"/>
                </a:cubicBezTo>
                <a:cubicBezTo>
                  <a:pt x="180853" y="1390"/>
                  <a:pt x="179901" y="1240"/>
                  <a:pt x="178948" y="1090"/>
                </a:cubicBezTo>
                <a:cubicBezTo>
                  <a:pt x="175590" y="588"/>
                  <a:pt x="172282" y="287"/>
                  <a:pt x="168998" y="112"/>
                </a:cubicBezTo>
                <a:cubicBezTo>
                  <a:pt x="168547" y="87"/>
                  <a:pt x="168121" y="87"/>
                  <a:pt x="167670" y="62"/>
                </a:cubicBezTo>
                <a:lnTo>
                  <a:pt x="167144" y="62"/>
                </a:lnTo>
                <a:cubicBezTo>
                  <a:pt x="166216" y="12"/>
                  <a:pt x="165289" y="12"/>
                  <a:pt x="164362" y="12"/>
                </a:cubicBezTo>
                <a:lnTo>
                  <a:pt x="164186" y="12"/>
                </a:lnTo>
                <a:cubicBezTo>
                  <a:pt x="163986" y="3"/>
                  <a:pt x="163783" y="1"/>
                  <a:pt x="163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2"/>
          <p:cNvSpPr/>
          <p:nvPr/>
        </p:nvSpPr>
        <p:spPr>
          <a:xfrm flipH="1">
            <a:off x="7571295" y="3588651"/>
            <a:ext cx="1632230" cy="1554876"/>
          </a:xfrm>
          <a:custGeom>
            <a:rect b="b" l="l" r="r" t="t"/>
            <a:pathLst>
              <a:path extrusionOk="0" h="62855" w="65982">
                <a:moveTo>
                  <a:pt x="0" y="1"/>
                </a:moveTo>
                <a:lnTo>
                  <a:pt x="0" y="62854"/>
                </a:lnTo>
                <a:lnTo>
                  <a:pt x="65982" y="62844"/>
                </a:lnTo>
                <a:cubicBezTo>
                  <a:pt x="63113" y="55964"/>
                  <a:pt x="57107" y="51869"/>
                  <a:pt x="51027" y="50664"/>
                </a:cubicBezTo>
                <a:cubicBezTo>
                  <a:pt x="49383" y="50340"/>
                  <a:pt x="47730" y="50200"/>
                  <a:pt x="46074" y="50200"/>
                </a:cubicBezTo>
                <a:cubicBezTo>
                  <a:pt x="41616" y="50200"/>
                  <a:pt x="37134" y="51214"/>
                  <a:pt x="32747" y="52389"/>
                </a:cubicBezTo>
                <a:cubicBezTo>
                  <a:pt x="27010" y="41726"/>
                  <a:pt x="17335" y="34618"/>
                  <a:pt x="7171" y="33610"/>
                </a:cubicBezTo>
                <a:cubicBezTo>
                  <a:pt x="7067" y="23113"/>
                  <a:pt x="4220" y="9032"/>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2_1_1_1">
    <p:spTree>
      <p:nvGrpSpPr>
        <p:cNvPr id="219" name="Shape 219"/>
        <p:cNvGrpSpPr/>
        <p:nvPr/>
      </p:nvGrpSpPr>
      <p:grpSpPr>
        <a:xfrm>
          <a:off x="0" y="0"/>
          <a:ext cx="0" cy="0"/>
          <a:chOff x="0" y="0"/>
          <a:chExt cx="0" cy="0"/>
        </a:xfrm>
      </p:grpSpPr>
      <p:sp>
        <p:nvSpPr>
          <p:cNvPr id="220" name="Google Shape;220;p33"/>
          <p:cNvSpPr txBox="1"/>
          <p:nvPr>
            <p:ph idx="1" type="subTitle"/>
          </p:nvPr>
        </p:nvSpPr>
        <p:spPr>
          <a:xfrm>
            <a:off x="711989" y="1691488"/>
            <a:ext cx="2484300" cy="37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b="1" sz="2000">
                <a:solidFill>
                  <a:schemeClr val="lt2"/>
                </a:solidFill>
                <a:latin typeface="Hind"/>
                <a:ea typeface="Hind"/>
                <a:cs typeface="Hind"/>
                <a:sym typeface="Hind"/>
              </a:defRPr>
            </a:lvl1pPr>
            <a:lvl2pPr lvl="1" rtl="0">
              <a:lnSpc>
                <a:spcPct val="100000"/>
              </a:lnSpc>
              <a:spcBef>
                <a:spcPts val="0"/>
              </a:spcBef>
              <a:spcAft>
                <a:spcPts val="0"/>
              </a:spcAft>
              <a:buNone/>
              <a:defRPr b="1" sz="2000">
                <a:solidFill>
                  <a:schemeClr val="lt2"/>
                </a:solidFill>
                <a:latin typeface="Hind"/>
                <a:ea typeface="Hind"/>
                <a:cs typeface="Hind"/>
                <a:sym typeface="Hind"/>
              </a:defRPr>
            </a:lvl2pPr>
            <a:lvl3pPr lvl="2" rtl="0">
              <a:lnSpc>
                <a:spcPct val="100000"/>
              </a:lnSpc>
              <a:spcBef>
                <a:spcPts val="0"/>
              </a:spcBef>
              <a:spcAft>
                <a:spcPts val="0"/>
              </a:spcAft>
              <a:buNone/>
              <a:defRPr b="1" sz="2000">
                <a:solidFill>
                  <a:schemeClr val="lt2"/>
                </a:solidFill>
                <a:latin typeface="Hind"/>
                <a:ea typeface="Hind"/>
                <a:cs typeface="Hind"/>
                <a:sym typeface="Hind"/>
              </a:defRPr>
            </a:lvl3pPr>
            <a:lvl4pPr lvl="3" rtl="0">
              <a:lnSpc>
                <a:spcPct val="100000"/>
              </a:lnSpc>
              <a:spcBef>
                <a:spcPts val="0"/>
              </a:spcBef>
              <a:spcAft>
                <a:spcPts val="0"/>
              </a:spcAft>
              <a:buNone/>
              <a:defRPr b="1" sz="2000">
                <a:solidFill>
                  <a:schemeClr val="lt2"/>
                </a:solidFill>
                <a:latin typeface="Hind"/>
                <a:ea typeface="Hind"/>
                <a:cs typeface="Hind"/>
                <a:sym typeface="Hind"/>
              </a:defRPr>
            </a:lvl4pPr>
            <a:lvl5pPr lvl="4" rtl="0">
              <a:lnSpc>
                <a:spcPct val="100000"/>
              </a:lnSpc>
              <a:spcBef>
                <a:spcPts val="0"/>
              </a:spcBef>
              <a:spcAft>
                <a:spcPts val="0"/>
              </a:spcAft>
              <a:buNone/>
              <a:defRPr b="1" sz="2000">
                <a:solidFill>
                  <a:schemeClr val="lt2"/>
                </a:solidFill>
                <a:latin typeface="Hind"/>
                <a:ea typeface="Hind"/>
                <a:cs typeface="Hind"/>
                <a:sym typeface="Hind"/>
              </a:defRPr>
            </a:lvl5pPr>
            <a:lvl6pPr lvl="5" rtl="0">
              <a:lnSpc>
                <a:spcPct val="100000"/>
              </a:lnSpc>
              <a:spcBef>
                <a:spcPts val="0"/>
              </a:spcBef>
              <a:spcAft>
                <a:spcPts val="0"/>
              </a:spcAft>
              <a:buNone/>
              <a:defRPr b="1" sz="2000">
                <a:solidFill>
                  <a:schemeClr val="lt2"/>
                </a:solidFill>
                <a:latin typeface="Hind"/>
                <a:ea typeface="Hind"/>
                <a:cs typeface="Hind"/>
                <a:sym typeface="Hind"/>
              </a:defRPr>
            </a:lvl6pPr>
            <a:lvl7pPr lvl="6" rtl="0">
              <a:lnSpc>
                <a:spcPct val="100000"/>
              </a:lnSpc>
              <a:spcBef>
                <a:spcPts val="0"/>
              </a:spcBef>
              <a:spcAft>
                <a:spcPts val="0"/>
              </a:spcAft>
              <a:buNone/>
              <a:defRPr b="1" sz="2000">
                <a:solidFill>
                  <a:schemeClr val="lt2"/>
                </a:solidFill>
                <a:latin typeface="Hind"/>
                <a:ea typeface="Hind"/>
                <a:cs typeface="Hind"/>
                <a:sym typeface="Hind"/>
              </a:defRPr>
            </a:lvl7pPr>
            <a:lvl8pPr lvl="7" rtl="0">
              <a:lnSpc>
                <a:spcPct val="100000"/>
              </a:lnSpc>
              <a:spcBef>
                <a:spcPts val="0"/>
              </a:spcBef>
              <a:spcAft>
                <a:spcPts val="0"/>
              </a:spcAft>
              <a:buNone/>
              <a:defRPr b="1" sz="2000">
                <a:solidFill>
                  <a:schemeClr val="lt2"/>
                </a:solidFill>
                <a:latin typeface="Hind"/>
                <a:ea typeface="Hind"/>
                <a:cs typeface="Hind"/>
                <a:sym typeface="Hind"/>
              </a:defRPr>
            </a:lvl8pPr>
            <a:lvl9pPr lvl="8" rtl="0">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221" name="Google Shape;221;p33"/>
          <p:cNvSpPr txBox="1"/>
          <p:nvPr>
            <p:ph idx="2" type="subTitle"/>
          </p:nvPr>
        </p:nvSpPr>
        <p:spPr>
          <a:xfrm>
            <a:off x="711988" y="2062862"/>
            <a:ext cx="2484300" cy="154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22" name="Google Shape;222;p33"/>
          <p:cNvSpPr txBox="1"/>
          <p:nvPr>
            <p:ph idx="3" type="subTitle"/>
          </p:nvPr>
        </p:nvSpPr>
        <p:spPr>
          <a:xfrm>
            <a:off x="3329851" y="1691488"/>
            <a:ext cx="2484300" cy="37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b="1" sz="2000">
                <a:solidFill>
                  <a:schemeClr val="lt2"/>
                </a:solidFill>
                <a:latin typeface="Hind"/>
                <a:ea typeface="Hind"/>
                <a:cs typeface="Hind"/>
                <a:sym typeface="Hind"/>
              </a:defRPr>
            </a:lvl1pPr>
            <a:lvl2pPr lvl="1" rtl="0">
              <a:lnSpc>
                <a:spcPct val="100000"/>
              </a:lnSpc>
              <a:spcBef>
                <a:spcPts val="0"/>
              </a:spcBef>
              <a:spcAft>
                <a:spcPts val="0"/>
              </a:spcAft>
              <a:buNone/>
              <a:defRPr b="1" sz="2000">
                <a:solidFill>
                  <a:schemeClr val="lt2"/>
                </a:solidFill>
                <a:latin typeface="Hind"/>
                <a:ea typeface="Hind"/>
                <a:cs typeface="Hind"/>
                <a:sym typeface="Hind"/>
              </a:defRPr>
            </a:lvl2pPr>
            <a:lvl3pPr lvl="2" rtl="0">
              <a:lnSpc>
                <a:spcPct val="100000"/>
              </a:lnSpc>
              <a:spcBef>
                <a:spcPts val="0"/>
              </a:spcBef>
              <a:spcAft>
                <a:spcPts val="0"/>
              </a:spcAft>
              <a:buNone/>
              <a:defRPr b="1" sz="2000">
                <a:solidFill>
                  <a:schemeClr val="lt2"/>
                </a:solidFill>
                <a:latin typeface="Hind"/>
                <a:ea typeface="Hind"/>
                <a:cs typeface="Hind"/>
                <a:sym typeface="Hind"/>
              </a:defRPr>
            </a:lvl3pPr>
            <a:lvl4pPr lvl="3" rtl="0">
              <a:lnSpc>
                <a:spcPct val="100000"/>
              </a:lnSpc>
              <a:spcBef>
                <a:spcPts val="0"/>
              </a:spcBef>
              <a:spcAft>
                <a:spcPts val="0"/>
              </a:spcAft>
              <a:buNone/>
              <a:defRPr b="1" sz="2000">
                <a:solidFill>
                  <a:schemeClr val="lt2"/>
                </a:solidFill>
                <a:latin typeface="Hind"/>
                <a:ea typeface="Hind"/>
                <a:cs typeface="Hind"/>
                <a:sym typeface="Hind"/>
              </a:defRPr>
            </a:lvl4pPr>
            <a:lvl5pPr lvl="4" rtl="0">
              <a:lnSpc>
                <a:spcPct val="100000"/>
              </a:lnSpc>
              <a:spcBef>
                <a:spcPts val="0"/>
              </a:spcBef>
              <a:spcAft>
                <a:spcPts val="0"/>
              </a:spcAft>
              <a:buNone/>
              <a:defRPr b="1" sz="2000">
                <a:solidFill>
                  <a:schemeClr val="lt2"/>
                </a:solidFill>
                <a:latin typeface="Hind"/>
                <a:ea typeface="Hind"/>
                <a:cs typeface="Hind"/>
                <a:sym typeface="Hind"/>
              </a:defRPr>
            </a:lvl5pPr>
            <a:lvl6pPr lvl="5" rtl="0">
              <a:lnSpc>
                <a:spcPct val="100000"/>
              </a:lnSpc>
              <a:spcBef>
                <a:spcPts val="0"/>
              </a:spcBef>
              <a:spcAft>
                <a:spcPts val="0"/>
              </a:spcAft>
              <a:buNone/>
              <a:defRPr b="1" sz="2000">
                <a:solidFill>
                  <a:schemeClr val="lt2"/>
                </a:solidFill>
                <a:latin typeface="Hind"/>
                <a:ea typeface="Hind"/>
                <a:cs typeface="Hind"/>
                <a:sym typeface="Hind"/>
              </a:defRPr>
            </a:lvl6pPr>
            <a:lvl7pPr lvl="6" rtl="0">
              <a:lnSpc>
                <a:spcPct val="100000"/>
              </a:lnSpc>
              <a:spcBef>
                <a:spcPts val="0"/>
              </a:spcBef>
              <a:spcAft>
                <a:spcPts val="0"/>
              </a:spcAft>
              <a:buNone/>
              <a:defRPr b="1" sz="2000">
                <a:solidFill>
                  <a:schemeClr val="lt2"/>
                </a:solidFill>
                <a:latin typeface="Hind"/>
                <a:ea typeface="Hind"/>
                <a:cs typeface="Hind"/>
                <a:sym typeface="Hind"/>
              </a:defRPr>
            </a:lvl7pPr>
            <a:lvl8pPr lvl="7" rtl="0">
              <a:lnSpc>
                <a:spcPct val="100000"/>
              </a:lnSpc>
              <a:spcBef>
                <a:spcPts val="0"/>
              </a:spcBef>
              <a:spcAft>
                <a:spcPts val="0"/>
              </a:spcAft>
              <a:buNone/>
              <a:defRPr b="1" sz="2000">
                <a:solidFill>
                  <a:schemeClr val="lt2"/>
                </a:solidFill>
                <a:latin typeface="Hind"/>
                <a:ea typeface="Hind"/>
                <a:cs typeface="Hind"/>
                <a:sym typeface="Hind"/>
              </a:defRPr>
            </a:lvl8pPr>
            <a:lvl9pPr lvl="8" rtl="0">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223" name="Google Shape;223;p33"/>
          <p:cNvSpPr txBox="1"/>
          <p:nvPr>
            <p:ph idx="4" type="subTitle"/>
          </p:nvPr>
        </p:nvSpPr>
        <p:spPr>
          <a:xfrm>
            <a:off x="3329850" y="2062862"/>
            <a:ext cx="2484300" cy="154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24" name="Google Shape;224;p33"/>
          <p:cNvSpPr txBox="1"/>
          <p:nvPr>
            <p:ph idx="5" type="subTitle"/>
          </p:nvPr>
        </p:nvSpPr>
        <p:spPr>
          <a:xfrm>
            <a:off x="5947713" y="1691488"/>
            <a:ext cx="2484300" cy="37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b="1" sz="2000">
                <a:solidFill>
                  <a:schemeClr val="lt2"/>
                </a:solidFill>
                <a:latin typeface="Hind"/>
                <a:ea typeface="Hind"/>
                <a:cs typeface="Hind"/>
                <a:sym typeface="Hind"/>
              </a:defRPr>
            </a:lvl1pPr>
            <a:lvl2pPr lvl="1" rtl="0">
              <a:lnSpc>
                <a:spcPct val="100000"/>
              </a:lnSpc>
              <a:spcBef>
                <a:spcPts val="0"/>
              </a:spcBef>
              <a:spcAft>
                <a:spcPts val="0"/>
              </a:spcAft>
              <a:buNone/>
              <a:defRPr b="1" sz="2000">
                <a:solidFill>
                  <a:schemeClr val="lt2"/>
                </a:solidFill>
                <a:latin typeface="Hind"/>
                <a:ea typeface="Hind"/>
                <a:cs typeface="Hind"/>
                <a:sym typeface="Hind"/>
              </a:defRPr>
            </a:lvl2pPr>
            <a:lvl3pPr lvl="2" rtl="0">
              <a:lnSpc>
                <a:spcPct val="100000"/>
              </a:lnSpc>
              <a:spcBef>
                <a:spcPts val="0"/>
              </a:spcBef>
              <a:spcAft>
                <a:spcPts val="0"/>
              </a:spcAft>
              <a:buNone/>
              <a:defRPr b="1" sz="2000">
                <a:solidFill>
                  <a:schemeClr val="lt2"/>
                </a:solidFill>
                <a:latin typeface="Hind"/>
                <a:ea typeface="Hind"/>
                <a:cs typeface="Hind"/>
                <a:sym typeface="Hind"/>
              </a:defRPr>
            </a:lvl3pPr>
            <a:lvl4pPr lvl="3" rtl="0">
              <a:lnSpc>
                <a:spcPct val="100000"/>
              </a:lnSpc>
              <a:spcBef>
                <a:spcPts val="0"/>
              </a:spcBef>
              <a:spcAft>
                <a:spcPts val="0"/>
              </a:spcAft>
              <a:buNone/>
              <a:defRPr b="1" sz="2000">
                <a:solidFill>
                  <a:schemeClr val="lt2"/>
                </a:solidFill>
                <a:latin typeface="Hind"/>
                <a:ea typeface="Hind"/>
                <a:cs typeface="Hind"/>
                <a:sym typeface="Hind"/>
              </a:defRPr>
            </a:lvl4pPr>
            <a:lvl5pPr lvl="4" rtl="0">
              <a:lnSpc>
                <a:spcPct val="100000"/>
              </a:lnSpc>
              <a:spcBef>
                <a:spcPts val="0"/>
              </a:spcBef>
              <a:spcAft>
                <a:spcPts val="0"/>
              </a:spcAft>
              <a:buNone/>
              <a:defRPr b="1" sz="2000">
                <a:solidFill>
                  <a:schemeClr val="lt2"/>
                </a:solidFill>
                <a:latin typeface="Hind"/>
                <a:ea typeface="Hind"/>
                <a:cs typeface="Hind"/>
                <a:sym typeface="Hind"/>
              </a:defRPr>
            </a:lvl5pPr>
            <a:lvl6pPr lvl="5" rtl="0">
              <a:lnSpc>
                <a:spcPct val="100000"/>
              </a:lnSpc>
              <a:spcBef>
                <a:spcPts val="0"/>
              </a:spcBef>
              <a:spcAft>
                <a:spcPts val="0"/>
              </a:spcAft>
              <a:buNone/>
              <a:defRPr b="1" sz="2000">
                <a:solidFill>
                  <a:schemeClr val="lt2"/>
                </a:solidFill>
                <a:latin typeface="Hind"/>
                <a:ea typeface="Hind"/>
                <a:cs typeface="Hind"/>
                <a:sym typeface="Hind"/>
              </a:defRPr>
            </a:lvl6pPr>
            <a:lvl7pPr lvl="6" rtl="0">
              <a:lnSpc>
                <a:spcPct val="100000"/>
              </a:lnSpc>
              <a:spcBef>
                <a:spcPts val="0"/>
              </a:spcBef>
              <a:spcAft>
                <a:spcPts val="0"/>
              </a:spcAft>
              <a:buNone/>
              <a:defRPr b="1" sz="2000">
                <a:solidFill>
                  <a:schemeClr val="lt2"/>
                </a:solidFill>
                <a:latin typeface="Hind"/>
                <a:ea typeface="Hind"/>
                <a:cs typeface="Hind"/>
                <a:sym typeface="Hind"/>
              </a:defRPr>
            </a:lvl7pPr>
            <a:lvl8pPr lvl="7" rtl="0">
              <a:lnSpc>
                <a:spcPct val="100000"/>
              </a:lnSpc>
              <a:spcBef>
                <a:spcPts val="0"/>
              </a:spcBef>
              <a:spcAft>
                <a:spcPts val="0"/>
              </a:spcAft>
              <a:buNone/>
              <a:defRPr b="1" sz="2000">
                <a:solidFill>
                  <a:schemeClr val="lt2"/>
                </a:solidFill>
                <a:latin typeface="Hind"/>
                <a:ea typeface="Hind"/>
                <a:cs typeface="Hind"/>
                <a:sym typeface="Hind"/>
              </a:defRPr>
            </a:lvl8pPr>
            <a:lvl9pPr lvl="8" rtl="0">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225" name="Google Shape;225;p33"/>
          <p:cNvSpPr txBox="1"/>
          <p:nvPr>
            <p:ph idx="6" type="subTitle"/>
          </p:nvPr>
        </p:nvSpPr>
        <p:spPr>
          <a:xfrm>
            <a:off x="5947713" y="2062864"/>
            <a:ext cx="2484300" cy="154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26" name="Google Shape;226;p33"/>
          <p:cNvSpPr txBox="1"/>
          <p:nvPr>
            <p:ph type="title"/>
          </p:nvPr>
        </p:nvSpPr>
        <p:spPr>
          <a:xfrm>
            <a:off x="713225" y="5517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27" name="Google Shape;227;p33"/>
          <p:cNvSpPr/>
          <p:nvPr/>
        </p:nvSpPr>
        <p:spPr>
          <a:xfrm flipH="1">
            <a:off x="-25625" y="4115699"/>
            <a:ext cx="9169408" cy="1027804"/>
          </a:xfrm>
          <a:custGeom>
            <a:rect b="b" l="l" r="r" t="t"/>
            <a:pathLst>
              <a:path extrusionOk="0" h="32895" w="208799">
                <a:moveTo>
                  <a:pt x="163578" y="1"/>
                </a:moveTo>
                <a:cubicBezTo>
                  <a:pt x="163170" y="1"/>
                  <a:pt x="162758" y="12"/>
                  <a:pt x="162357" y="12"/>
                </a:cubicBezTo>
                <a:cubicBezTo>
                  <a:pt x="161354" y="12"/>
                  <a:pt x="160352" y="62"/>
                  <a:pt x="159349" y="87"/>
                </a:cubicBezTo>
                <a:cubicBezTo>
                  <a:pt x="152256" y="388"/>
                  <a:pt x="145239" y="1340"/>
                  <a:pt x="138221" y="2694"/>
                </a:cubicBezTo>
                <a:cubicBezTo>
                  <a:pt x="138171" y="2719"/>
                  <a:pt x="138146" y="2719"/>
                  <a:pt x="138096" y="2719"/>
                </a:cubicBezTo>
                <a:cubicBezTo>
                  <a:pt x="137921" y="2769"/>
                  <a:pt x="137745" y="2794"/>
                  <a:pt x="137570" y="2819"/>
                </a:cubicBezTo>
                <a:cubicBezTo>
                  <a:pt x="137570" y="2844"/>
                  <a:pt x="137545" y="2844"/>
                  <a:pt x="137545" y="2844"/>
                </a:cubicBezTo>
                <a:lnTo>
                  <a:pt x="137469" y="2844"/>
                </a:lnTo>
                <a:cubicBezTo>
                  <a:pt x="137269" y="2894"/>
                  <a:pt x="137093" y="2919"/>
                  <a:pt x="136893" y="2969"/>
                </a:cubicBezTo>
                <a:cubicBezTo>
                  <a:pt x="136517" y="3044"/>
                  <a:pt x="136141" y="3120"/>
                  <a:pt x="135740" y="3195"/>
                </a:cubicBezTo>
                <a:cubicBezTo>
                  <a:pt x="135665" y="3220"/>
                  <a:pt x="135590" y="3220"/>
                  <a:pt x="135515" y="3245"/>
                </a:cubicBezTo>
                <a:cubicBezTo>
                  <a:pt x="133509" y="3671"/>
                  <a:pt x="131504" y="4122"/>
                  <a:pt x="129499" y="4573"/>
                </a:cubicBezTo>
                <a:cubicBezTo>
                  <a:pt x="128898" y="4724"/>
                  <a:pt x="128271" y="4874"/>
                  <a:pt x="127670" y="5024"/>
                </a:cubicBezTo>
                <a:cubicBezTo>
                  <a:pt x="127444" y="5074"/>
                  <a:pt x="127219" y="5125"/>
                  <a:pt x="126968" y="5200"/>
                </a:cubicBezTo>
                <a:lnTo>
                  <a:pt x="126417" y="5325"/>
                </a:lnTo>
                <a:cubicBezTo>
                  <a:pt x="118447" y="7280"/>
                  <a:pt x="110402" y="9611"/>
                  <a:pt x="102106" y="11892"/>
                </a:cubicBezTo>
                <a:cubicBezTo>
                  <a:pt x="98522" y="12894"/>
                  <a:pt x="94888" y="13897"/>
                  <a:pt x="91204" y="14849"/>
                </a:cubicBezTo>
                <a:cubicBezTo>
                  <a:pt x="84637" y="16578"/>
                  <a:pt x="77870" y="18207"/>
                  <a:pt x="70853" y="19586"/>
                </a:cubicBezTo>
                <a:cubicBezTo>
                  <a:pt x="57292" y="22242"/>
                  <a:pt x="45382" y="23208"/>
                  <a:pt x="35230" y="23208"/>
                </a:cubicBezTo>
                <a:cubicBezTo>
                  <a:pt x="19808" y="23208"/>
                  <a:pt x="8441" y="20979"/>
                  <a:pt x="1504" y="19060"/>
                </a:cubicBezTo>
                <a:cubicBezTo>
                  <a:pt x="1003" y="18909"/>
                  <a:pt x="501" y="18784"/>
                  <a:pt x="50" y="18633"/>
                </a:cubicBezTo>
                <a:lnTo>
                  <a:pt x="0" y="18633"/>
                </a:lnTo>
                <a:lnTo>
                  <a:pt x="0" y="32894"/>
                </a:lnTo>
                <a:lnTo>
                  <a:pt x="208798" y="32894"/>
                </a:lnTo>
                <a:lnTo>
                  <a:pt x="208798" y="10438"/>
                </a:lnTo>
                <a:cubicBezTo>
                  <a:pt x="203109" y="7706"/>
                  <a:pt x="197545" y="5576"/>
                  <a:pt x="192131" y="3997"/>
                </a:cubicBezTo>
                <a:cubicBezTo>
                  <a:pt x="192031" y="3972"/>
                  <a:pt x="191956" y="3947"/>
                  <a:pt x="191881" y="3922"/>
                </a:cubicBezTo>
                <a:cubicBezTo>
                  <a:pt x="191705" y="3871"/>
                  <a:pt x="191555" y="3846"/>
                  <a:pt x="191405" y="3796"/>
                </a:cubicBezTo>
                <a:cubicBezTo>
                  <a:pt x="190678" y="3596"/>
                  <a:pt x="189976" y="3395"/>
                  <a:pt x="189249" y="3220"/>
                </a:cubicBezTo>
                <a:cubicBezTo>
                  <a:pt x="189224" y="3195"/>
                  <a:pt x="189199" y="3195"/>
                  <a:pt x="189174" y="3195"/>
                </a:cubicBezTo>
                <a:cubicBezTo>
                  <a:pt x="188497" y="3019"/>
                  <a:pt x="187846" y="2844"/>
                  <a:pt x="187194" y="2694"/>
                </a:cubicBezTo>
                <a:cubicBezTo>
                  <a:pt x="186718" y="2568"/>
                  <a:pt x="186242" y="2468"/>
                  <a:pt x="185765" y="2368"/>
                </a:cubicBezTo>
                <a:lnTo>
                  <a:pt x="185715" y="2343"/>
                </a:lnTo>
                <a:cubicBezTo>
                  <a:pt x="185490" y="2293"/>
                  <a:pt x="185264" y="2242"/>
                  <a:pt x="185039" y="2192"/>
                </a:cubicBezTo>
                <a:cubicBezTo>
                  <a:pt x="184562" y="2092"/>
                  <a:pt x="184111" y="2017"/>
                  <a:pt x="183635" y="1917"/>
                </a:cubicBezTo>
                <a:cubicBezTo>
                  <a:pt x="183610" y="1917"/>
                  <a:pt x="183560" y="1892"/>
                  <a:pt x="183510" y="1892"/>
                </a:cubicBezTo>
                <a:cubicBezTo>
                  <a:pt x="182958" y="1766"/>
                  <a:pt x="182382" y="1666"/>
                  <a:pt x="181805" y="1566"/>
                </a:cubicBezTo>
                <a:cubicBezTo>
                  <a:pt x="180853" y="1390"/>
                  <a:pt x="179901" y="1240"/>
                  <a:pt x="178948" y="1090"/>
                </a:cubicBezTo>
                <a:cubicBezTo>
                  <a:pt x="175590" y="588"/>
                  <a:pt x="172282" y="287"/>
                  <a:pt x="168998" y="112"/>
                </a:cubicBezTo>
                <a:cubicBezTo>
                  <a:pt x="168547" y="87"/>
                  <a:pt x="168121" y="87"/>
                  <a:pt x="167670" y="62"/>
                </a:cubicBezTo>
                <a:lnTo>
                  <a:pt x="167144" y="62"/>
                </a:lnTo>
                <a:cubicBezTo>
                  <a:pt x="166216" y="12"/>
                  <a:pt x="165289" y="12"/>
                  <a:pt x="164362" y="12"/>
                </a:cubicBezTo>
                <a:lnTo>
                  <a:pt x="164186" y="12"/>
                </a:lnTo>
                <a:cubicBezTo>
                  <a:pt x="163986" y="3"/>
                  <a:pt x="163783" y="1"/>
                  <a:pt x="163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3"/>
          <p:cNvSpPr/>
          <p:nvPr/>
        </p:nvSpPr>
        <p:spPr>
          <a:xfrm rot="10800000">
            <a:off x="-831537" y="4493500"/>
            <a:ext cx="2887125" cy="650000"/>
          </a:xfrm>
          <a:custGeom>
            <a:rect b="b" l="l" r="r" t="t"/>
            <a:pathLst>
              <a:path extrusionOk="0" h="26000" w="115485">
                <a:moveTo>
                  <a:pt x="115484" y="1"/>
                </a:moveTo>
                <a:lnTo>
                  <a:pt x="1" y="17"/>
                </a:lnTo>
                <a:cubicBezTo>
                  <a:pt x="3318" y="5472"/>
                  <a:pt x="8892" y="8741"/>
                  <a:pt x="14467" y="8741"/>
                </a:cubicBezTo>
                <a:cubicBezTo>
                  <a:pt x="15511" y="8741"/>
                  <a:pt x="16556" y="8626"/>
                  <a:pt x="17586" y="8389"/>
                </a:cubicBezTo>
                <a:cubicBezTo>
                  <a:pt x="17986" y="8292"/>
                  <a:pt x="18401" y="8181"/>
                  <a:pt x="18806" y="8181"/>
                </a:cubicBezTo>
                <a:cubicBezTo>
                  <a:pt x="19018" y="8181"/>
                  <a:pt x="19228" y="8211"/>
                  <a:pt x="19432" y="8291"/>
                </a:cubicBezTo>
                <a:cubicBezTo>
                  <a:pt x="20157" y="8571"/>
                  <a:pt x="20619" y="9378"/>
                  <a:pt x="21080" y="10104"/>
                </a:cubicBezTo>
                <a:cubicBezTo>
                  <a:pt x="23816" y="14356"/>
                  <a:pt x="27920" y="17256"/>
                  <a:pt x="32320" y="18064"/>
                </a:cubicBezTo>
                <a:cubicBezTo>
                  <a:pt x="33240" y="18231"/>
                  <a:pt x="34158" y="18308"/>
                  <a:pt x="35073" y="18308"/>
                </a:cubicBezTo>
                <a:cubicBezTo>
                  <a:pt x="41119" y="18308"/>
                  <a:pt x="47018" y="14911"/>
                  <a:pt x="52444" y="11389"/>
                </a:cubicBezTo>
                <a:cubicBezTo>
                  <a:pt x="60331" y="20485"/>
                  <a:pt x="71122" y="25999"/>
                  <a:pt x="81973" y="25999"/>
                </a:cubicBezTo>
                <a:cubicBezTo>
                  <a:pt x="83547" y="25999"/>
                  <a:pt x="85123" y="25883"/>
                  <a:pt x="86692" y="25645"/>
                </a:cubicBezTo>
                <a:cubicBezTo>
                  <a:pt x="99069" y="23750"/>
                  <a:pt x="110622" y="13911"/>
                  <a:pt x="115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3"/>
          <p:cNvSpPr/>
          <p:nvPr/>
        </p:nvSpPr>
        <p:spPr>
          <a:xfrm>
            <a:off x="6256875" y="0"/>
            <a:ext cx="2887125" cy="650000"/>
          </a:xfrm>
          <a:custGeom>
            <a:rect b="b" l="l" r="r" t="t"/>
            <a:pathLst>
              <a:path extrusionOk="0" h="26000" w="115485">
                <a:moveTo>
                  <a:pt x="115484" y="1"/>
                </a:moveTo>
                <a:lnTo>
                  <a:pt x="1" y="17"/>
                </a:lnTo>
                <a:cubicBezTo>
                  <a:pt x="3318" y="5472"/>
                  <a:pt x="8892" y="8741"/>
                  <a:pt x="14467" y="8741"/>
                </a:cubicBezTo>
                <a:cubicBezTo>
                  <a:pt x="15511" y="8741"/>
                  <a:pt x="16556" y="8626"/>
                  <a:pt x="17586" y="8389"/>
                </a:cubicBezTo>
                <a:cubicBezTo>
                  <a:pt x="17986" y="8292"/>
                  <a:pt x="18401" y="8181"/>
                  <a:pt x="18806" y="8181"/>
                </a:cubicBezTo>
                <a:cubicBezTo>
                  <a:pt x="19018" y="8181"/>
                  <a:pt x="19228" y="8211"/>
                  <a:pt x="19432" y="8291"/>
                </a:cubicBezTo>
                <a:cubicBezTo>
                  <a:pt x="20157" y="8571"/>
                  <a:pt x="20619" y="9378"/>
                  <a:pt x="21080" y="10104"/>
                </a:cubicBezTo>
                <a:cubicBezTo>
                  <a:pt x="23816" y="14356"/>
                  <a:pt x="27920" y="17256"/>
                  <a:pt x="32320" y="18064"/>
                </a:cubicBezTo>
                <a:cubicBezTo>
                  <a:pt x="33240" y="18231"/>
                  <a:pt x="34158" y="18308"/>
                  <a:pt x="35073" y="18308"/>
                </a:cubicBezTo>
                <a:cubicBezTo>
                  <a:pt x="41119" y="18308"/>
                  <a:pt x="47018" y="14911"/>
                  <a:pt x="52444" y="11389"/>
                </a:cubicBezTo>
                <a:cubicBezTo>
                  <a:pt x="60331" y="20485"/>
                  <a:pt x="71122" y="25999"/>
                  <a:pt x="81973" y="25999"/>
                </a:cubicBezTo>
                <a:cubicBezTo>
                  <a:pt x="83547" y="25999"/>
                  <a:pt x="85123" y="25883"/>
                  <a:pt x="86692" y="25645"/>
                </a:cubicBezTo>
                <a:cubicBezTo>
                  <a:pt x="99069" y="23750"/>
                  <a:pt x="110622" y="13911"/>
                  <a:pt x="115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30" name="Shape 230"/>
        <p:cNvGrpSpPr/>
        <p:nvPr/>
      </p:nvGrpSpPr>
      <p:grpSpPr>
        <a:xfrm>
          <a:off x="0" y="0"/>
          <a:ext cx="0" cy="0"/>
          <a:chOff x="0" y="0"/>
          <a:chExt cx="0" cy="0"/>
        </a:xfrm>
      </p:grpSpPr>
      <p:sp>
        <p:nvSpPr>
          <p:cNvPr id="231" name="Google Shape;231;p34"/>
          <p:cNvSpPr txBox="1"/>
          <p:nvPr>
            <p:ph hasCustomPrompt="1" type="title"/>
          </p:nvPr>
        </p:nvSpPr>
        <p:spPr>
          <a:xfrm>
            <a:off x="1197575" y="3384700"/>
            <a:ext cx="3835800" cy="69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800"/>
              <a:buNone/>
              <a:defRPr sz="3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2" name="Google Shape;232;p34"/>
          <p:cNvSpPr txBox="1"/>
          <p:nvPr>
            <p:ph hasCustomPrompt="1" idx="2" type="title"/>
          </p:nvPr>
        </p:nvSpPr>
        <p:spPr>
          <a:xfrm>
            <a:off x="1197575" y="537225"/>
            <a:ext cx="3835800" cy="69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800"/>
              <a:buNone/>
              <a:defRPr sz="3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3" name="Google Shape;233;p34"/>
          <p:cNvSpPr txBox="1"/>
          <p:nvPr>
            <p:ph hasCustomPrompt="1" idx="3" type="title"/>
          </p:nvPr>
        </p:nvSpPr>
        <p:spPr>
          <a:xfrm>
            <a:off x="1197575" y="1960988"/>
            <a:ext cx="3835800" cy="69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800"/>
              <a:buNone/>
              <a:defRPr sz="3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4" name="Google Shape;234;p34"/>
          <p:cNvSpPr txBox="1"/>
          <p:nvPr>
            <p:ph idx="1" type="subTitle"/>
          </p:nvPr>
        </p:nvSpPr>
        <p:spPr>
          <a:xfrm>
            <a:off x="1197575" y="4078900"/>
            <a:ext cx="3835800" cy="52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35" name="Google Shape;235;p34"/>
          <p:cNvSpPr txBox="1"/>
          <p:nvPr>
            <p:ph idx="4" type="subTitle"/>
          </p:nvPr>
        </p:nvSpPr>
        <p:spPr>
          <a:xfrm>
            <a:off x="1197575" y="2655188"/>
            <a:ext cx="3835800" cy="52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36" name="Google Shape;236;p34"/>
          <p:cNvSpPr txBox="1"/>
          <p:nvPr>
            <p:ph idx="5" type="subTitle"/>
          </p:nvPr>
        </p:nvSpPr>
        <p:spPr>
          <a:xfrm>
            <a:off x="1197792" y="1231475"/>
            <a:ext cx="3835800" cy="52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37" name="Google Shape;237;p34"/>
          <p:cNvSpPr/>
          <p:nvPr/>
        </p:nvSpPr>
        <p:spPr>
          <a:xfrm flipH="1">
            <a:off x="5567116" y="1961001"/>
            <a:ext cx="3576884" cy="3210017"/>
          </a:xfrm>
          <a:custGeom>
            <a:rect b="b" l="l" r="r" t="t"/>
            <a:pathLst>
              <a:path extrusionOk="0" h="81102" w="90371">
                <a:moveTo>
                  <a:pt x="0" y="1"/>
                </a:moveTo>
                <a:lnTo>
                  <a:pt x="0" y="81101"/>
                </a:lnTo>
                <a:lnTo>
                  <a:pt x="90370" y="81101"/>
                </a:lnTo>
                <a:cubicBezTo>
                  <a:pt x="88327" y="75651"/>
                  <a:pt x="84803" y="71110"/>
                  <a:pt x="80539" y="68416"/>
                </a:cubicBezTo>
                <a:cubicBezTo>
                  <a:pt x="76798" y="66057"/>
                  <a:pt x="72755" y="65170"/>
                  <a:pt x="68608" y="65170"/>
                </a:cubicBezTo>
                <a:cubicBezTo>
                  <a:pt x="62718" y="65170"/>
                  <a:pt x="56619" y="66958"/>
                  <a:pt x="50877" y="68853"/>
                </a:cubicBezTo>
                <a:cubicBezTo>
                  <a:pt x="50457" y="60289"/>
                  <a:pt x="46737" y="52090"/>
                  <a:pt x="41099" y="47291"/>
                </a:cubicBezTo>
                <a:cubicBezTo>
                  <a:pt x="37427" y="44166"/>
                  <a:pt x="32988" y="42536"/>
                  <a:pt x="28558" y="42536"/>
                </a:cubicBezTo>
                <a:cubicBezTo>
                  <a:pt x="26196" y="42536"/>
                  <a:pt x="23837" y="42999"/>
                  <a:pt x="21598" y="43945"/>
                </a:cubicBezTo>
                <a:cubicBezTo>
                  <a:pt x="19947" y="35256"/>
                  <a:pt x="18065" y="26541"/>
                  <a:pt x="14729" y="18663"/>
                </a:cubicBezTo>
                <a:cubicBezTo>
                  <a:pt x="11383" y="10786"/>
                  <a:pt x="6441" y="372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4"/>
          <p:cNvSpPr/>
          <p:nvPr/>
        </p:nvSpPr>
        <p:spPr>
          <a:xfrm flipH="1">
            <a:off x="4622473" y="3269175"/>
            <a:ext cx="4521527" cy="1911100"/>
          </a:xfrm>
          <a:custGeom>
            <a:rect b="b" l="l" r="r" t="t"/>
            <a:pathLst>
              <a:path extrusionOk="0" h="67015" w="76213">
                <a:moveTo>
                  <a:pt x="0" y="0"/>
                </a:moveTo>
                <a:lnTo>
                  <a:pt x="0" y="67015"/>
                </a:lnTo>
                <a:lnTo>
                  <a:pt x="76212" y="67015"/>
                </a:lnTo>
                <a:cubicBezTo>
                  <a:pt x="74036" y="62474"/>
                  <a:pt x="69343" y="59396"/>
                  <a:pt x="64348" y="58308"/>
                </a:cubicBezTo>
                <a:cubicBezTo>
                  <a:pt x="62674" y="57941"/>
                  <a:pt x="60971" y="57775"/>
                  <a:pt x="59263" y="57775"/>
                </a:cubicBezTo>
                <a:cubicBezTo>
                  <a:pt x="55873" y="57775"/>
                  <a:pt x="52462" y="58427"/>
                  <a:pt x="49217" y="59441"/>
                </a:cubicBezTo>
                <a:cubicBezTo>
                  <a:pt x="46604" y="53268"/>
                  <a:pt x="41438" y="48263"/>
                  <a:pt x="35318" y="45328"/>
                </a:cubicBezTo>
                <a:cubicBezTo>
                  <a:pt x="30497" y="43009"/>
                  <a:pt x="25116" y="41930"/>
                  <a:pt x="19734" y="41930"/>
                </a:cubicBezTo>
                <a:cubicBezTo>
                  <a:pt x="18285" y="41930"/>
                  <a:pt x="16836" y="42008"/>
                  <a:pt x="15398" y="42161"/>
                </a:cubicBezTo>
                <a:cubicBezTo>
                  <a:pt x="14523" y="34828"/>
                  <a:pt x="13631" y="27459"/>
                  <a:pt x="11446" y="20403"/>
                </a:cubicBezTo>
                <a:cubicBezTo>
                  <a:pt x="9260" y="13337"/>
                  <a:pt x="5549" y="4978"/>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4"/>
          <p:cNvSpPr/>
          <p:nvPr/>
        </p:nvSpPr>
        <p:spPr>
          <a:xfrm flipH="1" rot="10800000">
            <a:off x="-2" y="-43369"/>
            <a:ext cx="2274235" cy="2362719"/>
          </a:xfrm>
          <a:custGeom>
            <a:rect b="b" l="l" r="r" t="t"/>
            <a:pathLst>
              <a:path extrusionOk="0" h="62855" w="65982">
                <a:moveTo>
                  <a:pt x="0" y="1"/>
                </a:moveTo>
                <a:lnTo>
                  <a:pt x="0" y="62854"/>
                </a:lnTo>
                <a:lnTo>
                  <a:pt x="65982" y="62844"/>
                </a:lnTo>
                <a:cubicBezTo>
                  <a:pt x="63113" y="55964"/>
                  <a:pt x="57107" y="51869"/>
                  <a:pt x="51027" y="50664"/>
                </a:cubicBezTo>
                <a:cubicBezTo>
                  <a:pt x="49383" y="50340"/>
                  <a:pt x="47730" y="50200"/>
                  <a:pt x="46074" y="50200"/>
                </a:cubicBezTo>
                <a:cubicBezTo>
                  <a:pt x="41616" y="50200"/>
                  <a:pt x="37134" y="51214"/>
                  <a:pt x="32747" y="52389"/>
                </a:cubicBezTo>
                <a:cubicBezTo>
                  <a:pt x="27010" y="41726"/>
                  <a:pt x="17335" y="34618"/>
                  <a:pt x="7171" y="33610"/>
                </a:cubicBezTo>
                <a:cubicBezTo>
                  <a:pt x="7067" y="23113"/>
                  <a:pt x="4220" y="9032"/>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4_2">
    <p:spTree>
      <p:nvGrpSpPr>
        <p:cNvPr id="240" name="Shape 240"/>
        <p:cNvGrpSpPr/>
        <p:nvPr/>
      </p:nvGrpSpPr>
      <p:grpSpPr>
        <a:xfrm>
          <a:off x="0" y="0"/>
          <a:ext cx="0" cy="0"/>
          <a:chOff x="0" y="0"/>
          <a:chExt cx="0" cy="0"/>
        </a:xfrm>
      </p:grpSpPr>
      <p:sp>
        <p:nvSpPr>
          <p:cNvPr id="241" name="Google Shape;241;p35"/>
          <p:cNvSpPr txBox="1"/>
          <p:nvPr>
            <p:ph type="title"/>
          </p:nvPr>
        </p:nvSpPr>
        <p:spPr>
          <a:xfrm>
            <a:off x="713225" y="5517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42" name="Google Shape;242;p35"/>
          <p:cNvSpPr txBox="1"/>
          <p:nvPr>
            <p:ph idx="1" type="subTitle"/>
          </p:nvPr>
        </p:nvSpPr>
        <p:spPr>
          <a:xfrm>
            <a:off x="713247" y="1415025"/>
            <a:ext cx="3390300" cy="45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b="1" sz="2000">
                <a:solidFill>
                  <a:schemeClr val="lt2"/>
                </a:solidFill>
                <a:latin typeface="Hind"/>
                <a:ea typeface="Hind"/>
                <a:cs typeface="Hind"/>
                <a:sym typeface="Hind"/>
              </a:defRPr>
            </a:lvl1pPr>
            <a:lvl2pPr lvl="1" rtl="0">
              <a:lnSpc>
                <a:spcPct val="100000"/>
              </a:lnSpc>
              <a:spcBef>
                <a:spcPts val="0"/>
              </a:spcBef>
              <a:spcAft>
                <a:spcPts val="0"/>
              </a:spcAft>
              <a:buNone/>
              <a:defRPr b="1" sz="2000">
                <a:solidFill>
                  <a:schemeClr val="lt2"/>
                </a:solidFill>
                <a:latin typeface="Hind"/>
                <a:ea typeface="Hind"/>
                <a:cs typeface="Hind"/>
                <a:sym typeface="Hind"/>
              </a:defRPr>
            </a:lvl2pPr>
            <a:lvl3pPr lvl="2" rtl="0">
              <a:lnSpc>
                <a:spcPct val="100000"/>
              </a:lnSpc>
              <a:spcBef>
                <a:spcPts val="0"/>
              </a:spcBef>
              <a:spcAft>
                <a:spcPts val="0"/>
              </a:spcAft>
              <a:buNone/>
              <a:defRPr b="1" sz="2000">
                <a:solidFill>
                  <a:schemeClr val="lt2"/>
                </a:solidFill>
                <a:latin typeface="Hind"/>
                <a:ea typeface="Hind"/>
                <a:cs typeface="Hind"/>
                <a:sym typeface="Hind"/>
              </a:defRPr>
            </a:lvl3pPr>
            <a:lvl4pPr lvl="3" rtl="0">
              <a:lnSpc>
                <a:spcPct val="100000"/>
              </a:lnSpc>
              <a:spcBef>
                <a:spcPts val="0"/>
              </a:spcBef>
              <a:spcAft>
                <a:spcPts val="0"/>
              </a:spcAft>
              <a:buNone/>
              <a:defRPr b="1" sz="2000">
                <a:solidFill>
                  <a:schemeClr val="lt2"/>
                </a:solidFill>
                <a:latin typeface="Hind"/>
                <a:ea typeface="Hind"/>
                <a:cs typeface="Hind"/>
                <a:sym typeface="Hind"/>
              </a:defRPr>
            </a:lvl4pPr>
            <a:lvl5pPr lvl="4" rtl="0">
              <a:lnSpc>
                <a:spcPct val="100000"/>
              </a:lnSpc>
              <a:spcBef>
                <a:spcPts val="0"/>
              </a:spcBef>
              <a:spcAft>
                <a:spcPts val="0"/>
              </a:spcAft>
              <a:buNone/>
              <a:defRPr b="1" sz="2000">
                <a:solidFill>
                  <a:schemeClr val="lt2"/>
                </a:solidFill>
                <a:latin typeface="Hind"/>
                <a:ea typeface="Hind"/>
                <a:cs typeface="Hind"/>
                <a:sym typeface="Hind"/>
              </a:defRPr>
            </a:lvl5pPr>
            <a:lvl6pPr lvl="5" rtl="0">
              <a:lnSpc>
                <a:spcPct val="100000"/>
              </a:lnSpc>
              <a:spcBef>
                <a:spcPts val="0"/>
              </a:spcBef>
              <a:spcAft>
                <a:spcPts val="0"/>
              </a:spcAft>
              <a:buNone/>
              <a:defRPr b="1" sz="2000">
                <a:solidFill>
                  <a:schemeClr val="lt2"/>
                </a:solidFill>
                <a:latin typeface="Hind"/>
                <a:ea typeface="Hind"/>
                <a:cs typeface="Hind"/>
                <a:sym typeface="Hind"/>
              </a:defRPr>
            </a:lvl6pPr>
            <a:lvl7pPr lvl="6" rtl="0">
              <a:lnSpc>
                <a:spcPct val="100000"/>
              </a:lnSpc>
              <a:spcBef>
                <a:spcPts val="0"/>
              </a:spcBef>
              <a:spcAft>
                <a:spcPts val="0"/>
              </a:spcAft>
              <a:buNone/>
              <a:defRPr b="1" sz="2000">
                <a:solidFill>
                  <a:schemeClr val="lt2"/>
                </a:solidFill>
                <a:latin typeface="Hind"/>
                <a:ea typeface="Hind"/>
                <a:cs typeface="Hind"/>
                <a:sym typeface="Hind"/>
              </a:defRPr>
            </a:lvl7pPr>
            <a:lvl8pPr lvl="7" rtl="0">
              <a:lnSpc>
                <a:spcPct val="100000"/>
              </a:lnSpc>
              <a:spcBef>
                <a:spcPts val="0"/>
              </a:spcBef>
              <a:spcAft>
                <a:spcPts val="0"/>
              </a:spcAft>
              <a:buNone/>
              <a:defRPr b="1" sz="2000">
                <a:solidFill>
                  <a:schemeClr val="lt2"/>
                </a:solidFill>
                <a:latin typeface="Hind"/>
                <a:ea typeface="Hind"/>
                <a:cs typeface="Hind"/>
                <a:sym typeface="Hind"/>
              </a:defRPr>
            </a:lvl8pPr>
            <a:lvl9pPr lvl="8" rtl="0">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243" name="Google Shape;243;p35"/>
          <p:cNvSpPr txBox="1"/>
          <p:nvPr>
            <p:ph idx="2" type="subTitle"/>
          </p:nvPr>
        </p:nvSpPr>
        <p:spPr>
          <a:xfrm>
            <a:off x="713225" y="1800425"/>
            <a:ext cx="3390300" cy="10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44" name="Google Shape;244;p35"/>
          <p:cNvSpPr txBox="1"/>
          <p:nvPr>
            <p:ph idx="3" type="subTitle"/>
          </p:nvPr>
        </p:nvSpPr>
        <p:spPr>
          <a:xfrm>
            <a:off x="713241" y="2900075"/>
            <a:ext cx="3390300" cy="451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b="1" sz="2000">
                <a:solidFill>
                  <a:schemeClr val="lt2"/>
                </a:solidFill>
                <a:latin typeface="Hind"/>
                <a:ea typeface="Hind"/>
                <a:cs typeface="Hind"/>
                <a:sym typeface="Hind"/>
              </a:defRPr>
            </a:lvl1pPr>
            <a:lvl2pPr lvl="1" rtl="0">
              <a:lnSpc>
                <a:spcPct val="100000"/>
              </a:lnSpc>
              <a:spcBef>
                <a:spcPts val="0"/>
              </a:spcBef>
              <a:spcAft>
                <a:spcPts val="0"/>
              </a:spcAft>
              <a:buNone/>
              <a:defRPr b="1" sz="2000">
                <a:solidFill>
                  <a:schemeClr val="lt2"/>
                </a:solidFill>
                <a:latin typeface="Hind"/>
                <a:ea typeface="Hind"/>
                <a:cs typeface="Hind"/>
                <a:sym typeface="Hind"/>
              </a:defRPr>
            </a:lvl2pPr>
            <a:lvl3pPr lvl="2" rtl="0">
              <a:lnSpc>
                <a:spcPct val="100000"/>
              </a:lnSpc>
              <a:spcBef>
                <a:spcPts val="0"/>
              </a:spcBef>
              <a:spcAft>
                <a:spcPts val="0"/>
              </a:spcAft>
              <a:buNone/>
              <a:defRPr b="1" sz="2000">
                <a:solidFill>
                  <a:schemeClr val="lt2"/>
                </a:solidFill>
                <a:latin typeface="Hind"/>
                <a:ea typeface="Hind"/>
                <a:cs typeface="Hind"/>
                <a:sym typeface="Hind"/>
              </a:defRPr>
            </a:lvl3pPr>
            <a:lvl4pPr lvl="3" rtl="0">
              <a:lnSpc>
                <a:spcPct val="100000"/>
              </a:lnSpc>
              <a:spcBef>
                <a:spcPts val="0"/>
              </a:spcBef>
              <a:spcAft>
                <a:spcPts val="0"/>
              </a:spcAft>
              <a:buNone/>
              <a:defRPr b="1" sz="2000">
                <a:solidFill>
                  <a:schemeClr val="lt2"/>
                </a:solidFill>
                <a:latin typeface="Hind"/>
                <a:ea typeface="Hind"/>
                <a:cs typeface="Hind"/>
                <a:sym typeface="Hind"/>
              </a:defRPr>
            </a:lvl4pPr>
            <a:lvl5pPr lvl="4" rtl="0">
              <a:lnSpc>
                <a:spcPct val="100000"/>
              </a:lnSpc>
              <a:spcBef>
                <a:spcPts val="0"/>
              </a:spcBef>
              <a:spcAft>
                <a:spcPts val="0"/>
              </a:spcAft>
              <a:buNone/>
              <a:defRPr b="1" sz="2000">
                <a:solidFill>
                  <a:schemeClr val="lt2"/>
                </a:solidFill>
                <a:latin typeface="Hind"/>
                <a:ea typeface="Hind"/>
                <a:cs typeface="Hind"/>
                <a:sym typeface="Hind"/>
              </a:defRPr>
            </a:lvl5pPr>
            <a:lvl6pPr lvl="5" rtl="0">
              <a:lnSpc>
                <a:spcPct val="100000"/>
              </a:lnSpc>
              <a:spcBef>
                <a:spcPts val="0"/>
              </a:spcBef>
              <a:spcAft>
                <a:spcPts val="0"/>
              </a:spcAft>
              <a:buNone/>
              <a:defRPr b="1" sz="2000">
                <a:solidFill>
                  <a:schemeClr val="lt2"/>
                </a:solidFill>
                <a:latin typeface="Hind"/>
                <a:ea typeface="Hind"/>
                <a:cs typeface="Hind"/>
                <a:sym typeface="Hind"/>
              </a:defRPr>
            </a:lvl6pPr>
            <a:lvl7pPr lvl="6" rtl="0">
              <a:lnSpc>
                <a:spcPct val="100000"/>
              </a:lnSpc>
              <a:spcBef>
                <a:spcPts val="0"/>
              </a:spcBef>
              <a:spcAft>
                <a:spcPts val="0"/>
              </a:spcAft>
              <a:buNone/>
              <a:defRPr b="1" sz="2000">
                <a:solidFill>
                  <a:schemeClr val="lt2"/>
                </a:solidFill>
                <a:latin typeface="Hind"/>
                <a:ea typeface="Hind"/>
                <a:cs typeface="Hind"/>
                <a:sym typeface="Hind"/>
              </a:defRPr>
            </a:lvl7pPr>
            <a:lvl8pPr lvl="7" rtl="0">
              <a:lnSpc>
                <a:spcPct val="100000"/>
              </a:lnSpc>
              <a:spcBef>
                <a:spcPts val="0"/>
              </a:spcBef>
              <a:spcAft>
                <a:spcPts val="0"/>
              </a:spcAft>
              <a:buNone/>
              <a:defRPr b="1" sz="2000">
                <a:solidFill>
                  <a:schemeClr val="lt2"/>
                </a:solidFill>
                <a:latin typeface="Hind"/>
                <a:ea typeface="Hind"/>
                <a:cs typeface="Hind"/>
                <a:sym typeface="Hind"/>
              </a:defRPr>
            </a:lvl8pPr>
            <a:lvl9pPr lvl="8" rtl="0">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245" name="Google Shape;245;p35"/>
          <p:cNvSpPr txBox="1"/>
          <p:nvPr>
            <p:ph idx="4" type="subTitle"/>
          </p:nvPr>
        </p:nvSpPr>
        <p:spPr>
          <a:xfrm>
            <a:off x="713225" y="3285475"/>
            <a:ext cx="3390300" cy="10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46" name="Google Shape;246;p35"/>
          <p:cNvSpPr txBox="1"/>
          <p:nvPr>
            <p:ph idx="5" type="subTitle"/>
          </p:nvPr>
        </p:nvSpPr>
        <p:spPr>
          <a:xfrm>
            <a:off x="4640998" y="1415025"/>
            <a:ext cx="3390300" cy="45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b="1" sz="2000">
                <a:solidFill>
                  <a:schemeClr val="lt2"/>
                </a:solidFill>
                <a:latin typeface="Hind"/>
                <a:ea typeface="Hind"/>
                <a:cs typeface="Hind"/>
                <a:sym typeface="Hind"/>
              </a:defRPr>
            </a:lvl1pPr>
            <a:lvl2pPr lvl="1" rtl="0">
              <a:lnSpc>
                <a:spcPct val="100000"/>
              </a:lnSpc>
              <a:spcBef>
                <a:spcPts val="0"/>
              </a:spcBef>
              <a:spcAft>
                <a:spcPts val="0"/>
              </a:spcAft>
              <a:buNone/>
              <a:defRPr b="1" sz="2000">
                <a:solidFill>
                  <a:schemeClr val="lt2"/>
                </a:solidFill>
                <a:latin typeface="Hind"/>
                <a:ea typeface="Hind"/>
                <a:cs typeface="Hind"/>
                <a:sym typeface="Hind"/>
              </a:defRPr>
            </a:lvl2pPr>
            <a:lvl3pPr lvl="2" rtl="0">
              <a:lnSpc>
                <a:spcPct val="100000"/>
              </a:lnSpc>
              <a:spcBef>
                <a:spcPts val="0"/>
              </a:spcBef>
              <a:spcAft>
                <a:spcPts val="0"/>
              </a:spcAft>
              <a:buNone/>
              <a:defRPr b="1" sz="2000">
                <a:solidFill>
                  <a:schemeClr val="lt2"/>
                </a:solidFill>
                <a:latin typeface="Hind"/>
                <a:ea typeface="Hind"/>
                <a:cs typeface="Hind"/>
                <a:sym typeface="Hind"/>
              </a:defRPr>
            </a:lvl3pPr>
            <a:lvl4pPr lvl="3" rtl="0">
              <a:lnSpc>
                <a:spcPct val="100000"/>
              </a:lnSpc>
              <a:spcBef>
                <a:spcPts val="0"/>
              </a:spcBef>
              <a:spcAft>
                <a:spcPts val="0"/>
              </a:spcAft>
              <a:buNone/>
              <a:defRPr b="1" sz="2000">
                <a:solidFill>
                  <a:schemeClr val="lt2"/>
                </a:solidFill>
                <a:latin typeface="Hind"/>
                <a:ea typeface="Hind"/>
                <a:cs typeface="Hind"/>
                <a:sym typeface="Hind"/>
              </a:defRPr>
            </a:lvl4pPr>
            <a:lvl5pPr lvl="4" rtl="0">
              <a:lnSpc>
                <a:spcPct val="100000"/>
              </a:lnSpc>
              <a:spcBef>
                <a:spcPts val="0"/>
              </a:spcBef>
              <a:spcAft>
                <a:spcPts val="0"/>
              </a:spcAft>
              <a:buNone/>
              <a:defRPr b="1" sz="2000">
                <a:solidFill>
                  <a:schemeClr val="lt2"/>
                </a:solidFill>
                <a:latin typeface="Hind"/>
                <a:ea typeface="Hind"/>
                <a:cs typeface="Hind"/>
                <a:sym typeface="Hind"/>
              </a:defRPr>
            </a:lvl5pPr>
            <a:lvl6pPr lvl="5" rtl="0">
              <a:lnSpc>
                <a:spcPct val="100000"/>
              </a:lnSpc>
              <a:spcBef>
                <a:spcPts val="0"/>
              </a:spcBef>
              <a:spcAft>
                <a:spcPts val="0"/>
              </a:spcAft>
              <a:buNone/>
              <a:defRPr b="1" sz="2000">
                <a:solidFill>
                  <a:schemeClr val="lt2"/>
                </a:solidFill>
                <a:latin typeface="Hind"/>
                <a:ea typeface="Hind"/>
                <a:cs typeface="Hind"/>
                <a:sym typeface="Hind"/>
              </a:defRPr>
            </a:lvl6pPr>
            <a:lvl7pPr lvl="6" rtl="0">
              <a:lnSpc>
                <a:spcPct val="100000"/>
              </a:lnSpc>
              <a:spcBef>
                <a:spcPts val="0"/>
              </a:spcBef>
              <a:spcAft>
                <a:spcPts val="0"/>
              </a:spcAft>
              <a:buNone/>
              <a:defRPr b="1" sz="2000">
                <a:solidFill>
                  <a:schemeClr val="lt2"/>
                </a:solidFill>
                <a:latin typeface="Hind"/>
                <a:ea typeface="Hind"/>
                <a:cs typeface="Hind"/>
                <a:sym typeface="Hind"/>
              </a:defRPr>
            </a:lvl7pPr>
            <a:lvl8pPr lvl="7" rtl="0">
              <a:lnSpc>
                <a:spcPct val="100000"/>
              </a:lnSpc>
              <a:spcBef>
                <a:spcPts val="0"/>
              </a:spcBef>
              <a:spcAft>
                <a:spcPts val="0"/>
              </a:spcAft>
              <a:buNone/>
              <a:defRPr b="1" sz="2000">
                <a:solidFill>
                  <a:schemeClr val="lt2"/>
                </a:solidFill>
                <a:latin typeface="Hind"/>
                <a:ea typeface="Hind"/>
                <a:cs typeface="Hind"/>
                <a:sym typeface="Hind"/>
              </a:defRPr>
            </a:lvl8pPr>
            <a:lvl9pPr lvl="8" rtl="0">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247" name="Google Shape;247;p35"/>
          <p:cNvSpPr txBox="1"/>
          <p:nvPr>
            <p:ph idx="6" type="subTitle"/>
          </p:nvPr>
        </p:nvSpPr>
        <p:spPr>
          <a:xfrm>
            <a:off x="4640625" y="1800404"/>
            <a:ext cx="3390300" cy="10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48" name="Google Shape;248;p35"/>
          <p:cNvSpPr txBox="1"/>
          <p:nvPr>
            <p:ph idx="7" type="subTitle"/>
          </p:nvPr>
        </p:nvSpPr>
        <p:spPr>
          <a:xfrm>
            <a:off x="4640640" y="2901147"/>
            <a:ext cx="3390300" cy="451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b="1" sz="2000">
                <a:solidFill>
                  <a:schemeClr val="lt2"/>
                </a:solidFill>
                <a:latin typeface="Hind"/>
                <a:ea typeface="Hind"/>
                <a:cs typeface="Hind"/>
                <a:sym typeface="Hind"/>
              </a:defRPr>
            </a:lvl1pPr>
            <a:lvl2pPr lvl="1" rtl="0">
              <a:lnSpc>
                <a:spcPct val="100000"/>
              </a:lnSpc>
              <a:spcBef>
                <a:spcPts val="0"/>
              </a:spcBef>
              <a:spcAft>
                <a:spcPts val="0"/>
              </a:spcAft>
              <a:buNone/>
              <a:defRPr b="1" sz="2000">
                <a:solidFill>
                  <a:schemeClr val="lt2"/>
                </a:solidFill>
                <a:latin typeface="Hind"/>
                <a:ea typeface="Hind"/>
                <a:cs typeface="Hind"/>
                <a:sym typeface="Hind"/>
              </a:defRPr>
            </a:lvl2pPr>
            <a:lvl3pPr lvl="2" rtl="0">
              <a:lnSpc>
                <a:spcPct val="100000"/>
              </a:lnSpc>
              <a:spcBef>
                <a:spcPts val="0"/>
              </a:spcBef>
              <a:spcAft>
                <a:spcPts val="0"/>
              </a:spcAft>
              <a:buNone/>
              <a:defRPr b="1" sz="2000">
                <a:solidFill>
                  <a:schemeClr val="lt2"/>
                </a:solidFill>
                <a:latin typeface="Hind"/>
                <a:ea typeface="Hind"/>
                <a:cs typeface="Hind"/>
                <a:sym typeface="Hind"/>
              </a:defRPr>
            </a:lvl3pPr>
            <a:lvl4pPr lvl="3" rtl="0">
              <a:lnSpc>
                <a:spcPct val="100000"/>
              </a:lnSpc>
              <a:spcBef>
                <a:spcPts val="0"/>
              </a:spcBef>
              <a:spcAft>
                <a:spcPts val="0"/>
              </a:spcAft>
              <a:buNone/>
              <a:defRPr b="1" sz="2000">
                <a:solidFill>
                  <a:schemeClr val="lt2"/>
                </a:solidFill>
                <a:latin typeface="Hind"/>
                <a:ea typeface="Hind"/>
                <a:cs typeface="Hind"/>
                <a:sym typeface="Hind"/>
              </a:defRPr>
            </a:lvl4pPr>
            <a:lvl5pPr lvl="4" rtl="0">
              <a:lnSpc>
                <a:spcPct val="100000"/>
              </a:lnSpc>
              <a:spcBef>
                <a:spcPts val="0"/>
              </a:spcBef>
              <a:spcAft>
                <a:spcPts val="0"/>
              </a:spcAft>
              <a:buNone/>
              <a:defRPr b="1" sz="2000">
                <a:solidFill>
                  <a:schemeClr val="lt2"/>
                </a:solidFill>
                <a:latin typeface="Hind"/>
                <a:ea typeface="Hind"/>
                <a:cs typeface="Hind"/>
                <a:sym typeface="Hind"/>
              </a:defRPr>
            </a:lvl5pPr>
            <a:lvl6pPr lvl="5" rtl="0">
              <a:lnSpc>
                <a:spcPct val="100000"/>
              </a:lnSpc>
              <a:spcBef>
                <a:spcPts val="0"/>
              </a:spcBef>
              <a:spcAft>
                <a:spcPts val="0"/>
              </a:spcAft>
              <a:buNone/>
              <a:defRPr b="1" sz="2000">
                <a:solidFill>
                  <a:schemeClr val="lt2"/>
                </a:solidFill>
                <a:latin typeface="Hind"/>
                <a:ea typeface="Hind"/>
                <a:cs typeface="Hind"/>
                <a:sym typeface="Hind"/>
              </a:defRPr>
            </a:lvl6pPr>
            <a:lvl7pPr lvl="6" rtl="0">
              <a:lnSpc>
                <a:spcPct val="100000"/>
              </a:lnSpc>
              <a:spcBef>
                <a:spcPts val="0"/>
              </a:spcBef>
              <a:spcAft>
                <a:spcPts val="0"/>
              </a:spcAft>
              <a:buNone/>
              <a:defRPr b="1" sz="2000">
                <a:solidFill>
                  <a:schemeClr val="lt2"/>
                </a:solidFill>
                <a:latin typeface="Hind"/>
                <a:ea typeface="Hind"/>
                <a:cs typeface="Hind"/>
                <a:sym typeface="Hind"/>
              </a:defRPr>
            </a:lvl7pPr>
            <a:lvl8pPr lvl="7" rtl="0">
              <a:lnSpc>
                <a:spcPct val="100000"/>
              </a:lnSpc>
              <a:spcBef>
                <a:spcPts val="0"/>
              </a:spcBef>
              <a:spcAft>
                <a:spcPts val="0"/>
              </a:spcAft>
              <a:buNone/>
              <a:defRPr b="1" sz="2000">
                <a:solidFill>
                  <a:schemeClr val="lt2"/>
                </a:solidFill>
                <a:latin typeface="Hind"/>
                <a:ea typeface="Hind"/>
                <a:cs typeface="Hind"/>
                <a:sym typeface="Hind"/>
              </a:defRPr>
            </a:lvl8pPr>
            <a:lvl9pPr lvl="8" rtl="0">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249" name="Google Shape;249;p35"/>
          <p:cNvSpPr txBox="1"/>
          <p:nvPr>
            <p:ph idx="8" type="subTitle"/>
          </p:nvPr>
        </p:nvSpPr>
        <p:spPr>
          <a:xfrm>
            <a:off x="4640625" y="3285450"/>
            <a:ext cx="3390300" cy="105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50" name="Google Shape;250;p35"/>
          <p:cNvSpPr/>
          <p:nvPr/>
        </p:nvSpPr>
        <p:spPr>
          <a:xfrm>
            <a:off x="-1426625" y="4608575"/>
            <a:ext cx="11149867" cy="572702"/>
          </a:xfrm>
          <a:custGeom>
            <a:rect b="b" l="l" r="r" t="t"/>
            <a:pathLst>
              <a:path extrusionOk="0" h="32895" w="208799">
                <a:moveTo>
                  <a:pt x="163578" y="1"/>
                </a:moveTo>
                <a:cubicBezTo>
                  <a:pt x="163170" y="1"/>
                  <a:pt x="162758" y="12"/>
                  <a:pt x="162357" y="12"/>
                </a:cubicBezTo>
                <a:cubicBezTo>
                  <a:pt x="161354" y="12"/>
                  <a:pt x="160352" y="62"/>
                  <a:pt x="159349" y="87"/>
                </a:cubicBezTo>
                <a:cubicBezTo>
                  <a:pt x="152256" y="388"/>
                  <a:pt x="145239" y="1340"/>
                  <a:pt x="138221" y="2694"/>
                </a:cubicBezTo>
                <a:cubicBezTo>
                  <a:pt x="138171" y="2719"/>
                  <a:pt x="138146" y="2719"/>
                  <a:pt x="138096" y="2719"/>
                </a:cubicBezTo>
                <a:cubicBezTo>
                  <a:pt x="137921" y="2769"/>
                  <a:pt x="137745" y="2794"/>
                  <a:pt x="137570" y="2819"/>
                </a:cubicBezTo>
                <a:cubicBezTo>
                  <a:pt x="137570" y="2844"/>
                  <a:pt x="137545" y="2844"/>
                  <a:pt x="137545" y="2844"/>
                </a:cubicBezTo>
                <a:lnTo>
                  <a:pt x="137469" y="2844"/>
                </a:lnTo>
                <a:cubicBezTo>
                  <a:pt x="137269" y="2894"/>
                  <a:pt x="137093" y="2919"/>
                  <a:pt x="136893" y="2969"/>
                </a:cubicBezTo>
                <a:cubicBezTo>
                  <a:pt x="136517" y="3044"/>
                  <a:pt x="136141" y="3120"/>
                  <a:pt x="135740" y="3195"/>
                </a:cubicBezTo>
                <a:cubicBezTo>
                  <a:pt x="135665" y="3220"/>
                  <a:pt x="135590" y="3220"/>
                  <a:pt x="135515" y="3245"/>
                </a:cubicBezTo>
                <a:cubicBezTo>
                  <a:pt x="133509" y="3671"/>
                  <a:pt x="131504" y="4122"/>
                  <a:pt x="129499" y="4573"/>
                </a:cubicBezTo>
                <a:cubicBezTo>
                  <a:pt x="128898" y="4724"/>
                  <a:pt x="128271" y="4874"/>
                  <a:pt x="127670" y="5024"/>
                </a:cubicBezTo>
                <a:cubicBezTo>
                  <a:pt x="127444" y="5074"/>
                  <a:pt x="127219" y="5125"/>
                  <a:pt x="126968" y="5200"/>
                </a:cubicBezTo>
                <a:lnTo>
                  <a:pt x="126417" y="5325"/>
                </a:lnTo>
                <a:cubicBezTo>
                  <a:pt x="118447" y="7280"/>
                  <a:pt x="110402" y="9611"/>
                  <a:pt x="102106" y="11892"/>
                </a:cubicBezTo>
                <a:cubicBezTo>
                  <a:pt x="98522" y="12894"/>
                  <a:pt x="94888" y="13897"/>
                  <a:pt x="91204" y="14849"/>
                </a:cubicBezTo>
                <a:cubicBezTo>
                  <a:pt x="84637" y="16578"/>
                  <a:pt x="77870" y="18207"/>
                  <a:pt x="70853" y="19586"/>
                </a:cubicBezTo>
                <a:cubicBezTo>
                  <a:pt x="57292" y="22242"/>
                  <a:pt x="45382" y="23208"/>
                  <a:pt x="35230" y="23208"/>
                </a:cubicBezTo>
                <a:cubicBezTo>
                  <a:pt x="19808" y="23208"/>
                  <a:pt x="8441" y="20979"/>
                  <a:pt x="1504" y="19060"/>
                </a:cubicBezTo>
                <a:cubicBezTo>
                  <a:pt x="1003" y="18909"/>
                  <a:pt x="501" y="18784"/>
                  <a:pt x="50" y="18633"/>
                </a:cubicBezTo>
                <a:lnTo>
                  <a:pt x="0" y="18633"/>
                </a:lnTo>
                <a:lnTo>
                  <a:pt x="0" y="32894"/>
                </a:lnTo>
                <a:lnTo>
                  <a:pt x="208798" y="32894"/>
                </a:lnTo>
                <a:lnTo>
                  <a:pt x="208798" y="10438"/>
                </a:lnTo>
                <a:cubicBezTo>
                  <a:pt x="203109" y="7706"/>
                  <a:pt x="197545" y="5576"/>
                  <a:pt x="192131" y="3997"/>
                </a:cubicBezTo>
                <a:cubicBezTo>
                  <a:pt x="192031" y="3972"/>
                  <a:pt x="191956" y="3947"/>
                  <a:pt x="191881" y="3922"/>
                </a:cubicBezTo>
                <a:cubicBezTo>
                  <a:pt x="191705" y="3871"/>
                  <a:pt x="191555" y="3846"/>
                  <a:pt x="191405" y="3796"/>
                </a:cubicBezTo>
                <a:cubicBezTo>
                  <a:pt x="190678" y="3596"/>
                  <a:pt x="189976" y="3395"/>
                  <a:pt x="189249" y="3220"/>
                </a:cubicBezTo>
                <a:cubicBezTo>
                  <a:pt x="189224" y="3195"/>
                  <a:pt x="189199" y="3195"/>
                  <a:pt x="189174" y="3195"/>
                </a:cubicBezTo>
                <a:cubicBezTo>
                  <a:pt x="188497" y="3019"/>
                  <a:pt x="187846" y="2844"/>
                  <a:pt x="187194" y="2694"/>
                </a:cubicBezTo>
                <a:cubicBezTo>
                  <a:pt x="186718" y="2568"/>
                  <a:pt x="186242" y="2468"/>
                  <a:pt x="185765" y="2368"/>
                </a:cubicBezTo>
                <a:lnTo>
                  <a:pt x="185715" y="2343"/>
                </a:lnTo>
                <a:cubicBezTo>
                  <a:pt x="185490" y="2293"/>
                  <a:pt x="185264" y="2242"/>
                  <a:pt x="185039" y="2192"/>
                </a:cubicBezTo>
                <a:cubicBezTo>
                  <a:pt x="184562" y="2092"/>
                  <a:pt x="184111" y="2017"/>
                  <a:pt x="183635" y="1917"/>
                </a:cubicBezTo>
                <a:cubicBezTo>
                  <a:pt x="183610" y="1917"/>
                  <a:pt x="183560" y="1892"/>
                  <a:pt x="183510" y="1892"/>
                </a:cubicBezTo>
                <a:cubicBezTo>
                  <a:pt x="182958" y="1766"/>
                  <a:pt x="182382" y="1666"/>
                  <a:pt x="181805" y="1566"/>
                </a:cubicBezTo>
                <a:cubicBezTo>
                  <a:pt x="180853" y="1390"/>
                  <a:pt x="179901" y="1240"/>
                  <a:pt x="178948" y="1090"/>
                </a:cubicBezTo>
                <a:cubicBezTo>
                  <a:pt x="175590" y="588"/>
                  <a:pt x="172282" y="287"/>
                  <a:pt x="168998" y="112"/>
                </a:cubicBezTo>
                <a:cubicBezTo>
                  <a:pt x="168547" y="87"/>
                  <a:pt x="168121" y="87"/>
                  <a:pt x="167670" y="62"/>
                </a:cubicBezTo>
                <a:lnTo>
                  <a:pt x="167144" y="62"/>
                </a:lnTo>
                <a:cubicBezTo>
                  <a:pt x="166216" y="12"/>
                  <a:pt x="165289" y="12"/>
                  <a:pt x="164362" y="12"/>
                </a:cubicBezTo>
                <a:lnTo>
                  <a:pt x="164186" y="12"/>
                </a:lnTo>
                <a:cubicBezTo>
                  <a:pt x="163986" y="3"/>
                  <a:pt x="163783" y="1"/>
                  <a:pt x="163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5"/>
          <p:cNvSpPr/>
          <p:nvPr/>
        </p:nvSpPr>
        <p:spPr>
          <a:xfrm rot="10800000">
            <a:off x="-137975" y="4493500"/>
            <a:ext cx="2887125" cy="650000"/>
          </a:xfrm>
          <a:custGeom>
            <a:rect b="b" l="l" r="r" t="t"/>
            <a:pathLst>
              <a:path extrusionOk="0" h="26000" w="115485">
                <a:moveTo>
                  <a:pt x="115484" y="1"/>
                </a:moveTo>
                <a:lnTo>
                  <a:pt x="1" y="17"/>
                </a:lnTo>
                <a:cubicBezTo>
                  <a:pt x="3318" y="5472"/>
                  <a:pt x="8892" y="8741"/>
                  <a:pt x="14467" y="8741"/>
                </a:cubicBezTo>
                <a:cubicBezTo>
                  <a:pt x="15511" y="8741"/>
                  <a:pt x="16556" y="8626"/>
                  <a:pt x="17586" y="8389"/>
                </a:cubicBezTo>
                <a:cubicBezTo>
                  <a:pt x="17986" y="8292"/>
                  <a:pt x="18401" y="8181"/>
                  <a:pt x="18806" y="8181"/>
                </a:cubicBezTo>
                <a:cubicBezTo>
                  <a:pt x="19018" y="8181"/>
                  <a:pt x="19228" y="8211"/>
                  <a:pt x="19432" y="8291"/>
                </a:cubicBezTo>
                <a:cubicBezTo>
                  <a:pt x="20157" y="8571"/>
                  <a:pt x="20619" y="9378"/>
                  <a:pt x="21080" y="10104"/>
                </a:cubicBezTo>
                <a:cubicBezTo>
                  <a:pt x="23816" y="14356"/>
                  <a:pt x="27920" y="17256"/>
                  <a:pt x="32320" y="18064"/>
                </a:cubicBezTo>
                <a:cubicBezTo>
                  <a:pt x="33240" y="18231"/>
                  <a:pt x="34158" y="18308"/>
                  <a:pt x="35073" y="18308"/>
                </a:cubicBezTo>
                <a:cubicBezTo>
                  <a:pt x="41119" y="18308"/>
                  <a:pt x="47018" y="14911"/>
                  <a:pt x="52444" y="11389"/>
                </a:cubicBezTo>
                <a:cubicBezTo>
                  <a:pt x="60331" y="20485"/>
                  <a:pt x="71122" y="25999"/>
                  <a:pt x="81973" y="25999"/>
                </a:cubicBezTo>
                <a:cubicBezTo>
                  <a:pt x="83547" y="25999"/>
                  <a:pt x="85123" y="25883"/>
                  <a:pt x="86692" y="25645"/>
                </a:cubicBezTo>
                <a:cubicBezTo>
                  <a:pt x="99069" y="23750"/>
                  <a:pt x="110622" y="13911"/>
                  <a:pt x="115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5"/>
          <p:cNvSpPr/>
          <p:nvPr/>
        </p:nvSpPr>
        <p:spPr>
          <a:xfrm flipH="1">
            <a:off x="6600050" y="0"/>
            <a:ext cx="2887125" cy="650000"/>
          </a:xfrm>
          <a:custGeom>
            <a:rect b="b" l="l" r="r" t="t"/>
            <a:pathLst>
              <a:path extrusionOk="0" h="26000" w="115485">
                <a:moveTo>
                  <a:pt x="115484" y="1"/>
                </a:moveTo>
                <a:lnTo>
                  <a:pt x="1" y="17"/>
                </a:lnTo>
                <a:cubicBezTo>
                  <a:pt x="3318" y="5472"/>
                  <a:pt x="8892" y="8741"/>
                  <a:pt x="14467" y="8741"/>
                </a:cubicBezTo>
                <a:cubicBezTo>
                  <a:pt x="15511" y="8741"/>
                  <a:pt x="16556" y="8626"/>
                  <a:pt x="17586" y="8389"/>
                </a:cubicBezTo>
                <a:cubicBezTo>
                  <a:pt x="17986" y="8292"/>
                  <a:pt x="18401" y="8181"/>
                  <a:pt x="18806" y="8181"/>
                </a:cubicBezTo>
                <a:cubicBezTo>
                  <a:pt x="19018" y="8181"/>
                  <a:pt x="19228" y="8211"/>
                  <a:pt x="19432" y="8291"/>
                </a:cubicBezTo>
                <a:cubicBezTo>
                  <a:pt x="20157" y="8571"/>
                  <a:pt x="20619" y="9378"/>
                  <a:pt x="21080" y="10104"/>
                </a:cubicBezTo>
                <a:cubicBezTo>
                  <a:pt x="23816" y="14356"/>
                  <a:pt x="27920" y="17256"/>
                  <a:pt x="32320" y="18064"/>
                </a:cubicBezTo>
                <a:cubicBezTo>
                  <a:pt x="33240" y="18231"/>
                  <a:pt x="34158" y="18308"/>
                  <a:pt x="35073" y="18308"/>
                </a:cubicBezTo>
                <a:cubicBezTo>
                  <a:pt x="41119" y="18308"/>
                  <a:pt x="47018" y="14911"/>
                  <a:pt x="52444" y="11389"/>
                </a:cubicBezTo>
                <a:cubicBezTo>
                  <a:pt x="60331" y="20485"/>
                  <a:pt x="71122" y="25999"/>
                  <a:pt x="81973" y="25999"/>
                </a:cubicBezTo>
                <a:cubicBezTo>
                  <a:pt x="83547" y="25999"/>
                  <a:pt x="85123" y="25883"/>
                  <a:pt x="86692" y="25645"/>
                </a:cubicBezTo>
                <a:cubicBezTo>
                  <a:pt x="99069" y="23750"/>
                  <a:pt x="110622" y="13911"/>
                  <a:pt x="115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4_2_1">
    <p:spTree>
      <p:nvGrpSpPr>
        <p:cNvPr id="253" name="Shape 253"/>
        <p:cNvGrpSpPr/>
        <p:nvPr/>
      </p:nvGrpSpPr>
      <p:grpSpPr>
        <a:xfrm>
          <a:off x="0" y="0"/>
          <a:ext cx="0" cy="0"/>
          <a:chOff x="0" y="0"/>
          <a:chExt cx="0" cy="0"/>
        </a:xfrm>
      </p:grpSpPr>
      <p:sp>
        <p:nvSpPr>
          <p:cNvPr id="254" name="Google Shape;254;p36"/>
          <p:cNvSpPr txBox="1"/>
          <p:nvPr>
            <p:ph type="title"/>
          </p:nvPr>
        </p:nvSpPr>
        <p:spPr>
          <a:xfrm>
            <a:off x="713225" y="5517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55" name="Google Shape;255;p36"/>
          <p:cNvSpPr/>
          <p:nvPr/>
        </p:nvSpPr>
        <p:spPr>
          <a:xfrm flipH="1">
            <a:off x="-287" y="2442575"/>
            <a:ext cx="10557161" cy="2819601"/>
          </a:xfrm>
          <a:custGeom>
            <a:rect b="b" l="l" r="r" t="t"/>
            <a:pathLst>
              <a:path extrusionOk="0" h="132906" w="285483">
                <a:moveTo>
                  <a:pt x="0" y="0"/>
                </a:moveTo>
                <a:lnTo>
                  <a:pt x="0" y="132905"/>
                </a:lnTo>
                <a:lnTo>
                  <a:pt x="285482" y="132905"/>
                </a:lnTo>
                <a:lnTo>
                  <a:pt x="285482" y="100656"/>
                </a:lnTo>
                <a:cubicBezTo>
                  <a:pt x="272574" y="90659"/>
                  <a:pt x="254500" y="87297"/>
                  <a:pt x="237056" y="87297"/>
                </a:cubicBezTo>
                <a:cubicBezTo>
                  <a:pt x="218260" y="87297"/>
                  <a:pt x="200194" y="91200"/>
                  <a:pt x="190107" y="94911"/>
                </a:cubicBezTo>
                <a:cubicBezTo>
                  <a:pt x="166592" y="103555"/>
                  <a:pt x="158759" y="105652"/>
                  <a:pt x="137821" y="108712"/>
                </a:cubicBezTo>
                <a:cubicBezTo>
                  <a:pt x="133761" y="109305"/>
                  <a:pt x="129688" y="109591"/>
                  <a:pt x="125629" y="109591"/>
                </a:cubicBezTo>
                <a:cubicBezTo>
                  <a:pt x="93809" y="109591"/>
                  <a:pt x="62860" y="92039"/>
                  <a:pt x="45881" y="67639"/>
                </a:cubicBezTo>
                <a:cubicBezTo>
                  <a:pt x="35024" y="52045"/>
                  <a:pt x="29109" y="34176"/>
                  <a:pt x="20278" y="17601"/>
                </a:cubicBezTo>
                <a:cubicBezTo>
                  <a:pt x="17012" y="11464"/>
                  <a:pt x="12980" y="5174"/>
                  <a:pt x="6254" y="1963"/>
                </a:cubicBezTo>
                <a:cubicBezTo>
                  <a:pt x="4077" y="919"/>
                  <a:pt x="2435" y="38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6"/>
          <p:cNvSpPr/>
          <p:nvPr/>
        </p:nvSpPr>
        <p:spPr>
          <a:xfrm flipH="1">
            <a:off x="-518600" y="3844250"/>
            <a:ext cx="4119850" cy="1699902"/>
          </a:xfrm>
          <a:custGeom>
            <a:rect b="b" l="l" r="r" t="t"/>
            <a:pathLst>
              <a:path extrusionOk="0" h="67901" w="164794">
                <a:moveTo>
                  <a:pt x="153794" y="0"/>
                </a:moveTo>
                <a:cubicBezTo>
                  <a:pt x="153280" y="0"/>
                  <a:pt x="152753" y="74"/>
                  <a:pt x="152211" y="227"/>
                </a:cubicBezTo>
                <a:cubicBezTo>
                  <a:pt x="144510" y="2399"/>
                  <a:pt x="146959" y="13812"/>
                  <a:pt x="146959" y="13812"/>
                </a:cubicBezTo>
                <a:cubicBezTo>
                  <a:pt x="144392" y="11611"/>
                  <a:pt x="141689" y="10878"/>
                  <a:pt x="139225" y="10878"/>
                </a:cubicBezTo>
                <a:cubicBezTo>
                  <a:pt x="134297" y="10878"/>
                  <a:pt x="130328" y="13812"/>
                  <a:pt x="130328" y="13812"/>
                </a:cubicBezTo>
                <a:cubicBezTo>
                  <a:pt x="128250" y="13068"/>
                  <a:pt x="126515" y="12777"/>
                  <a:pt x="125073" y="12777"/>
                </a:cubicBezTo>
                <a:cubicBezTo>
                  <a:pt x="119890" y="12777"/>
                  <a:pt x="118491" y="16538"/>
                  <a:pt x="118491" y="16538"/>
                </a:cubicBezTo>
                <a:cubicBezTo>
                  <a:pt x="118491" y="16538"/>
                  <a:pt x="113941" y="10845"/>
                  <a:pt x="103936" y="10845"/>
                </a:cubicBezTo>
                <a:cubicBezTo>
                  <a:pt x="100969" y="10845"/>
                  <a:pt x="97522" y="11345"/>
                  <a:pt x="93571" y="12644"/>
                </a:cubicBezTo>
                <a:cubicBezTo>
                  <a:pt x="76309" y="18311"/>
                  <a:pt x="80618" y="35530"/>
                  <a:pt x="80618" y="35530"/>
                </a:cubicBezTo>
                <a:cubicBezTo>
                  <a:pt x="62716" y="37910"/>
                  <a:pt x="64991" y="52896"/>
                  <a:pt x="64991" y="52896"/>
                </a:cubicBezTo>
                <a:cubicBezTo>
                  <a:pt x="64991" y="52896"/>
                  <a:pt x="60147" y="48349"/>
                  <a:pt x="48187" y="48349"/>
                </a:cubicBezTo>
                <a:cubicBezTo>
                  <a:pt x="44716" y="48349"/>
                  <a:pt x="40644" y="48732"/>
                  <a:pt x="35918" y="49721"/>
                </a:cubicBezTo>
                <a:cubicBezTo>
                  <a:pt x="14909" y="54125"/>
                  <a:pt x="0" y="67900"/>
                  <a:pt x="0" y="67900"/>
                </a:cubicBezTo>
                <a:lnTo>
                  <a:pt x="161496" y="67900"/>
                </a:lnTo>
                <a:cubicBezTo>
                  <a:pt x="161496" y="67900"/>
                  <a:pt x="161496" y="43621"/>
                  <a:pt x="163200" y="27708"/>
                </a:cubicBezTo>
                <a:cubicBezTo>
                  <a:pt x="164793" y="12923"/>
                  <a:pt x="160575" y="0"/>
                  <a:pt x="1537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6"/>
          <p:cNvSpPr/>
          <p:nvPr/>
        </p:nvSpPr>
        <p:spPr>
          <a:xfrm flipH="1" rot="10800000">
            <a:off x="5445150" y="-653425"/>
            <a:ext cx="4119850" cy="1699902"/>
          </a:xfrm>
          <a:custGeom>
            <a:rect b="b" l="l" r="r" t="t"/>
            <a:pathLst>
              <a:path extrusionOk="0" h="67901" w="164794">
                <a:moveTo>
                  <a:pt x="153794" y="0"/>
                </a:moveTo>
                <a:cubicBezTo>
                  <a:pt x="153280" y="0"/>
                  <a:pt x="152753" y="74"/>
                  <a:pt x="152211" y="227"/>
                </a:cubicBezTo>
                <a:cubicBezTo>
                  <a:pt x="144510" y="2399"/>
                  <a:pt x="146959" y="13812"/>
                  <a:pt x="146959" y="13812"/>
                </a:cubicBezTo>
                <a:cubicBezTo>
                  <a:pt x="144392" y="11611"/>
                  <a:pt x="141689" y="10878"/>
                  <a:pt x="139225" y="10878"/>
                </a:cubicBezTo>
                <a:cubicBezTo>
                  <a:pt x="134297" y="10878"/>
                  <a:pt x="130328" y="13812"/>
                  <a:pt x="130328" y="13812"/>
                </a:cubicBezTo>
                <a:cubicBezTo>
                  <a:pt x="128250" y="13068"/>
                  <a:pt x="126515" y="12777"/>
                  <a:pt x="125073" y="12777"/>
                </a:cubicBezTo>
                <a:cubicBezTo>
                  <a:pt x="119890" y="12777"/>
                  <a:pt x="118491" y="16538"/>
                  <a:pt x="118491" y="16538"/>
                </a:cubicBezTo>
                <a:cubicBezTo>
                  <a:pt x="118491" y="16538"/>
                  <a:pt x="113941" y="10845"/>
                  <a:pt x="103936" y="10845"/>
                </a:cubicBezTo>
                <a:cubicBezTo>
                  <a:pt x="100969" y="10845"/>
                  <a:pt x="97522" y="11345"/>
                  <a:pt x="93571" y="12644"/>
                </a:cubicBezTo>
                <a:cubicBezTo>
                  <a:pt x="76309" y="18311"/>
                  <a:pt x="80618" y="35530"/>
                  <a:pt x="80618" y="35530"/>
                </a:cubicBezTo>
                <a:cubicBezTo>
                  <a:pt x="62716" y="37910"/>
                  <a:pt x="64991" y="52896"/>
                  <a:pt x="64991" y="52896"/>
                </a:cubicBezTo>
                <a:cubicBezTo>
                  <a:pt x="64991" y="52896"/>
                  <a:pt x="60147" y="48349"/>
                  <a:pt x="48187" y="48349"/>
                </a:cubicBezTo>
                <a:cubicBezTo>
                  <a:pt x="44716" y="48349"/>
                  <a:pt x="40644" y="48732"/>
                  <a:pt x="35918" y="49721"/>
                </a:cubicBezTo>
                <a:cubicBezTo>
                  <a:pt x="14909" y="54125"/>
                  <a:pt x="0" y="67900"/>
                  <a:pt x="0" y="67900"/>
                </a:cubicBezTo>
                <a:lnTo>
                  <a:pt x="161496" y="67900"/>
                </a:lnTo>
                <a:cubicBezTo>
                  <a:pt x="161496" y="67900"/>
                  <a:pt x="161496" y="43621"/>
                  <a:pt x="163200" y="27708"/>
                </a:cubicBezTo>
                <a:cubicBezTo>
                  <a:pt x="164793" y="12923"/>
                  <a:pt x="160575" y="0"/>
                  <a:pt x="1537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
  <p:cSld name="CUSTOM_3_1_4_2_1_1">
    <p:spTree>
      <p:nvGrpSpPr>
        <p:cNvPr id="258" name="Shape 258"/>
        <p:cNvGrpSpPr/>
        <p:nvPr/>
      </p:nvGrpSpPr>
      <p:grpSpPr>
        <a:xfrm>
          <a:off x="0" y="0"/>
          <a:ext cx="0" cy="0"/>
          <a:chOff x="0" y="0"/>
          <a:chExt cx="0" cy="0"/>
        </a:xfrm>
      </p:grpSpPr>
      <p:sp>
        <p:nvSpPr>
          <p:cNvPr id="259" name="Google Shape;259;p37"/>
          <p:cNvSpPr txBox="1"/>
          <p:nvPr>
            <p:ph type="title"/>
          </p:nvPr>
        </p:nvSpPr>
        <p:spPr>
          <a:xfrm>
            <a:off x="713225" y="5517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60" name="Google Shape;260;p37"/>
          <p:cNvSpPr txBox="1"/>
          <p:nvPr>
            <p:ph idx="1" type="subTitle"/>
          </p:nvPr>
        </p:nvSpPr>
        <p:spPr>
          <a:xfrm>
            <a:off x="718051" y="1777500"/>
            <a:ext cx="2328900" cy="37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000">
                <a:solidFill>
                  <a:schemeClr val="lt2"/>
                </a:solidFill>
                <a:latin typeface="Hind"/>
                <a:ea typeface="Hind"/>
                <a:cs typeface="Hind"/>
                <a:sym typeface="Hind"/>
              </a:defRPr>
            </a:lvl1pPr>
            <a:lvl2pPr lvl="1" rtl="0" algn="ctr">
              <a:lnSpc>
                <a:spcPct val="100000"/>
              </a:lnSpc>
              <a:spcBef>
                <a:spcPts val="0"/>
              </a:spcBef>
              <a:spcAft>
                <a:spcPts val="0"/>
              </a:spcAft>
              <a:buNone/>
              <a:defRPr b="1" sz="2000">
                <a:solidFill>
                  <a:schemeClr val="lt2"/>
                </a:solidFill>
                <a:latin typeface="Hind"/>
                <a:ea typeface="Hind"/>
                <a:cs typeface="Hind"/>
                <a:sym typeface="Hind"/>
              </a:defRPr>
            </a:lvl2pPr>
            <a:lvl3pPr lvl="2" rtl="0" algn="ctr">
              <a:lnSpc>
                <a:spcPct val="100000"/>
              </a:lnSpc>
              <a:spcBef>
                <a:spcPts val="0"/>
              </a:spcBef>
              <a:spcAft>
                <a:spcPts val="0"/>
              </a:spcAft>
              <a:buNone/>
              <a:defRPr b="1" sz="2000">
                <a:solidFill>
                  <a:schemeClr val="lt2"/>
                </a:solidFill>
                <a:latin typeface="Hind"/>
                <a:ea typeface="Hind"/>
                <a:cs typeface="Hind"/>
                <a:sym typeface="Hind"/>
              </a:defRPr>
            </a:lvl3pPr>
            <a:lvl4pPr lvl="3" rtl="0" algn="ctr">
              <a:lnSpc>
                <a:spcPct val="100000"/>
              </a:lnSpc>
              <a:spcBef>
                <a:spcPts val="0"/>
              </a:spcBef>
              <a:spcAft>
                <a:spcPts val="0"/>
              </a:spcAft>
              <a:buNone/>
              <a:defRPr b="1" sz="2000">
                <a:solidFill>
                  <a:schemeClr val="lt2"/>
                </a:solidFill>
                <a:latin typeface="Hind"/>
                <a:ea typeface="Hind"/>
                <a:cs typeface="Hind"/>
                <a:sym typeface="Hind"/>
              </a:defRPr>
            </a:lvl4pPr>
            <a:lvl5pPr lvl="4" rtl="0" algn="ctr">
              <a:lnSpc>
                <a:spcPct val="100000"/>
              </a:lnSpc>
              <a:spcBef>
                <a:spcPts val="0"/>
              </a:spcBef>
              <a:spcAft>
                <a:spcPts val="0"/>
              </a:spcAft>
              <a:buNone/>
              <a:defRPr b="1" sz="2000">
                <a:solidFill>
                  <a:schemeClr val="lt2"/>
                </a:solidFill>
                <a:latin typeface="Hind"/>
                <a:ea typeface="Hind"/>
                <a:cs typeface="Hind"/>
                <a:sym typeface="Hind"/>
              </a:defRPr>
            </a:lvl5pPr>
            <a:lvl6pPr lvl="5" rtl="0" algn="ctr">
              <a:lnSpc>
                <a:spcPct val="100000"/>
              </a:lnSpc>
              <a:spcBef>
                <a:spcPts val="0"/>
              </a:spcBef>
              <a:spcAft>
                <a:spcPts val="0"/>
              </a:spcAft>
              <a:buNone/>
              <a:defRPr b="1" sz="2000">
                <a:solidFill>
                  <a:schemeClr val="lt2"/>
                </a:solidFill>
                <a:latin typeface="Hind"/>
                <a:ea typeface="Hind"/>
                <a:cs typeface="Hind"/>
                <a:sym typeface="Hind"/>
              </a:defRPr>
            </a:lvl6pPr>
            <a:lvl7pPr lvl="6" rtl="0" algn="ctr">
              <a:lnSpc>
                <a:spcPct val="100000"/>
              </a:lnSpc>
              <a:spcBef>
                <a:spcPts val="0"/>
              </a:spcBef>
              <a:spcAft>
                <a:spcPts val="0"/>
              </a:spcAft>
              <a:buNone/>
              <a:defRPr b="1" sz="2000">
                <a:solidFill>
                  <a:schemeClr val="lt2"/>
                </a:solidFill>
                <a:latin typeface="Hind"/>
                <a:ea typeface="Hind"/>
                <a:cs typeface="Hind"/>
                <a:sym typeface="Hind"/>
              </a:defRPr>
            </a:lvl7pPr>
            <a:lvl8pPr lvl="7" rtl="0" algn="ctr">
              <a:lnSpc>
                <a:spcPct val="100000"/>
              </a:lnSpc>
              <a:spcBef>
                <a:spcPts val="0"/>
              </a:spcBef>
              <a:spcAft>
                <a:spcPts val="0"/>
              </a:spcAft>
              <a:buNone/>
              <a:defRPr b="1" sz="2000">
                <a:solidFill>
                  <a:schemeClr val="lt2"/>
                </a:solidFill>
                <a:latin typeface="Hind"/>
                <a:ea typeface="Hind"/>
                <a:cs typeface="Hind"/>
                <a:sym typeface="Hind"/>
              </a:defRPr>
            </a:lvl8pPr>
            <a:lvl9pPr lvl="8" rtl="0" algn="ctr">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261" name="Google Shape;261;p37"/>
          <p:cNvSpPr txBox="1"/>
          <p:nvPr>
            <p:ph idx="2" type="subTitle"/>
          </p:nvPr>
        </p:nvSpPr>
        <p:spPr>
          <a:xfrm>
            <a:off x="718050" y="2081604"/>
            <a:ext cx="2328900" cy="52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262" name="Google Shape;262;p37"/>
          <p:cNvSpPr txBox="1"/>
          <p:nvPr>
            <p:ph idx="3" type="subTitle"/>
          </p:nvPr>
        </p:nvSpPr>
        <p:spPr>
          <a:xfrm>
            <a:off x="4792876" y="3084875"/>
            <a:ext cx="2328900" cy="37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000">
                <a:solidFill>
                  <a:schemeClr val="lt2"/>
                </a:solidFill>
                <a:latin typeface="Hind"/>
                <a:ea typeface="Hind"/>
                <a:cs typeface="Hind"/>
                <a:sym typeface="Hind"/>
              </a:defRPr>
            </a:lvl1pPr>
            <a:lvl2pPr lvl="1" rtl="0" algn="ctr">
              <a:lnSpc>
                <a:spcPct val="100000"/>
              </a:lnSpc>
              <a:spcBef>
                <a:spcPts val="0"/>
              </a:spcBef>
              <a:spcAft>
                <a:spcPts val="0"/>
              </a:spcAft>
              <a:buNone/>
              <a:defRPr b="1" sz="2000">
                <a:solidFill>
                  <a:schemeClr val="lt2"/>
                </a:solidFill>
                <a:latin typeface="Hind"/>
                <a:ea typeface="Hind"/>
                <a:cs typeface="Hind"/>
                <a:sym typeface="Hind"/>
              </a:defRPr>
            </a:lvl2pPr>
            <a:lvl3pPr lvl="2" rtl="0" algn="ctr">
              <a:lnSpc>
                <a:spcPct val="100000"/>
              </a:lnSpc>
              <a:spcBef>
                <a:spcPts val="0"/>
              </a:spcBef>
              <a:spcAft>
                <a:spcPts val="0"/>
              </a:spcAft>
              <a:buNone/>
              <a:defRPr b="1" sz="2000">
                <a:solidFill>
                  <a:schemeClr val="lt2"/>
                </a:solidFill>
                <a:latin typeface="Hind"/>
                <a:ea typeface="Hind"/>
                <a:cs typeface="Hind"/>
                <a:sym typeface="Hind"/>
              </a:defRPr>
            </a:lvl3pPr>
            <a:lvl4pPr lvl="3" rtl="0" algn="ctr">
              <a:lnSpc>
                <a:spcPct val="100000"/>
              </a:lnSpc>
              <a:spcBef>
                <a:spcPts val="0"/>
              </a:spcBef>
              <a:spcAft>
                <a:spcPts val="0"/>
              </a:spcAft>
              <a:buNone/>
              <a:defRPr b="1" sz="2000">
                <a:solidFill>
                  <a:schemeClr val="lt2"/>
                </a:solidFill>
                <a:latin typeface="Hind"/>
                <a:ea typeface="Hind"/>
                <a:cs typeface="Hind"/>
                <a:sym typeface="Hind"/>
              </a:defRPr>
            </a:lvl4pPr>
            <a:lvl5pPr lvl="4" rtl="0" algn="ctr">
              <a:lnSpc>
                <a:spcPct val="100000"/>
              </a:lnSpc>
              <a:spcBef>
                <a:spcPts val="0"/>
              </a:spcBef>
              <a:spcAft>
                <a:spcPts val="0"/>
              </a:spcAft>
              <a:buNone/>
              <a:defRPr b="1" sz="2000">
                <a:solidFill>
                  <a:schemeClr val="lt2"/>
                </a:solidFill>
                <a:latin typeface="Hind"/>
                <a:ea typeface="Hind"/>
                <a:cs typeface="Hind"/>
                <a:sym typeface="Hind"/>
              </a:defRPr>
            </a:lvl5pPr>
            <a:lvl6pPr lvl="5" rtl="0" algn="ctr">
              <a:lnSpc>
                <a:spcPct val="100000"/>
              </a:lnSpc>
              <a:spcBef>
                <a:spcPts val="0"/>
              </a:spcBef>
              <a:spcAft>
                <a:spcPts val="0"/>
              </a:spcAft>
              <a:buNone/>
              <a:defRPr b="1" sz="2000">
                <a:solidFill>
                  <a:schemeClr val="lt2"/>
                </a:solidFill>
                <a:latin typeface="Hind"/>
                <a:ea typeface="Hind"/>
                <a:cs typeface="Hind"/>
                <a:sym typeface="Hind"/>
              </a:defRPr>
            </a:lvl6pPr>
            <a:lvl7pPr lvl="6" rtl="0" algn="ctr">
              <a:lnSpc>
                <a:spcPct val="100000"/>
              </a:lnSpc>
              <a:spcBef>
                <a:spcPts val="0"/>
              </a:spcBef>
              <a:spcAft>
                <a:spcPts val="0"/>
              </a:spcAft>
              <a:buNone/>
              <a:defRPr b="1" sz="2000">
                <a:solidFill>
                  <a:schemeClr val="lt2"/>
                </a:solidFill>
                <a:latin typeface="Hind"/>
                <a:ea typeface="Hind"/>
                <a:cs typeface="Hind"/>
                <a:sym typeface="Hind"/>
              </a:defRPr>
            </a:lvl7pPr>
            <a:lvl8pPr lvl="7" rtl="0" algn="ctr">
              <a:lnSpc>
                <a:spcPct val="100000"/>
              </a:lnSpc>
              <a:spcBef>
                <a:spcPts val="0"/>
              </a:spcBef>
              <a:spcAft>
                <a:spcPts val="0"/>
              </a:spcAft>
              <a:buNone/>
              <a:defRPr b="1" sz="2000">
                <a:solidFill>
                  <a:schemeClr val="lt2"/>
                </a:solidFill>
                <a:latin typeface="Hind"/>
                <a:ea typeface="Hind"/>
                <a:cs typeface="Hind"/>
                <a:sym typeface="Hind"/>
              </a:defRPr>
            </a:lvl8pPr>
            <a:lvl9pPr lvl="8" rtl="0" algn="ctr">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263" name="Google Shape;263;p37"/>
          <p:cNvSpPr txBox="1"/>
          <p:nvPr>
            <p:ph idx="4" type="subTitle"/>
          </p:nvPr>
        </p:nvSpPr>
        <p:spPr>
          <a:xfrm>
            <a:off x="3434600" y="1777500"/>
            <a:ext cx="2328900" cy="37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000">
                <a:solidFill>
                  <a:schemeClr val="lt2"/>
                </a:solidFill>
                <a:latin typeface="Hind"/>
                <a:ea typeface="Hind"/>
                <a:cs typeface="Hind"/>
                <a:sym typeface="Hind"/>
              </a:defRPr>
            </a:lvl1pPr>
            <a:lvl2pPr lvl="1" rtl="0" algn="ctr">
              <a:lnSpc>
                <a:spcPct val="100000"/>
              </a:lnSpc>
              <a:spcBef>
                <a:spcPts val="0"/>
              </a:spcBef>
              <a:spcAft>
                <a:spcPts val="0"/>
              </a:spcAft>
              <a:buNone/>
              <a:defRPr b="1" sz="2000">
                <a:solidFill>
                  <a:schemeClr val="lt2"/>
                </a:solidFill>
                <a:latin typeface="Hind"/>
                <a:ea typeface="Hind"/>
                <a:cs typeface="Hind"/>
                <a:sym typeface="Hind"/>
              </a:defRPr>
            </a:lvl2pPr>
            <a:lvl3pPr lvl="2" rtl="0" algn="ctr">
              <a:lnSpc>
                <a:spcPct val="100000"/>
              </a:lnSpc>
              <a:spcBef>
                <a:spcPts val="0"/>
              </a:spcBef>
              <a:spcAft>
                <a:spcPts val="0"/>
              </a:spcAft>
              <a:buNone/>
              <a:defRPr b="1" sz="2000">
                <a:solidFill>
                  <a:schemeClr val="lt2"/>
                </a:solidFill>
                <a:latin typeface="Hind"/>
                <a:ea typeface="Hind"/>
                <a:cs typeface="Hind"/>
                <a:sym typeface="Hind"/>
              </a:defRPr>
            </a:lvl3pPr>
            <a:lvl4pPr lvl="3" rtl="0" algn="ctr">
              <a:lnSpc>
                <a:spcPct val="100000"/>
              </a:lnSpc>
              <a:spcBef>
                <a:spcPts val="0"/>
              </a:spcBef>
              <a:spcAft>
                <a:spcPts val="0"/>
              </a:spcAft>
              <a:buNone/>
              <a:defRPr b="1" sz="2000">
                <a:solidFill>
                  <a:schemeClr val="lt2"/>
                </a:solidFill>
                <a:latin typeface="Hind"/>
                <a:ea typeface="Hind"/>
                <a:cs typeface="Hind"/>
                <a:sym typeface="Hind"/>
              </a:defRPr>
            </a:lvl4pPr>
            <a:lvl5pPr lvl="4" rtl="0" algn="ctr">
              <a:lnSpc>
                <a:spcPct val="100000"/>
              </a:lnSpc>
              <a:spcBef>
                <a:spcPts val="0"/>
              </a:spcBef>
              <a:spcAft>
                <a:spcPts val="0"/>
              </a:spcAft>
              <a:buNone/>
              <a:defRPr b="1" sz="2000">
                <a:solidFill>
                  <a:schemeClr val="lt2"/>
                </a:solidFill>
                <a:latin typeface="Hind"/>
                <a:ea typeface="Hind"/>
                <a:cs typeface="Hind"/>
                <a:sym typeface="Hind"/>
              </a:defRPr>
            </a:lvl5pPr>
            <a:lvl6pPr lvl="5" rtl="0" algn="ctr">
              <a:lnSpc>
                <a:spcPct val="100000"/>
              </a:lnSpc>
              <a:spcBef>
                <a:spcPts val="0"/>
              </a:spcBef>
              <a:spcAft>
                <a:spcPts val="0"/>
              </a:spcAft>
              <a:buNone/>
              <a:defRPr b="1" sz="2000">
                <a:solidFill>
                  <a:schemeClr val="lt2"/>
                </a:solidFill>
                <a:latin typeface="Hind"/>
                <a:ea typeface="Hind"/>
                <a:cs typeface="Hind"/>
                <a:sym typeface="Hind"/>
              </a:defRPr>
            </a:lvl6pPr>
            <a:lvl7pPr lvl="6" rtl="0" algn="ctr">
              <a:lnSpc>
                <a:spcPct val="100000"/>
              </a:lnSpc>
              <a:spcBef>
                <a:spcPts val="0"/>
              </a:spcBef>
              <a:spcAft>
                <a:spcPts val="0"/>
              </a:spcAft>
              <a:buNone/>
              <a:defRPr b="1" sz="2000">
                <a:solidFill>
                  <a:schemeClr val="lt2"/>
                </a:solidFill>
                <a:latin typeface="Hind"/>
                <a:ea typeface="Hind"/>
                <a:cs typeface="Hind"/>
                <a:sym typeface="Hind"/>
              </a:defRPr>
            </a:lvl7pPr>
            <a:lvl8pPr lvl="7" rtl="0" algn="ctr">
              <a:lnSpc>
                <a:spcPct val="100000"/>
              </a:lnSpc>
              <a:spcBef>
                <a:spcPts val="0"/>
              </a:spcBef>
              <a:spcAft>
                <a:spcPts val="0"/>
              </a:spcAft>
              <a:buNone/>
              <a:defRPr b="1" sz="2000">
                <a:solidFill>
                  <a:schemeClr val="lt2"/>
                </a:solidFill>
                <a:latin typeface="Hind"/>
                <a:ea typeface="Hind"/>
                <a:cs typeface="Hind"/>
                <a:sym typeface="Hind"/>
              </a:defRPr>
            </a:lvl8pPr>
            <a:lvl9pPr lvl="8" rtl="0" algn="ctr">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264" name="Google Shape;264;p37"/>
          <p:cNvSpPr txBox="1"/>
          <p:nvPr>
            <p:ph idx="5" type="subTitle"/>
          </p:nvPr>
        </p:nvSpPr>
        <p:spPr>
          <a:xfrm>
            <a:off x="3434600" y="2081604"/>
            <a:ext cx="2328900" cy="52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265" name="Google Shape;265;p37"/>
          <p:cNvSpPr txBox="1"/>
          <p:nvPr>
            <p:ph idx="6" type="subTitle"/>
          </p:nvPr>
        </p:nvSpPr>
        <p:spPr>
          <a:xfrm>
            <a:off x="2076326" y="3084875"/>
            <a:ext cx="2328900" cy="37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000">
                <a:solidFill>
                  <a:schemeClr val="lt2"/>
                </a:solidFill>
                <a:latin typeface="Hind"/>
                <a:ea typeface="Hind"/>
                <a:cs typeface="Hind"/>
                <a:sym typeface="Hind"/>
              </a:defRPr>
            </a:lvl1pPr>
            <a:lvl2pPr lvl="1" rtl="0" algn="ctr">
              <a:lnSpc>
                <a:spcPct val="100000"/>
              </a:lnSpc>
              <a:spcBef>
                <a:spcPts val="0"/>
              </a:spcBef>
              <a:spcAft>
                <a:spcPts val="0"/>
              </a:spcAft>
              <a:buNone/>
              <a:defRPr b="1" sz="2000">
                <a:solidFill>
                  <a:schemeClr val="lt2"/>
                </a:solidFill>
                <a:latin typeface="Hind"/>
                <a:ea typeface="Hind"/>
                <a:cs typeface="Hind"/>
                <a:sym typeface="Hind"/>
              </a:defRPr>
            </a:lvl2pPr>
            <a:lvl3pPr lvl="2" rtl="0" algn="ctr">
              <a:lnSpc>
                <a:spcPct val="100000"/>
              </a:lnSpc>
              <a:spcBef>
                <a:spcPts val="0"/>
              </a:spcBef>
              <a:spcAft>
                <a:spcPts val="0"/>
              </a:spcAft>
              <a:buNone/>
              <a:defRPr b="1" sz="2000">
                <a:solidFill>
                  <a:schemeClr val="lt2"/>
                </a:solidFill>
                <a:latin typeface="Hind"/>
                <a:ea typeface="Hind"/>
                <a:cs typeface="Hind"/>
                <a:sym typeface="Hind"/>
              </a:defRPr>
            </a:lvl3pPr>
            <a:lvl4pPr lvl="3" rtl="0" algn="ctr">
              <a:lnSpc>
                <a:spcPct val="100000"/>
              </a:lnSpc>
              <a:spcBef>
                <a:spcPts val="0"/>
              </a:spcBef>
              <a:spcAft>
                <a:spcPts val="0"/>
              </a:spcAft>
              <a:buNone/>
              <a:defRPr b="1" sz="2000">
                <a:solidFill>
                  <a:schemeClr val="lt2"/>
                </a:solidFill>
                <a:latin typeface="Hind"/>
                <a:ea typeface="Hind"/>
                <a:cs typeface="Hind"/>
                <a:sym typeface="Hind"/>
              </a:defRPr>
            </a:lvl4pPr>
            <a:lvl5pPr lvl="4" rtl="0" algn="ctr">
              <a:lnSpc>
                <a:spcPct val="100000"/>
              </a:lnSpc>
              <a:spcBef>
                <a:spcPts val="0"/>
              </a:spcBef>
              <a:spcAft>
                <a:spcPts val="0"/>
              </a:spcAft>
              <a:buNone/>
              <a:defRPr b="1" sz="2000">
                <a:solidFill>
                  <a:schemeClr val="lt2"/>
                </a:solidFill>
                <a:latin typeface="Hind"/>
                <a:ea typeface="Hind"/>
                <a:cs typeface="Hind"/>
                <a:sym typeface="Hind"/>
              </a:defRPr>
            </a:lvl5pPr>
            <a:lvl6pPr lvl="5" rtl="0" algn="ctr">
              <a:lnSpc>
                <a:spcPct val="100000"/>
              </a:lnSpc>
              <a:spcBef>
                <a:spcPts val="0"/>
              </a:spcBef>
              <a:spcAft>
                <a:spcPts val="0"/>
              </a:spcAft>
              <a:buNone/>
              <a:defRPr b="1" sz="2000">
                <a:solidFill>
                  <a:schemeClr val="lt2"/>
                </a:solidFill>
                <a:latin typeface="Hind"/>
                <a:ea typeface="Hind"/>
                <a:cs typeface="Hind"/>
                <a:sym typeface="Hind"/>
              </a:defRPr>
            </a:lvl6pPr>
            <a:lvl7pPr lvl="6" rtl="0" algn="ctr">
              <a:lnSpc>
                <a:spcPct val="100000"/>
              </a:lnSpc>
              <a:spcBef>
                <a:spcPts val="0"/>
              </a:spcBef>
              <a:spcAft>
                <a:spcPts val="0"/>
              </a:spcAft>
              <a:buNone/>
              <a:defRPr b="1" sz="2000">
                <a:solidFill>
                  <a:schemeClr val="lt2"/>
                </a:solidFill>
                <a:latin typeface="Hind"/>
                <a:ea typeface="Hind"/>
                <a:cs typeface="Hind"/>
                <a:sym typeface="Hind"/>
              </a:defRPr>
            </a:lvl7pPr>
            <a:lvl8pPr lvl="7" rtl="0" algn="ctr">
              <a:lnSpc>
                <a:spcPct val="100000"/>
              </a:lnSpc>
              <a:spcBef>
                <a:spcPts val="0"/>
              </a:spcBef>
              <a:spcAft>
                <a:spcPts val="0"/>
              </a:spcAft>
              <a:buNone/>
              <a:defRPr b="1" sz="2000">
                <a:solidFill>
                  <a:schemeClr val="lt2"/>
                </a:solidFill>
                <a:latin typeface="Hind"/>
                <a:ea typeface="Hind"/>
                <a:cs typeface="Hind"/>
                <a:sym typeface="Hind"/>
              </a:defRPr>
            </a:lvl8pPr>
            <a:lvl9pPr lvl="8" rtl="0" algn="ctr">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266" name="Google Shape;266;p37"/>
          <p:cNvSpPr txBox="1"/>
          <p:nvPr>
            <p:ph idx="7" type="subTitle"/>
          </p:nvPr>
        </p:nvSpPr>
        <p:spPr>
          <a:xfrm>
            <a:off x="4792875" y="3390825"/>
            <a:ext cx="2328900" cy="52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267" name="Google Shape;267;p37"/>
          <p:cNvSpPr txBox="1"/>
          <p:nvPr>
            <p:ph idx="8" type="subTitle"/>
          </p:nvPr>
        </p:nvSpPr>
        <p:spPr>
          <a:xfrm>
            <a:off x="6101825" y="1777500"/>
            <a:ext cx="2328900" cy="37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000">
                <a:solidFill>
                  <a:schemeClr val="lt2"/>
                </a:solidFill>
                <a:latin typeface="Hind"/>
                <a:ea typeface="Hind"/>
                <a:cs typeface="Hind"/>
                <a:sym typeface="Hind"/>
              </a:defRPr>
            </a:lvl1pPr>
            <a:lvl2pPr lvl="1" rtl="0" algn="ctr">
              <a:lnSpc>
                <a:spcPct val="100000"/>
              </a:lnSpc>
              <a:spcBef>
                <a:spcPts val="0"/>
              </a:spcBef>
              <a:spcAft>
                <a:spcPts val="0"/>
              </a:spcAft>
              <a:buNone/>
              <a:defRPr b="1" sz="2000">
                <a:solidFill>
                  <a:schemeClr val="lt2"/>
                </a:solidFill>
                <a:latin typeface="Hind"/>
                <a:ea typeface="Hind"/>
                <a:cs typeface="Hind"/>
                <a:sym typeface="Hind"/>
              </a:defRPr>
            </a:lvl2pPr>
            <a:lvl3pPr lvl="2" rtl="0" algn="ctr">
              <a:lnSpc>
                <a:spcPct val="100000"/>
              </a:lnSpc>
              <a:spcBef>
                <a:spcPts val="0"/>
              </a:spcBef>
              <a:spcAft>
                <a:spcPts val="0"/>
              </a:spcAft>
              <a:buNone/>
              <a:defRPr b="1" sz="2000">
                <a:solidFill>
                  <a:schemeClr val="lt2"/>
                </a:solidFill>
                <a:latin typeface="Hind"/>
                <a:ea typeface="Hind"/>
                <a:cs typeface="Hind"/>
                <a:sym typeface="Hind"/>
              </a:defRPr>
            </a:lvl3pPr>
            <a:lvl4pPr lvl="3" rtl="0" algn="ctr">
              <a:lnSpc>
                <a:spcPct val="100000"/>
              </a:lnSpc>
              <a:spcBef>
                <a:spcPts val="0"/>
              </a:spcBef>
              <a:spcAft>
                <a:spcPts val="0"/>
              </a:spcAft>
              <a:buNone/>
              <a:defRPr b="1" sz="2000">
                <a:solidFill>
                  <a:schemeClr val="lt2"/>
                </a:solidFill>
                <a:latin typeface="Hind"/>
                <a:ea typeface="Hind"/>
                <a:cs typeface="Hind"/>
                <a:sym typeface="Hind"/>
              </a:defRPr>
            </a:lvl4pPr>
            <a:lvl5pPr lvl="4" rtl="0" algn="ctr">
              <a:lnSpc>
                <a:spcPct val="100000"/>
              </a:lnSpc>
              <a:spcBef>
                <a:spcPts val="0"/>
              </a:spcBef>
              <a:spcAft>
                <a:spcPts val="0"/>
              </a:spcAft>
              <a:buNone/>
              <a:defRPr b="1" sz="2000">
                <a:solidFill>
                  <a:schemeClr val="lt2"/>
                </a:solidFill>
                <a:latin typeface="Hind"/>
                <a:ea typeface="Hind"/>
                <a:cs typeface="Hind"/>
                <a:sym typeface="Hind"/>
              </a:defRPr>
            </a:lvl5pPr>
            <a:lvl6pPr lvl="5" rtl="0" algn="ctr">
              <a:lnSpc>
                <a:spcPct val="100000"/>
              </a:lnSpc>
              <a:spcBef>
                <a:spcPts val="0"/>
              </a:spcBef>
              <a:spcAft>
                <a:spcPts val="0"/>
              </a:spcAft>
              <a:buNone/>
              <a:defRPr b="1" sz="2000">
                <a:solidFill>
                  <a:schemeClr val="lt2"/>
                </a:solidFill>
                <a:latin typeface="Hind"/>
                <a:ea typeface="Hind"/>
                <a:cs typeface="Hind"/>
                <a:sym typeface="Hind"/>
              </a:defRPr>
            </a:lvl6pPr>
            <a:lvl7pPr lvl="6" rtl="0" algn="ctr">
              <a:lnSpc>
                <a:spcPct val="100000"/>
              </a:lnSpc>
              <a:spcBef>
                <a:spcPts val="0"/>
              </a:spcBef>
              <a:spcAft>
                <a:spcPts val="0"/>
              </a:spcAft>
              <a:buNone/>
              <a:defRPr b="1" sz="2000">
                <a:solidFill>
                  <a:schemeClr val="lt2"/>
                </a:solidFill>
                <a:latin typeface="Hind"/>
                <a:ea typeface="Hind"/>
                <a:cs typeface="Hind"/>
                <a:sym typeface="Hind"/>
              </a:defRPr>
            </a:lvl7pPr>
            <a:lvl8pPr lvl="7" rtl="0" algn="ctr">
              <a:lnSpc>
                <a:spcPct val="100000"/>
              </a:lnSpc>
              <a:spcBef>
                <a:spcPts val="0"/>
              </a:spcBef>
              <a:spcAft>
                <a:spcPts val="0"/>
              </a:spcAft>
              <a:buNone/>
              <a:defRPr b="1" sz="2000">
                <a:solidFill>
                  <a:schemeClr val="lt2"/>
                </a:solidFill>
                <a:latin typeface="Hind"/>
                <a:ea typeface="Hind"/>
                <a:cs typeface="Hind"/>
                <a:sym typeface="Hind"/>
              </a:defRPr>
            </a:lvl8pPr>
            <a:lvl9pPr lvl="8" rtl="0" algn="ctr">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268" name="Google Shape;268;p37"/>
          <p:cNvSpPr txBox="1"/>
          <p:nvPr>
            <p:ph idx="9" type="subTitle"/>
          </p:nvPr>
        </p:nvSpPr>
        <p:spPr>
          <a:xfrm>
            <a:off x="6101825" y="2081604"/>
            <a:ext cx="2328900" cy="52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269" name="Google Shape;269;p37"/>
          <p:cNvSpPr txBox="1"/>
          <p:nvPr>
            <p:ph idx="13" type="subTitle"/>
          </p:nvPr>
        </p:nvSpPr>
        <p:spPr>
          <a:xfrm>
            <a:off x="2076325" y="3390825"/>
            <a:ext cx="2328900" cy="52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270" name="Google Shape;270;p37"/>
          <p:cNvSpPr/>
          <p:nvPr/>
        </p:nvSpPr>
        <p:spPr>
          <a:xfrm>
            <a:off x="-530662" y="2442575"/>
            <a:ext cx="10557161" cy="2819601"/>
          </a:xfrm>
          <a:custGeom>
            <a:rect b="b" l="l" r="r" t="t"/>
            <a:pathLst>
              <a:path extrusionOk="0" h="132906" w="285483">
                <a:moveTo>
                  <a:pt x="0" y="0"/>
                </a:moveTo>
                <a:lnTo>
                  <a:pt x="0" y="132905"/>
                </a:lnTo>
                <a:lnTo>
                  <a:pt x="285482" y="132905"/>
                </a:lnTo>
                <a:lnTo>
                  <a:pt x="285482" y="100656"/>
                </a:lnTo>
                <a:cubicBezTo>
                  <a:pt x="272574" y="90659"/>
                  <a:pt x="254500" y="87297"/>
                  <a:pt x="237056" y="87297"/>
                </a:cubicBezTo>
                <a:cubicBezTo>
                  <a:pt x="218260" y="87297"/>
                  <a:pt x="200194" y="91200"/>
                  <a:pt x="190107" y="94911"/>
                </a:cubicBezTo>
                <a:cubicBezTo>
                  <a:pt x="166592" y="103555"/>
                  <a:pt x="158759" y="105652"/>
                  <a:pt x="137821" y="108712"/>
                </a:cubicBezTo>
                <a:cubicBezTo>
                  <a:pt x="133761" y="109305"/>
                  <a:pt x="129688" y="109591"/>
                  <a:pt x="125629" y="109591"/>
                </a:cubicBezTo>
                <a:cubicBezTo>
                  <a:pt x="93809" y="109591"/>
                  <a:pt x="62860" y="92039"/>
                  <a:pt x="45881" y="67639"/>
                </a:cubicBezTo>
                <a:cubicBezTo>
                  <a:pt x="35024" y="52045"/>
                  <a:pt x="29109" y="34176"/>
                  <a:pt x="20278" y="17601"/>
                </a:cubicBezTo>
                <a:cubicBezTo>
                  <a:pt x="17012" y="11464"/>
                  <a:pt x="12980" y="5174"/>
                  <a:pt x="6254" y="1963"/>
                </a:cubicBezTo>
                <a:cubicBezTo>
                  <a:pt x="4077" y="919"/>
                  <a:pt x="2435" y="38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7"/>
          <p:cNvSpPr/>
          <p:nvPr/>
        </p:nvSpPr>
        <p:spPr>
          <a:xfrm>
            <a:off x="4792875" y="0"/>
            <a:ext cx="2887125" cy="650000"/>
          </a:xfrm>
          <a:custGeom>
            <a:rect b="b" l="l" r="r" t="t"/>
            <a:pathLst>
              <a:path extrusionOk="0" h="26000" w="115485">
                <a:moveTo>
                  <a:pt x="115484" y="1"/>
                </a:moveTo>
                <a:lnTo>
                  <a:pt x="1" y="17"/>
                </a:lnTo>
                <a:cubicBezTo>
                  <a:pt x="3318" y="5472"/>
                  <a:pt x="8892" y="8741"/>
                  <a:pt x="14467" y="8741"/>
                </a:cubicBezTo>
                <a:cubicBezTo>
                  <a:pt x="15511" y="8741"/>
                  <a:pt x="16556" y="8626"/>
                  <a:pt x="17586" y="8389"/>
                </a:cubicBezTo>
                <a:cubicBezTo>
                  <a:pt x="17986" y="8292"/>
                  <a:pt x="18401" y="8181"/>
                  <a:pt x="18806" y="8181"/>
                </a:cubicBezTo>
                <a:cubicBezTo>
                  <a:pt x="19018" y="8181"/>
                  <a:pt x="19228" y="8211"/>
                  <a:pt x="19432" y="8291"/>
                </a:cubicBezTo>
                <a:cubicBezTo>
                  <a:pt x="20157" y="8571"/>
                  <a:pt x="20619" y="9378"/>
                  <a:pt x="21080" y="10104"/>
                </a:cubicBezTo>
                <a:cubicBezTo>
                  <a:pt x="23816" y="14356"/>
                  <a:pt x="27920" y="17256"/>
                  <a:pt x="32320" y="18064"/>
                </a:cubicBezTo>
                <a:cubicBezTo>
                  <a:pt x="33240" y="18231"/>
                  <a:pt x="34158" y="18308"/>
                  <a:pt x="35073" y="18308"/>
                </a:cubicBezTo>
                <a:cubicBezTo>
                  <a:pt x="41119" y="18308"/>
                  <a:pt x="47018" y="14911"/>
                  <a:pt x="52444" y="11389"/>
                </a:cubicBezTo>
                <a:cubicBezTo>
                  <a:pt x="60331" y="20485"/>
                  <a:pt x="71122" y="25999"/>
                  <a:pt x="81973" y="25999"/>
                </a:cubicBezTo>
                <a:cubicBezTo>
                  <a:pt x="83547" y="25999"/>
                  <a:pt x="85123" y="25883"/>
                  <a:pt x="86692" y="25645"/>
                </a:cubicBezTo>
                <a:cubicBezTo>
                  <a:pt x="99069" y="23750"/>
                  <a:pt x="110622" y="13911"/>
                  <a:pt x="115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7"/>
          <p:cNvSpPr/>
          <p:nvPr/>
        </p:nvSpPr>
        <p:spPr>
          <a:xfrm>
            <a:off x="-21650" y="2996649"/>
            <a:ext cx="2458232" cy="2146841"/>
          </a:xfrm>
          <a:custGeom>
            <a:rect b="b" l="l" r="r" t="t"/>
            <a:pathLst>
              <a:path extrusionOk="0" h="82547" w="61475">
                <a:moveTo>
                  <a:pt x="0" y="0"/>
                </a:moveTo>
                <a:lnTo>
                  <a:pt x="0" y="82546"/>
                </a:lnTo>
                <a:lnTo>
                  <a:pt x="61475" y="82546"/>
                </a:lnTo>
                <a:cubicBezTo>
                  <a:pt x="56684" y="75062"/>
                  <a:pt x="53268" y="71065"/>
                  <a:pt x="40136" y="69968"/>
                </a:cubicBezTo>
                <a:cubicBezTo>
                  <a:pt x="38457" y="56451"/>
                  <a:pt x="28120" y="45529"/>
                  <a:pt x="17218" y="45529"/>
                </a:cubicBezTo>
                <a:cubicBezTo>
                  <a:pt x="16939" y="45529"/>
                  <a:pt x="16659" y="45536"/>
                  <a:pt x="16379" y="45551"/>
                </a:cubicBezTo>
                <a:cubicBezTo>
                  <a:pt x="15639" y="36790"/>
                  <a:pt x="14880" y="27923"/>
                  <a:pt x="12436" y="19653"/>
                </a:cubicBezTo>
                <a:cubicBezTo>
                  <a:pt x="9992" y="11392"/>
                  <a:pt x="7048"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_1_1">
    <p:spTree>
      <p:nvGrpSpPr>
        <p:cNvPr id="273" name="Shape 273"/>
        <p:cNvGrpSpPr/>
        <p:nvPr/>
      </p:nvGrpSpPr>
      <p:grpSpPr>
        <a:xfrm>
          <a:off x="0" y="0"/>
          <a:ext cx="0" cy="0"/>
          <a:chOff x="0" y="0"/>
          <a:chExt cx="0" cy="0"/>
        </a:xfrm>
      </p:grpSpPr>
      <p:sp>
        <p:nvSpPr>
          <p:cNvPr id="274" name="Google Shape;274;p38"/>
          <p:cNvSpPr txBox="1"/>
          <p:nvPr>
            <p:ph type="title"/>
          </p:nvPr>
        </p:nvSpPr>
        <p:spPr>
          <a:xfrm>
            <a:off x="713225" y="5517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75" name="Google Shape;275;p38"/>
          <p:cNvSpPr txBox="1"/>
          <p:nvPr>
            <p:ph idx="1" type="subTitle"/>
          </p:nvPr>
        </p:nvSpPr>
        <p:spPr>
          <a:xfrm>
            <a:off x="5946550" y="3005919"/>
            <a:ext cx="2483100" cy="37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b="1" sz="2000">
                <a:solidFill>
                  <a:schemeClr val="lt2"/>
                </a:solidFill>
                <a:latin typeface="Hind"/>
                <a:ea typeface="Hind"/>
                <a:cs typeface="Hind"/>
                <a:sym typeface="Hind"/>
              </a:defRPr>
            </a:lvl1pPr>
            <a:lvl2pPr lvl="1" rtl="0">
              <a:lnSpc>
                <a:spcPct val="100000"/>
              </a:lnSpc>
              <a:spcBef>
                <a:spcPts val="0"/>
              </a:spcBef>
              <a:spcAft>
                <a:spcPts val="0"/>
              </a:spcAft>
              <a:buNone/>
              <a:defRPr b="1" sz="2000">
                <a:solidFill>
                  <a:schemeClr val="lt2"/>
                </a:solidFill>
                <a:latin typeface="Hind"/>
                <a:ea typeface="Hind"/>
                <a:cs typeface="Hind"/>
                <a:sym typeface="Hind"/>
              </a:defRPr>
            </a:lvl2pPr>
            <a:lvl3pPr lvl="2" rtl="0">
              <a:lnSpc>
                <a:spcPct val="100000"/>
              </a:lnSpc>
              <a:spcBef>
                <a:spcPts val="0"/>
              </a:spcBef>
              <a:spcAft>
                <a:spcPts val="0"/>
              </a:spcAft>
              <a:buNone/>
              <a:defRPr b="1" sz="2000">
                <a:solidFill>
                  <a:schemeClr val="lt2"/>
                </a:solidFill>
                <a:latin typeface="Hind"/>
                <a:ea typeface="Hind"/>
                <a:cs typeface="Hind"/>
                <a:sym typeface="Hind"/>
              </a:defRPr>
            </a:lvl3pPr>
            <a:lvl4pPr lvl="3" rtl="0">
              <a:lnSpc>
                <a:spcPct val="100000"/>
              </a:lnSpc>
              <a:spcBef>
                <a:spcPts val="0"/>
              </a:spcBef>
              <a:spcAft>
                <a:spcPts val="0"/>
              </a:spcAft>
              <a:buNone/>
              <a:defRPr b="1" sz="2000">
                <a:solidFill>
                  <a:schemeClr val="lt2"/>
                </a:solidFill>
                <a:latin typeface="Hind"/>
                <a:ea typeface="Hind"/>
                <a:cs typeface="Hind"/>
                <a:sym typeface="Hind"/>
              </a:defRPr>
            </a:lvl4pPr>
            <a:lvl5pPr lvl="4" rtl="0">
              <a:lnSpc>
                <a:spcPct val="100000"/>
              </a:lnSpc>
              <a:spcBef>
                <a:spcPts val="0"/>
              </a:spcBef>
              <a:spcAft>
                <a:spcPts val="0"/>
              </a:spcAft>
              <a:buNone/>
              <a:defRPr b="1" sz="2000">
                <a:solidFill>
                  <a:schemeClr val="lt2"/>
                </a:solidFill>
                <a:latin typeface="Hind"/>
                <a:ea typeface="Hind"/>
                <a:cs typeface="Hind"/>
                <a:sym typeface="Hind"/>
              </a:defRPr>
            </a:lvl5pPr>
            <a:lvl6pPr lvl="5" rtl="0">
              <a:lnSpc>
                <a:spcPct val="100000"/>
              </a:lnSpc>
              <a:spcBef>
                <a:spcPts val="0"/>
              </a:spcBef>
              <a:spcAft>
                <a:spcPts val="0"/>
              </a:spcAft>
              <a:buNone/>
              <a:defRPr b="1" sz="2000">
                <a:solidFill>
                  <a:schemeClr val="lt2"/>
                </a:solidFill>
                <a:latin typeface="Hind"/>
                <a:ea typeface="Hind"/>
                <a:cs typeface="Hind"/>
                <a:sym typeface="Hind"/>
              </a:defRPr>
            </a:lvl6pPr>
            <a:lvl7pPr lvl="6" rtl="0">
              <a:lnSpc>
                <a:spcPct val="100000"/>
              </a:lnSpc>
              <a:spcBef>
                <a:spcPts val="0"/>
              </a:spcBef>
              <a:spcAft>
                <a:spcPts val="0"/>
              </a:spcAft>
              <a:buNone/>
              <a:defRPr b="1" sz="2000">
                <a:solidFill>
                  <a:schemeClr val="lt2"/>
                </a:solidFill>
                <a:latin typeface="Hind"/>
                <a:ea typeface="Hind"/>
                <a:cs typeface="Hind"/>
                <a:sym typeface="Hind"/>
              </a:defRPr>
            </a:lvl7pPr>
            <a:lvl8pPr lvl="7" rtl="0">
              <a:lnSpc>
                <a:spcPct val="100000"/>
              </a:lnSpc>
              <a:spcBef>
                <a:spcPts val="0"/>
              </a:spcBef>
              <a:spcAft>
                <a:spcPts val="0"/>
              </a:spcAft>
              <a:buNone/>
              <a:defRPr b="1" sz="2000">
                <a:solidFill>
                  <a:schemeClr val="lt2"/>
                </a:solidFill>
                <a:latin typeface="Hind"/>
                <a:ea typeface="Hind"/>
                <a:cs typeface="Hind"/>
                <a:sym typeface="Hind"/>
              </a:defRPr>
            </a:lvl8pPr>
            <a:lvl9pPr lvl="8" rtl="0">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276" name="Google Shape;276;p38"/>
          <p:cNvSpPr txBox="1"/>
          <p:nvPr>
            <p:ph idx="2" type="subTitle"/>
          </p:nvPr>
        </p:nvSpPr>
        <p:spPr>
          <a:xfrm>
            <a:off x="5946550" y="3321155"/>
            <a:ext cx="2483100" cy="108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77" name="Google Shape;277;p38"/>
          <p:cNvSpPr txBox="1"/>
          <p:nvPr>
            <p:ph idx="3" type="subTitle"/>
          </p:nvPr>
        </p:nvSpPr>
        <p:spPr>
          <a:xfrm>
            <a:off x="5946550" y="1509200"/>
            <a:ext cx="2483100" cy="37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b="1" sz="2000">
                <a:solidFill>
                  <a:schemeClr val="lt2"/>
                </a:solidFill>
                <a:latin typeface="Hind"/>
                <a:ea typeface="Hind"/>
                <a:cs typeface="Hind"/>
                <a:sym typeface="Hind"/>
              </a:defRPr>
            </a:lvl1pPr>
            <a:lvl2pPr lvl="1" rtl="0">
              <a:lnSpc>
                <a:spcPct val="100000"/>
              </a:lnSpc>
              <a:spcBef>
                <a:spcPts val="0"/>
              </a:spcBef>
              <a:spcAft>
                <a:spcPts val="0"/>
              </a:spcAft>
              <a:buNone/>
              <a:defRPr b="1" sz="2000">
                <a:solidFill>
                  <a:schemeClr val="lt2"/>
                </a:solidFill>
                <a:latin typeface="Hind"/>
                <a:ea typeface="Hind"/>
                <a:cs typeface="Hind"/>
                <a:sym typeface="Hind"/>
              </a:defRPr>
            </a:lvl2pPr>
            <a:lvl3pPr lvl="2" rtl="0">
              <a:lnSpc>
                <a:spcPct val="100000"/>
              </a:lnSpc>
              <a:spcBef>
                <a:spcPts val="0"/>
              </a:spcBef>
              <a:spcAft>
                <a:spcPts val="0"/>
              </a:spcAft>
              <a:buNone/>
              <a:defRPr b="1" sz="2000">
                <a:solidFill>
                  <a:schemeClr val="lt2"/>
                </a:solidFill>
                <a:latin typeface="Hind"/>
                <a:ea typeface="Hind"/>
                <a:cs typeface="Hind"/>
                <a:sym typeface="Hind"/>
              </a:defRPr>
            </a:lvl3pPr>
            <a:lvl4pPr lvl="3" rtl="0">
              <a:lnSpc>
                <a:spcPct val="100000"/>
              </a:lnSpc>
              <a:spcBef>
                <a:spcPts val="0"/>
              </a:spcBef>
              <a:spcAft>
                <a:spcPts val="0"/>
              </a:spcAft>
              <a:buNone/>
              <a:defRPr b="1" sz="2000">
                <a:solidFill>
                  <a:schemeClr val="lt2"/>
                </a:solidFill>
                <a:latin typeface="Hind"/>
                <a:ea typeface="Hind"/>
                <a:cs typeface="Hind"/>
                <a:sym typeface="Hind"/>
              </a:defRPr>
            </a:lvl4pPr>
            <a:lvl5pPr lvl="4" rtl="0">
              <a:lnSpc>
                <a:spcPct val="100000"/>
              </a:lnSpc>
              <a:spcBef>
                <a:spcPts val="0"/>
              </a:spcBef>
              <a:spcAft>
                <a:spcPts val="0"/>
              </a:spcAft>
              <a:buNone/>
              <a:defRPr b="1" sz="2000">
                <a:solidFill>
                  <a:schemeClr val="lt2"/>
                </a:solidFill>
                <a:latin typeface="Hind"/>
                <a:ea typeface="Hind"/>
                <a:cs typeface="Hind"/>
                <a:sym typeface="Hind"/>
              </a:defRPr>
            </a:lvl5pPr>
            <a:lvl6pPr lvl="5" rtl="0">
              <a:lnSpc>
                <a:spcPct val="100000"/>
              </a:lnSpc>
              <a:spcBef>
                <a:spcPts val="0"/>
              </a:spcBef>
              <a:spcAft>
                <a:spcPts val="0"/>
              </a:spcAft>
              <a:buNone/>
              <a:defRPr b="1" sz="2000">
                <a:solidFill>
                  <a:schemeClr val="lt2"/>
                </a:solidFill>
                <a:latin typeface="Hind"/>
                <a:ea typeface="Hind"/>
                <a:cs typeface="Hind"/>
                <a:sym typeface="Hind"/>
              </a:defRPr>
            </a:lvl6pPr>
            <a:lvl7pPr lvl="6" rtl="0">
              <a:lnSpc>
                <a:spcPct val="100000"/>
              </a:lnSpc>
              <a:spcBef>
                <a:spcPts val="0"/>
              </a:spcBef>
              <a:spcAft>
                <a:spcPts val="0"/>
              </a:spcAft>
              <a:buNone/>
              <a:defRPr b="1" sz="2000">
                <a:solidFill>
                  <a:schemeClr val="lt2"/>
                </a:solidFill>
                <a:latin typeface="Hind"/>
                <a:ea typeface="Hind"/>
                <a:cs typeface="Hind"/>
                <a:sym typeface="Hind"/>
              </a:defRPr>
            </a:lvl7pPr>
            <a:lvl8pPr lvl="7" rtl="0">
              <a:lnSpc>
                <a:spcPct val="100000"/>
              </a:lnSpc>
              <a:spcBef>
                <a:spcPts val="0"/>
              </a:spcBef>
              <a:spcAft>
                <a:spcPts val="0"/>
              </a:spcAft>
              <a:buNone/>
              <a:defRPr b="1" sz="2000">
                <a:solidFill>
                  <a:schemeClr val="lt2"/>
                </a:solidFill>
                <a:latin typeface="Hind"/>
                <a:ea typeface="Hind"/>
                <a:cs typeface="Hind"/>
                <a:sym typeface="Hind"/>
              </a:defRPr>
            </a:lvl8pPr>
            <a:lvl9pPr lvl="8" rtl="0">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278" name="Google Shape;278;p38"/>
          <p:cNvSpPr txBox="1"/>
          <p:nvPr>
            <p:ph idx="4" type="subTitle"/>
          </p:nvPr>
        </p:nvSpPr>
        <p:spPr>
          <a:xfrm>
            <a:off x="5946550" y="1824436"/>
            <a:ext cx="2483100" cy="108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79" name="Google Shape;279;p38"/>
          <p:cNvSpPr txBox="1"/>
          <p:nvPr>
            <p:ph idx="5" type="subTitle"/>
          </p:nvPr>
        </p:nvSpPr>
        <p:spPr>
          <a:xfrm>
            <a:off x="3329875" y="1509200"/>
            <a:ext cx="2483100" cy="371400"/>
          </a:xfrm>
          <a:prstGeom prst="rect">
            <a:avLst/>
          </a:prstGeom>
          <a:noFill/>
        </p:spPr>
        <p:txBody>
          <a:bodyPr anchorCtr="0" anchor="b" bIns="91425" lIns="91425" spcFirstLastPara="1" rIns="91425" wrap="square" tIns="91425">
            <a:noAutofit/>
          </a:bodyPr>
          <a:lstStyle>
            <a:lvl1pPr lvl="0" rtl="0">
              <a:lnSpc>
                <a:spcPct val="100000"/>
              </a:lnSpc>
              <a:spcBef>
                <a:spcPts val="0"/>
              </a:spcBef>
              <a:spcAft>
                <a:spcPts val="0"/>
              </a:spcAft>
              <a:buNone/>
              <a:defRPr b="1" sz="2000">
                <a:solidFill>
                  <a:schemeClr val="lt2"/>
                </a:solidFill>
                <a:latin typeface="Hind"/>
                <a:ea typeface="Hind"/>
                <a:cs typeface="Hind"/>
                <a:sym typeface="Hind"/>
              </a:defRPr>
            </a:lvl1pPr>
            <a:lvl2pPr lvl="1" rtl="0">
              <a:lnSpc>
                <a:spcPct val="100000"/>
              </a:lnSpc>
              <a:spcBef>
                <a:spcPts val="0"/>
              </a:spcBef>
              <a:spcAft>
                <a:spcPts val="0"/>
              </a:spcAft>
              <a:buNone/>
              <a:defRPr b="1" sz="2000">
                <a:solidFill>
                  <a:schemeClr val="lt2"/>
                </a:solidFill>
                <a:latin typeface="Hind"/>
                <a:ea typeface="Hind"/>
                <a:cs typeface="Hind"/>
                <a:sym typeface="Hind"/>
              </a:defRPr>
            </a:lvl2pPr>
            <a:lvl3pPr lvl="2" rtl="0">
              <a:lnSpc>
                <a:spcPct val="100000"/>
              </a:lnSpc>
              <a:spcBef>
                <a:spcPts val="0"/>
              </a:spcBef>
              <a:spcAft>
                <a:spcPts val="0"/>
              </a:spcAft>
              <a:buNone/>
              <a:defRPr b="1" sz="2000">
                <a:solidFill>
                  <a:schemeClr val="lt2"/>
                </a:solidFill>
                <a:latin typeface="Hind"/>
                <a:ea typeface="Hind"/>
                <a:cs typeface="Hind"/>
                <a:sym typeface="Hind"/>
              </a:defRPr>
            </a:lvl3pPr>
            <a:lvl4pPr lvl="3" rtl="0">
              <a:lnSpc>
                <a:spcPct val="100000"/>
              </a:lnSpc>
              <a:spcBef>
                <a:spcPts val="0"/>
              </a:spcBef>
              <a:spcAft>
                <a:spcPts val="0"/>
              </a:spcAft>
              <a:buNone/>
              <a:defRPr b="1" sz="2000">
                <a:solidFill>
                  <a:schemeClr val="lt2"/>
                </a:solidFill>
                <a:latin typeface="Hind"/>
                <a:ea typeface="Hind"/>
                <a:cs typeface="Hind"/>
                <a:sym typeface="Hind"/>
              </a:defRPr>
            </a:lvl4pPr>
            <a:lvl5pPr lvl="4" rtl="0">
              <a:lnSpc>
                <a:spcPct val="100000"/>
              </a:lnSpc>
              <a:spcBef>
                <a:spcPts val="0"/>
              </a:spcBef>
              <a:spcAft>
                <a:spcPts val="0"/>
              </a:spcAft>
              <a:buNone/>
              <a:defRPr b="1" sz="2000">
                <a:solidFill>
                  <a:schemeClr val="lt2"/>
                </a:solidFill>
                <a:latin typeface="Hind"/>
                <a:ea typeface="Hind"/>
                <a:cs typeface="Hind"/>
                <a:sym typeface="Hind"/>
              </a:defRPr>
            </a:lvl5pPr>
            <a:lvl6pPr lvl="5" rtl="0">
              <a:lnSpc>
                <a:spcPct val="100000"/>
              </a:lnSpc>
              <a:spcBef>
                <a:spcPts val="0"/>
              </a:spcBef>
              <a:spcAft>
                <a:spcPts val="0"/>
              </a:spcAft>
              <a:buNone/>
              <a:defRPr b="1" sz="2000">
                <a:solidFill>
                  <a:schemeClr val="lt2"/>
                </a:solidFill>
                <a:latin typeface="Hind"/>
                <a:ea typeface="Hind"/>
                <a:cs typeface="Hind"/>
                <a:sym typeface="Hind"/>
              </a:defRPr>
            </a:lvl6pPr>
            <a:lvl7pPr lvl="6" rtl="0">
              <a:lnSpc>
                <a:spcPct val="100000"/>
              </a:lnSpc>
              <a:spcBef>
                <a:spcPts val="0"/>
              </a:spcBef>
              <a:spcAft>
                <a:spcPts val="0"/>
              </a:spcAft>
              <a:buNone/>
              <a:defRPr b="1" sz="2000">
                <a:solidFill>
                  <a:schemeClr val="lt2"/>
                </a:solidFill>
                <a:latin typeface="Hind"/>
                <a:ea typeface="Hind"/>
                <a:cs typeface="Hind"/>
                <a:sym typeface="Hind"/>
              </a:defRPr>
            </a:lvl7pPr>
            <a:lvl8pPr lvl="7" rtl="0">
              <a:lnSpc>
                <a:spcPct val="100000"/>
              </a:lnSpc>
              <a:spcBef>
                <a:spcPts val="0"/>
              </a:spcBef>
              <a:spcAft>
                <a:spcPts val="0"/>
              </a:spcAft>
              <a:buNone/>
              <a:defRPr b="1" sz="2000">
                <a:solidFill>
                  <a:schemeClr val="lt2"/>
                </a:solidFill>
                <a:latin typeface="Hind"/>
                <a:ea typeface="Hind"/>
                <a:cs typeface="Hind"/>
                <a:sym typeface="Hind"/>
              </a:defRPr>
            </a:lvl8pPr>
            <a:lvl9pPr lvl="8" rtl="0">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280" name="Google Shape;280;p38"/>
          <p:cNvSpPr txBox="1"/>
          <p:nvPr>
            <p:ph idx="6" type="subTitle"/>
          </p:nvPr>
        </p:nvSpPr>
        <p:spPr>
          <a:xfrm>
            <a:off x="3329875" y="1824430"/>
            <a:ext cx="2483100" cy="108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81" name="Google Shape;281;p38"/>
          <p:cNvSpPr txBox="1"/>
          <p:nvPr>
            <p:ph idx="7" type="subTitle"/>
          </p:nvPr>
        </p:nvSpPr>
        <p:spPr>
          <a:xfrm>
            <a:off x="713200" y="1509200"/>
            <a:ext cx="2483100" cy="37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b="1" sz="2000">
                <a:solidFill>
                  <a:schemeClr val="lt2"/>
                </a:solidFill>
                <a:latin typeface="Hind"/>
                <a:ea typeface="Hind"/>
                <a:cs typeface="Hind"/>
                <a:sym typeface="Hind"/>
              </a:defRPr>
            </a:lvl1pPr>
            <a:lvl2pPr lvl="1" rtl="0">
              <a:lnSpc>
                <a:spcPct val="100000"/>
              </a:lnSpc>
              <a:spcBef>
                <a:spcPts val="0"/>
              </a:spcBef>
              <a:spcAft>
                <a:spcPts val="0"/>
              </a:spcAft>
              <a:buNone/>
              <a:defRPr b="1" sz="2000">
                <a:solidFill>
                  <a:schemeClr val="lt2"/>
                </a:solidFill>
                <a:latin typeface="Hind"/>
                <a:ea typeface="Hind"/>
                <a:cs typeface="Hind"/>
                <a:sym typeface="Hind"/>
              </a:defRPr>
            </a:lvl2pPr>
            <a:lvl3pPr lvl="2" rtl="0">
              <a:lnSpc>
                <a:spcPct val="100000"/>
              </a:lnSpc>
              <a:spcBef>
                <a:spcPts val="0"/>
              </a:spcBef>
              <a:spcAft>
                <a:spcPts val="0"/>
              </a:spcAft>
              <a:buNone/>
              <a:defRPr b="1" sz="2000">
                <a:solidFill>
                  <a:schemeClr val="lt2"/>
                </a:solidFill>
                <a:latin typeface="Hind"/>
                <a:ea typeface="Hind"/>
                <a:cs typeface="Hind"/>
                <a:sym typeface="Hind"/>
              </a:defRPr>
            </a:lvl3pPr>
            <a:lvl4pPr lvl="3" rtl="0">
              <a:lnSpc>
                <a:spcPct val="100000"/>
              </a:lnSpc>
              <a:spcBef>
                <a:spcPts val="0"/>
              </a:spcBef>
              <a:spcAft>
                <a:spcPts val="0"/>
              </a:spcAft>
              <a:buNone/>
              <a:defRPr b="1" sz="2000">
                <a:solidFill>
                  <a:schemeClr val="lt2"/>
                </a:solidFill>
                <a:latin typeface="Hind"/>
                <a:ea typeface="Hind"/>
                <a:cs typeface="Hind"/>
                <a:sym typeface="Hind"/>
              </a:defRPr>
            </a:lvl4pPr>
            <a:lvl5pPr lvl="4" rtl="0">
              <a:lnSpc>
                <a:spcPct val="100000"/>
              </a:lnSpc>
              <a:spcBef>
                <a:spcPts val="0"/>
              </a:spcBef>
              <a:spcAft>
                <a:spcPts val="0"/>
              </a:spcAft>
              <a:buNone/>
              <a:defRPr b="1" sz="2000">
                <a:solidFill>
                  <a:schemeClr val="lt2"/>
                </a:solidFill>
                <a:latin typeface="Hind"/>
                <a:ea typeface="Hind"/>
                <a:cs typeface="Hind"/>
                <a:sym typeface="Hind"/>
              </a:defRPr>
            </a:lvl5pPr>
            <a:lvl6pPr lvl="5" rtl="0">
              <a:lnSpc>
                <a:spcPct val="100000"/>
              </a:lnSpc>
              <a:spcBef>
                <a:spcPts val="0"/>
              </a:spcBef>
              <a:spcAft>
                <a:spcPts val="0"/>
              </a:spcAft>
              <a:buNone/>
              <a:defRPr b="1" sz="2000">
                <a:solidFill>
                  <a:schemeClr val="lt2"/>
                </a:solidFill>
                <a:latin typeface="Hind"/>
                <a:ea typeface="Hind"/>
                <a:cs typeface="Hind"/>
                <a:sym typeface="Hind"/>
              </a:defRPr>
            </a:lvl6pPr>
            <a:lvl7pPr lvl="6" rtl="0">
              <a:lnSpc>
                <a:spcPct val="100000"/>
              </a:lnSpc>
              <a:spcBef>
                <a:spcPts val="0"/>
              </a:spcBef>
              <a:spcAft>
                <a:spcPts val="0"/>
              </a:spcAft>
              <a:buNone/>
              <a:defRPr b="1" sz="2000">
                <a:solidFill>
                  <a:schemeClr val="lt2"/>
                </a:solidFill>
                <a:latin typeface="Hind"/>
                <a:ea typeface="Hind"/>
                <a:cs typeface="Hind"/>
                <a:sym typeface="Hind"/>
              </a:defRPr>
            </a:lvl7pPr>
            <a:lvl8pPr lvl="7" rtl="0">
              <a:lnSpc>
                <a:spcPct val="100000"/>
              </a:lnSpc>
              <a:spcBef>
                <a:spcPts val="0"/>
              </a:spcBef>
              <a:spcAft>
                <a:spcPts val="0"/>
              </a:spcAft>
              <a:buNone/>
              <a:defRPr b="1" sz="2000">
                <a:solidFill>
                  <a:schemeClr val="lt2"/>
                </a:solidFill>
                <a:latin typeface="Hind"/>
                <a:ea typeface="Hind"/>
                <a:cs typeface="Hind"/>
                <a:sym typeface="Hind"/>
              </a:defRPr>
            </a:lvl8pPr>
            <a:lvl9pPr lvl="8" rtl="0">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282" name="Google Shape;282;p38"/>
          <p:cNvSpPr txBox="1"/>
          <p:nvPr>
            <p:ph idx="8" type="subTitle"/>
          </p:nvPr>
        </p:nvSpPr>
        <p:spPr>
          <a:xfrm>
            <a:off x="713200" y="1824425"/>
            <a:ext cx="2483100" cy="108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83" name="Google Shape;283;p38"/>
          <p:cNvSpPr txBox="1"/>
          <p:nvPr>
            <p:ph idx="9" type="subTitle"/>
          </p:nvPr>
        </p:nvSpPr>
        <p:spPr>
          <a:xfrm>
            <a:off x="713200" y="3005921"/>
            <a:ext cx="2483100" cy="37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b="1" sz="2000">
                <a:solidFill>
                  <a:schemeClr val="lt2"/>
                </a:solidFill>
                <a:latin typeface="Hind"/>
                <a:ea typeface="Hind"/>
                <a:cs typeface="Hind"/>
                <a:sym typeface="Hind"/>
              </a:defRPr>
            </a:lvl1pPr>
            <a:lvl2pPr lvl="1" rtl="0">
              <a:lnSpc>
                <a:spcPct val="100000"/>
              </a:lnSpc>
              <a:spcBef>
                <a:spcPts val="0"/>
              </a:spcBef>
              <a:spcAft>
                <a:spcPts val="0"/>
              </a:spcAft>
              <a:buNone/>
              <a:defRPr b="1" sz="2000">
                <a:solidFill>
                  <a:schemeClr val="lt2"/>
                </a:solidFill>
                <a:latin typeface="Hind"/>
                <a:ea typeface="Hind"/>
                <a:cs typeface="Hind"/>
                <a:sym typeface="Hind"/>
              </a:defRPr>
            </a:lvl2pPr>
            <a:lvl3pPr lvl="2" rtl="0">
              <a:lnSpc>
                <a:spcPct val="100000"/>
              </a:lnSpc>
              <a:spcBef>
                <a:spcPts val="0"/>
              </a:spcBef>
              <a:spcAft>
                <a:spcPts val="0"/>
              </a:spcAft>
              <a:buNone/>
              <a:defRPr b="1" sz="2000">
                <a:solidFill>
                  <a:schemeClr val="lt2"/>
                </a:solidFill>
                <a:latin typeface="Hind"/>
                <a:ea typeface="Hind"/>
                <a:cs typeface="Hind"/>
                <a:sym typeface="Hind"/>
              </a:defRPr>
            </a:lvl3pPr>
            <a:lvl4pPr lvl="3" rtl="0">
              <a:lnSpc>
                <a:spcPct val="100000"/>
              </a:lnSpc>
              <a:spcBef>
                <a:spcPts val="0"/>
              </a:spcBef>
              <a:spcAft>
                <a:spcPts val="0"/>
              </a:spcAft>
              <a:buNone/>
              <a:defRPr b="1" sz="2000">
                <a:solidFill>
                  <a:schemeClr val="lt2"/>
                </a:solidFill>
                <a:latin typeface="Hind"/>
                <a:ea typeface="Hind"/>
                <a:cs typeface="Hind"/>
                <a:sym typeface="Hind"/>
              </a:defRPr>
            </a:lvl4pPr>
            <a:lvl5pPr lvl="4" rtl="0">
              <a:lnSpc>
                <a:spcPct val="100000"/>
              </a:lnSpc>
              <a:spcBef>
                <a:spcPts val="0"/>
              </a:spcBef>
              <a:spcAft>
                <a:spcPts val="0"/>
              </a:spcAft>
              <a:buNone/>
              <a:defRPr b="1" sz="2000">
                <a:solidFill>
                  <a:schemeClr val="lt2"/>
                </a:solidFill>
                <a:latin typeface="Hind"/>
                <a:ea typeface="Hind"/>
                <a:cs typeface="Hind"/>
                <a:sym typeface="Hind"/>
              </a:defRPr>
            </a:lvl5pPr>
            <a:lvl6pPr lvl="5" rtl="0">
              <a:lnSpc>
                <a:spcPct val="100000"/>
              </a:lnSpc>
              <a:spcBef>
                <a:spcPts val="0"/>
              </a:spcBef>
              <a:spcAft>
                <a:spcPts val="0"/>
              </a:spcAft>
              <a:buNone/>
              <a:defRPr b="1" sz="2000">
                <a:solidFill>
                  <a:schemeClr val="lt2"/>
                </a:solidFill>
                <a:latin typeface="Hind"/>
                <a:ea typeface="Hind"/>
                <a:cs typeface="Hind"/>
                <a:sym typeface="Hind"/>
              </a:defRPr>
            </a:lvl6pPr>
            <a:lvl7pPr lvl="6" rtl="0">
              <a:lnSpc>
                <a:spcPct val="100000"/>
              </a:lnSpc>
              <a:spcBef>
                <a:spcPts val="0"/>
              </a:spcBef>
              <a:spcAft>
                <a:spcPts val="0"/>
              </a:spcAft>
              <a:buNone/>
              <a:defRPr b="1" sz="2000">
                <a:solidFill>
                  <a:schemeClr val="lt2"/>
                </a:solidFill>
                <a:latin typeface="Hind"/>
                <a:ea typeface="Hind"/>
                <a:cs typeface="Hind"/>
                <a:sym typeface="Hind"/>
              </a:defRPr>
            </a:lvl7pPr>
            <a:lvl8pPr lvl="7" rtl="0">
              <a:lnSpc>
                <a:spcPct val="100000"/>
              </a:lnSpc>
              <a:spcBef>
                <a:spcPts val="0"/>
              </a:spcBef>
              <a:spcAft>
                <a:spcPts val="0"/>
              </a:spcAft>
              <a:buNone/>
              <a:defRPr b="1" sz="2000">
                <a:solidFill>
                  <a:schemeClr val="lt2"/>
                </a:solidFill>
                <a:latin typeface="Hind"/>
                <a:ea typeface="Hind"/>
                <a:cs typeface="Hind"/>
                <a:sym typeface="Hind"/>
              </a:defRPr>
            </a:lvl8pPr>
            <a:lvl9pPr lvl="8" rtl="0">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284" name="Google Shape;284;p38"/>
          <p:cNvSpPr txBox="1"/>
          <p:nvPr>
            <p:ph idx="13" type="subTitle"/>
          </p:nvPr>
        </p:nvSpPr>
        <p:spPr>
          <a:xfrm>
            <a:off x="713200" y="3321157"/>
            <a:ext cx="2483100" cy="108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85" name="Google Shape;285;p38"/>
          <p:cNvSpPr txBox="1"/>
          <p:nvPr>
            <p:ph idx="14" type="subTitle"/>
          </p:nvPr>
        </p:nvSpPr>
        <p:spPr>
          <a:xfrm>
            <a:off x="3329875" y="3005918"/>
            <a:ext cx="2483100" cy="37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b="1" sz="2000">
                <a:solidFill>
                  <a:schemeClr val="lt2"/>
                </a:solidFill>
                <a:latin typeface="Hind"/>
                <a:ea typeface="Hind"/>
                <a:cs typeface="Hind"/>
                <a:sym typeface="Hind"/>
              </a:defRPr>
            </a:lvl1pPr>
            <a:lvl2pPr lvl="1" rtl="0">
              <a:lnSpc>
                <a:spcPct val="100000"/>
              </a:lnSpc>
              <a:spcBef>
                <a:spcPts val="0"/>
              </a:spcBef>
              <a:spcAft>
                <a:spcPts val="0"/>
              </a:spcAft>
              <a:buNone/>
              <a:defRPr b="1" sz="2000">
                <a:solidFill>
                  <a:schemeClr val="lt2"/>
                </a:solidFill>
                <a:latin typeface="Hind"/>
                <a:ea typeface="Hind"/>
                <a:cs typeface="Hind"/>
                <a:sym typeface="Hind"/>
              </a:defRPr>
            </a:lvl2pPr>
            <a:lvl3pPr lvl="2" rtl="0">
              <a:lnSpc>
                <a:spcPct val="100000"/>
              </a:lnSpc>
              <a:spcBef>
                <a:spcPts val="0"/>
              </a:spcBef>
              <a:spcAft>
                <a:spcPts val="0"/>
              </a:spcAft>
              <a:buNone/>
              <a:defRPr b="1" sz="2000">
                <a:solidFill>
                  <a:schemeClr val="lt2"/>
                </a:solidFill>
                <a:latin typeface="Hind"/>
                <a:ea typeface="Hind"/>
                <a:cs typeface="Hind"/>
                <a:sym typeface="Hind"/>
              </a:defRPr>
            </a:lvl3pPr>
            <a:lvl4pPr lvl="3" rtl="0">
              <a:lnSpc>
                <a:spcPct val="100000"/>
              </a:lnSpc>
              <a:spcBef>
                <a:spcPts val="0"/>
              </a:spcBef>
              <a:spcAft>
                <a:spcPts val="0"/>
              </a:spcAft>
              <a:buNone/>
              <a:defRPr b="1" sz="2000">
                <a:solidFill>
                  <a:schemeClr val="lt2"/>
                </a:solidFill>
                <a:latin typeface="Hind"/>
                <a:ea typeface="Hind"/>
                <a:cs typeface="Hind"/>
                <a:sym typeface="Hind"/>
              </a:defRPr>
            </a:lvl4pPr>
            <a:lvl5pPr lvl="4" rtl="0">
              <a:lnSpc>
                <a:spcPct val="100000"/>
              </a:lnSpc>
              <a:spcBef>
                <a:spcPts val="0"/>
              </a:spcBef>
              <a:spcAft>
                <a:spcPts val="0"/>
              </a:spcAft>
              <a:buNone/>
              <a:defRPr b="1" sz="2000">
                <a:solidFill>
                  <a:schemeClr val="lt2"/>
                </a:solidFill>
                <a:latin typeface="Hind"/>
                <a:ea typeface="Hind"/>
                <a:cs typeface="Hind"/>
                <a:sym typeface="Hind"/>
              </a:defRPr>
            </a:lvl5pPr>
            <a:lvl6pPr lvl="5" rtl="0">
              <a:lnSpc>
                <a:spcPct val="100000"/>
              </a:lnSpc>
              <a:spcBef>
                <a:spcPts val="0"/>
              </a:spcBef>
              <a:spcAft>
                <a:spcPts val="0"/>
              </a:spcAft>
              <a:buNone/>
              <a:defRPr b="1" sz="2000">
                <a:solidFill>
                  <a:schemeClr val="lt2"/>
                </a:solidFill>
                <a:latin typeface="Hind"/>
                <a:ea typeface="Hind"/>
                <a:cs typeface="Hind"/>
                <a:sym typeface="Hind"/>
              </a:defRPr>
            </a:lvl6pPr>
            <a:lvl7pPr lvl="6" rtl="0">
              <a:lnSpc>
                <a:spcPct val="100000"/>
              </a:lnSpc>
              <a:spcBef>
                <a:spcPts val="0"/>
              </a:spcBef>
              <a:spcAft>
                <a:spcPts val="0"/>
              </a:spcAft>
              <a:buNone/>
              <a:defRPr b="1" sz="2000">
                <a:solidFill>
                  <a:schemeClr val="lt2"/>
                </a:solidFill>
                <a:latin typeface="Hind"/>
                <a:ea typeface="Hind"/>
                <a:cs typeface="Hind"/>
                <a:sym typeface="Hind"/>
              </a:defRPr>
            </a:lvl7pPr>
            <a:lvl8pPr lvl="7" rtl="0">
              <a:lnSpc>
                <a:spcPct val="100000"/>
              </a:lnSpc>
              <a:spcBef>
                <a:spcPts val="0"/>
              </a:spcBef>
              <a:spcAft>
                <a:spcPts val="0"/>
              </a:spcAft>
              <a:buNone/>
              <a:defRPr b="1" sz="2000">
                <a:solidFill>
                  <a:schemeClr val="lt2"/>
                </a:solidFill>
                <a:latin typeface="Hind"/>
                <a:ea typeface="Hind"/>
                <a:cs typeface="Hind"/>
                <a:sym typeface="Hind"/>
              </a:defRPr>
            </a:lvl8pPr>
            <a:lvl9pPr lvl="8" rtl="0">
              <a:lnSpc>
                <a:spcPct val="100000"/>
              </a:lnSpc>
              <a:spcBef>
                <a:spcPts val="0"/>
              </a:spcBef>
              <a:spcAft>
                <a:spcPts val="0"/>
              </a:spcAft>
              <a:buNone/>
              <a:defRPr b="1" sz="2000">
                <a:solidFill>
                  <a:schemeClr val="lt2"/>
                </a:solidFill>
                <a:latin typeface="Hind"/>
                <a:ea typeface="Hind"/>
                <a:cs typeface="Hind"/>
                <a:sym typeface="Hind"/>
              </a:defRPr>
            </a:lvl9pPr>
          </a:lstStyle>
          <a:p/>
        </p:txBody>
      </p:sp>
      <p:sp>
        <p:nvSpPr>
          <p:cNvPr id="286" name="Google Shape;286;p38"/>
          <p:cNvSpPr txBox="1"/>
          <p:nvPr>
            <p:ph idx="15" type="subTitle"/>
          </p:nvPr>
        </p:nvSpPr>
        <p:spPr>
          <a:xfrm>
            <a:off x="3329875" y="3321153"/>
            <a:ext cx="2483100" cy="108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87" name="Google Shape;287;p38"/>
          <p:cNvSpPr/>
          <p:nvPr/>
        </p:nvSpPr>
        <p:spPr>
          <a:xfrm flipH="1">
            <a:off x="-25633" y="4502650"/>
            <a:ext cx="9169408" cy="640877"/>
          </a:xfrm>
          <a:custGeom>
            <a:rect b="b" l="l" r="r" t="t"/>
            <a:pathLst>
              <a:path extrusionOk="0" h="32895" w="208799">
                <a:moveTo>
                  <a:pt x="163578" y="1"/>
                </a:moveTo>
                <a:cubicBezTo>
                  <a:pt x="163170" y="1"/>
                  <a:pt x="162758" y="12"/>
                  <a:pt x="162357" y="12"/>
                </a:cubicBezTo>
                <a:cubicBezTo>
                  <a:pt x="161354" y="12"/>
                  <a:pt x="160352" y="62"/>
                  <a:pt x="159349" y="87"/>
                </a:cubicBezTo>
                <a:cubicBezTo>
                  <a:pt x="152256" y="388"/>
                  <a:pt x="145239" y="1340"/>
                  <a:pt x="138221" y="2694"/>
                </a:cubicBezTo>
                <a:cubicBezTo>
                  <a:pt x="138171" y="2719"/>
                  <a:pt x="138146" y="2719"/>
                  <a:pt x="138096" y="2719"/>
                </a:cubicBezTo>
                <a:cubicBezTo>
                  <a:pt x="137921" y="2769"/>
                  <a:pt x="137745" y="2794"/>
                  <a:pt x="137570" y="2819"/>
                </a:cubicBezTo>
                <a:cubicBezTo>
                  <a:pt x="137570" y="2844"/>
                  <a:pt x="137545" y="2844"/>
                  <a:pt x="137545" y="2844"/>
                </a:cubicBezTo>
                <a:lnTo>
                  <a:pt x="137469" y="2844"/>
                </a:lnTo>
                <a:cubicBezTo>
                  <a:pt x="137269" y="2894"/>
                  <a:pt x="137093" y="2919"/>
                  <a:pt x="136893" y="2969"/>
                </a:cubicBezTo>
                <a:cubicBezTo>
                  <a:pt x="136517" y="3044"/>
                  <a:pt x="136141" y="3120"/>
                  <a:pt x="135740" y="3195"/>
                </a:cubicBezTo>
                <a:cubicBezTo>
                  <a:pt x="135665" y="3220"/>
                  <a:pt x="135590" y="3220"/>
                  <a:pt x="135515" y="3245"/>
                </a:cubicBezTo>
                <a:cubicBezTo>
                  <a:pt x="133509" y="3671"/>
                  <a:pt x="131504" y="4122"/>
                  <a:pt x="129499" y="4573"/>
                </a:cubicBezTo>
                <a:cubicBezTo>
                  <a:pt x="128898" y="4724"/>
                  <a:pt x="128271" y="4874"/>
                  <a:pt x="127670" y="5024"/>
                </a:cubicBezTo>
                <a:cubicBezTo>
                  <a:pt x="127444" y="5074"/>
                  <a:pt x="127219" y="5125"/>
                  <a:pt x="126968" y="5200"/>
                </a:cubicBezTo>
                <a:lnTo>
                  <a:pt x="126417" y="5325"/>
                </a:lnTo>
                <a:cubicBezTo>
                  <a:pt x="118447" y="7280"/>
                  <a:pt x="110402" y="9611"/>
                  <a:pt x="102106" y="11892"/>
                </a:cubicBezTo>
                <a:cubicBezTo>
                  <a:pt x="98522" y="12894"/>
                  <a:pt x="94888" y="13897"/>
                  <a:pt x="91204" y="14849"/>
                </a:cubicBezTo>
                <a:cubicBezTo>
                  <a:pt x="84637" y="16578"/>
                  <a:pt x="77870" y="18207"/>
                  <a:pt x="70853" y="19586"/>
                </a:cubicBezTo>
                <a:cubicBezTo>
                  <a:pt x="57292" y="22242"/>
                  <a:pt x="45382" y="23208"/>
                  <a:pt x="35230" y="23208"/>
                </a:cubicBezTo>
                <a:cubicBezTo>
                  <a:pt x="19808" y="23208"/>
                  <a:pt x="8441" y="20979"/>
                  <a:pt x="1504" y="19060"/>
                </a:cubicBezTo>
                <a:cubicBezTo>
                  <a:pt x="1003" y="18909"/>
                  <a:pt x="501" y="18784"/>
                  <a:pt x="50" y="18633"/>
                </a:cubicBezTo>
                <a:lnTo>
                  <a:pt x="0" y="18633"/>
                </a:lnTo>
                <a:lnTo>
                  <a:pt x="0" y="32894"/>
                </a:lnTo>
                <a:lnTo>
                  <a:pt x="208798" y="32894"/>
                </a:lnTo>
                <a:lnTo>
                  <a:pt x="208798" y="10438"/>
                </a:lnTo>
                <a:cubicBezTo>
                  <a:pt x="203109" y="7706"/>
                  <a:pt x="197545" y="5576"/>
                  <a:pt x="192131" y="3997"/>
                </a:cubicBezTo>
                <a:cubicBezTo>
                  <a:pt x="192031" y="3972"/>
                  <a:pt x="191956" y="3947"/>
                  <a:pt x="191881" y="3922"/>
                </a:cubicBezTo>
                <a:cubicBezTo>
                  <a:pt x="191705" y="3871"/>
                  <a:pt x="191555" y="3846"/>
                  <a:pt x="191405" y="3796"/>
                </a:cubicBezTo>
                <a:cubicBezTo>
                  <a:pt x="190678" y="3596"/>
                  <a:pt x="189976" y="3395"/>
                  <a:pt x="189249" y="3220"/>
                </a:cubicBezTo>
                <a:cubicBezTo>
                  <a:pt x="189224" y="3195"/>
                  <a:pt x="189199" y="3195"/>
                  <a:pt x="189174" y="3195"/>
                </a:cubicBezTo>
                <a:cubicBezTo>
                  <a:pt x="188497" y="3019"/>
                  <a:pt x="187846" y="2844"/>
                  <a:pt x="187194" y="2694"/>
                </a:cubicBezTo>
                <a:cubicBezTo>
                  <a:pt x="186718" y="2568"/>
                  <a:pt x="186242" y="2468"/>
                  <a:pt x="185765" y="2368"/>
                </a:cubicBezTo>
                <a:lnTo>
                  <a:pt x="185715" y="2343"/>
                </a:lnTo>
                <a:cubicBezTo>
                  <a:pt x="185490" y="2293"/>
                  <a:pt x="185264" y="2242"/>
                  <a:pt x="185039" y="2192"/>
                </a:cubicBezTo>
                <a:cubicBezTo>
                  <a:pt x="184562" y="2092"/>
                  <a:pt x="184111" y="2017"/>
                  <a:pt x="183635" y="1917"/>
                </a:cubicBezTo>
                <a:cubicBezTo>
                  <a:pt x="183610" y="1917"/>
                  <a:pt x="183560" y="1892"/>
                  <a:pt x="183510" y="1892"/>
                </a:cubicBezTo>
                <a:cubicBezTo>
                  <a:pt x="182958" y="1766"/>
                  <a:pt x="182382" y="1666"/>
                  <a:pt x="181805" y="1566"/>
                </a:cubicBezTo>
                <a:cubicBezTo>
                  <a:pt x="180853" y="1390"/>
                  <a:pt x="179901" y="1240"/>
                  <a:pt x="178948" y="1090"/>
                </a:cubicBezTo>
                <a:cubicBezTo>
                  <a:pt x="175590" y="588"/>
                  <a:pt x="172282" y="287"/>
                  <a:pt x="168998" y="112"/>
                </a:cubicBezTo>
                <a:cubicBezTo>
                  <a:pt x="168547" y="87"/>
                  <a:pt x="168121" y="87"/>
                  <a:pt x="167670" y="62"/>
                </a:cubicBezTo>
                <a:lnTo>
                  <a:pt x="167144" y="62"/>
                </a:lnTo>
                <a:cubicBezTo>
                  <a:pt x="166216" y="12"/>
                  <a:pt x="165289" y="12"/>
                  <a:pt x="164362" y="12"/>
                </a:cubicBezTo>
                <a:lnTo>
                  <a:pt x="164186" y="12"/>
                </a:lnTo>
                <a:cubicBezTo>
                  <a:pt x="163986" y="3"/>
                  <a:pt x="163783" y="1"/>
                  <a:pt x="163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38"/>
          <p:cNvGrpSpPr/>
          <p:nvPr/>
        </p:nvGrpSpPr>
        <p:grpSpPr>
          <a:xfrm>
            <a:off x="556867" y="4550543"/>
            <a:ext cx="236303" cy="324282"/>
            <a:chOff x="4886375" y="3116500"/>
            <a:chExt cx="372600" cy="511325"/>
          </a:xfrm>
        </p:grpSpPr>
        <p:sp>
          <p:nvSpPr>
            <p:cNvPr id="289" name="Google Shape;289;p38"/>
            <p:cNvSpPr/>
            <p:nvPr/>
          </p:nvSpPr>
          <p:spPr>
            <a:xfrm>
              <a:off x="4886375" y="3116500"/>
              <a:ext cx="357525" cy="357525"/>
            </a:xfrm>
            <a:custGeom>
              <a:rect b="b" l="l" r="r" t="t"/>
              <a:pathLst>
                <a:path extrusionOk="0" h="14301" w="14301">
                  <a:moveTo>
                    <a:pt x="7151" y="1"/>
                  </a:moveTo>
                  <a:cubicBezTo>
                    <a:pt x="3202" y="1"/>
                    <a:pt x="1" y="3202"/>
                    <a:pt x="1" y="7151"/>
                  </a:cubicBezTo>
                  <a:cubicBezTo>
                    <a:pt x="1" y="11100"/>
                    <a:pt x="3202" y="14301"/>
                    <a:pt x="7151" y="14301"/>
                  </a:cubicBezTo>
                  <a:cubicBezTo>
                    <a:pt x="11100" y="14301"/>
                    <a:pt x="14301" y="11100"/>
                    <a:pt x="14301" y="7151"/>
                  </a:cubicBezTo>
                  <a:cubicBezTo>
                    <a:pt x="14301" y="3202"/>
                    <a:pt x="11100" y="1"/>
                    <a:pt x="71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8"/>
            <p:cNvSpPr/>
            <p:nvPr/>
          </p:nvSpPr>
          <p:spPr>
            <a:xfrm>
              <a:off x="4886375" y="3295250"/>
              <a:ext cx="372600" cy="332575"/>
            </a:xfrm>
            <a:custGeom>
              <a:rect b="b" l="l" r="r" t="t"/>
              <a:pathLst>
                <a:path extrusionOk="0" h="13303" w="14904">
                  <a:moveTo>
                    <a:pt x="1" y="1"/>
                  </a:moveTo>
                  <a:cubicBezTo>
                    <a:pt x="219" y="7816"/>
                    <a:pt x="7151" y="13303"/>
                    <a:pt x="7151" y="13303"/>
                  </a:cubicBezTo>
                  <a:cubicBezTo>
                    <a:pt x="14904" y="5384"/>
                    <a:pt x="14301" y="1"/>
                    <a:pt x="143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8"/>
            <p:cNvSpPr/>
            <p:nvPr/>
          </p:nvSpPr>
          <p:spPr>
            <a:xfrm>
              <a:off x="4975500" y="3205625"/>
              <a:ext cx="179300" cy="179300"/>
            </a:xfrm>
            <a:custGeom>
              <a:rect b="b" l="l" r="r" t="t"/>
              <a:pathLst>
                <a:path extrusionOk="0" h="7172" w="7172">
                  <a:moveTo>
                    <a:pt x="3586" y="0"/>
                  </a:moveTo>
                  <a:cubicBezTo>
                    <a:pt x="1611" y="0"/>
                    <a:pt x="0" y="1601"/>
                    <a:pt x="0" y="3586"/>
                  </a:cubicBezTo>
                  <a:cubicBezTo>
                    <a:pt x="0" y="5560"/>
                    <a:pt x="1611" y="7171"/>
                    <a:pt x="3586" y="7171"/>
                  </a:cubicBezTo>
                  <a:cubicBezTo>
                    <a:pt x="5571" y="7171"/>
                    <a:pt x="7171" y="5560"/>
                    <a:pt x="7171" y="3586"/>
                  </a:cubicBezTo>
                  <a:cubicBezTo>
                    <a:pt x="7171" y="1601"/>
                    <a:pt x="5571" y="0"/>
                    <a:pt x="35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38"/>
          <p:cNvSpPr/>
          <p:nvPr/>
        </p:nvSpPr>
        <p:spPr>
          <a:xfrm flipH="1">
            <a:off x="6707425" y="2765724"/>
            <a:ext cx="2496099" cy="2377805"/>
          </a:xfrm>
          <a:custGeom>
            <a:rect b="b" l="l" r="r" t="t"/>
            <a:pathLst>
              <a:path extrusionOk="0" h="62855" w="65982">
                <a:moveTo>
                  <a:pt x="0" y="1"/>
                </a:moveTo>
                <a:lnTo>
                  <a:pt x="0" y="62854"/>
                </a:lnTo>
                <a:lnTo>
                  <a:pt x="65982" y="62844"/>
                </a:lnTo>
                <a:cubicBezTo>
                  <a:pt x="63113" y="55964"/>
                  <a:pt x="57107" y="51869"/>
                  <a:pt x="51027" y="50664"/>
                </a:cubicBezTo>
                <a:cubicBezTo>
                  <a:pt x="49383" y="50340"/>
                  <a:pt x="47730" y="50200"/>
                  <a:pt x="46074" y="50200"/>
                </a:cubicBezTo>
                <a:cubicBezTo>
                  <a:pt x="41616" y="50200"/>
                  <a:pt x="37134" y="51214"/>
                  <a:pt x="32747" y="52389"/>
                </a:cubicBezTo>
                <a:cubicBezTo>
                  <a:pt x="27010" y="41726"/>
                  <a:pt x="17335" y="34618"/>
                  <a:pt x="7171" y="33610"/>
                </a:cubicBezTo>
                <a:cubicBezTo>
                  <a:pt x="7067" y="23113"/>
                  <a:pt x="4220" y="9032"/>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8"/>
          <p:cNvSpPr/>
          <p:nvPr/>
        </p:nvSpPr>
        <p:spPr>
          <a:xfrm flipH="1">
            <a:off x="4363150" y="-25925"/>
            <a:ext cx="2887125" cy="650000"/>
          </a:xfrm>
          <a:custGeom>
            <a:rect b="b" l="l" r="r" t="t"/>
            <a:pathLst>
              <a:path extrusionOk="0" h="26000" w="115485">
                <a:moveTo>
                  <a:pt x="115484" y="1"/>
                </a:moveTo>
                <a:lnTo>
                  <a:pt x="1" y="17"/>
                </a:lnTo>
                <a:cubicBezTo>
                  <a:pt x="3318" y="5472"/>
                  <a:pt x="8892" y="8741"/>
                  <a:pt x="14467" y="8741"/>
                </a:cubicBezTo>
                <a:cubicBezTo>
                  <a:pt x="15511" y="8741"/>
                  <a:pt x="16556" y="8626"/>
                  <a:pt x="17586" y="8389"/>
                </a:cubicBezTo>
                <a:cubicBezTo>
                  <a:pt x="17986" y="8292"/>
                  <a:pt x="18401" y="8181"/>
                  <a:pt x="18806" y="8181"/>
                </a:cubicBezTo>
                <a:cubicBezTo>
                  <a:pt x="19018" y="8181"/>
                  <a:pt x="19228" y="8211"/>
                  <a:pt x="19432" y="8291"/>
                </a:cubicBezTo>
                <a:cubicBezTo>
                  <a:pt x="20157" y="8571"/>
                  <a:pt x="20619" y="9378"/>
                  <a:pt x="21080" y="10104"/>
                </a:cubicBezTo>
                <a:cubicBezTo>
                  <a:pt x="23816" y="14356"/>
                  <a:pt x="27920" y="17256"/>
                  <a:pt x="32320" y="18064"/>
                </a:cubicBezTo>
                <a:cubicBezTo>
                  <a:pt x="33240" y="18231"/>
                  <a:pt x="34158" y="18308"/>
                  <a:pt x="35073" y="18308"/>
                </a:cubicBezTo>
                <a:cubicBezTo>
                  <a:pt x="41119" y="18308"/>
                  <a:pt x="47018" y="14911"/>
                  <a:pt x="52444" y="11389"/>
                </a:cubicBezTo>
                <a:cubicBezTo>
                  <a:pt x="60331" y="20485"/>
                  <a:pt x="71122" y="25999"/>
                  <a:pt x="81973" y="25999"/>
                </a:cubicBezTo>
                <a:cubicBezTo>
                  <a:pt x="83547" y="25999"/>
                  <a:pt x="85123" y="25883"/>
                  <a:pt x="86692" y="25645"/>
                </a:cubicBezTo>
                <a:cubicBezTo>
                  <a:pt x="99069" y="23750"/>
                  <a:pt x="110622" y="13911"/>
                  <a:pt x="115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_3">
    <p:spTree>
      <p:nvGrpSpPr>
        <p:cNvPr id="294" name="Shape 294"/>
        <p:cNvGrpSpPr/>
        <p:nvPr/>
      </p:nvGrpSpPr>
      <p:grpSpPr>
        <a:xfrm>
          <a:off x="0" y="0"/>
          <a:ext cx="0" cy="0"/>
          <a:chOff x="0" y="0"/>
          <a:chExt cx="0" cy="0"/>
        </a:xfrm>
      </p:grpSpPr>
      <p:sp>
        <p:nvSpPr>
          <p:cNvPr id="295" name="Google Shape;295;p39"/>
          <p:cNvSpPr txBox="1"/>
          <p:nvPr>
            <p:ph type="title"/>
          </p:nvPr>
        </p:nvSpPr>
        <p:spPr>
          <a:xfrm>
            <a:off x="3817375" y="554950"/>
            <a:ext cx="4613400" cy="10950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55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96" name="Google Shape;296;p39"/>
          <p:cNvSpPr txBox="1"/>
          <p:nvPr>
            <p:ph idx="1" type="subTitle"/>
          </p:nvPr>
        </p:nvSpPr>
        <p:spPr>
          <a:xfrm>
            <a:off x="3876950" y="1636351"/>
            <a:ext cx="3849600" cy="123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2000">
                <a:latin typeface="Hind"/>
                <a:ea typeface="Hind"/>
                <a:cs typeface="Hind"/>
                <a:sym typeface="Hind"/>
              </a:defRPr>
            </a:lvl1pPr>
            <a:lvl2pPr lvl="1" rtl="0">
              <a:spcBef>
                <a:spcPts val="0"/>
              </a:spcBef>
              <a:spcAft>
                <a:spcPts val="0"/>
              </a:spcAft>
              <a:buNone/>
              <a:defRPr sz="2000">
                <a:latin typeface="Hind"/>
                <a:ea typeface="Hind"/>
                <a:cs typeface="Hind"/>
                <a:sym typeface="Hind"/>
              </a:defRPr>
            </a:lvl2pPr>
            <a:lvl3pPr lvl="2" rtl="0">
              <a:spcBef>
                <a:spcPts val="0"/>
              </a:spcBef>
              <a:spcAft>
                <a:spcPts val="0"/>
              </a:spcAft>
              <a:buNone/>
              <a:defRPr sz="2000">
                <a:latin typeface="Hind"/>
                <a:ea typeface="Hind"/>
                <a:cs typeface="Hind"/>
                <a:sym typeface="Hind"/>
              </a:defRPr>
            </a:lvl3pPr>
            <a:lvl4pPr lvl="3" rtl="0">
              <a:spcBef>
                <a:spcPts val="0"/>
              </a:spcBef>
              <a:spcAft>
                <a:spcPts val="0"/>
              </a:spcAft>
              <a:buNone/>
              <a:defRPr sz="2000">
                <a:latin typeface="Hind"/>
                <a:ea typeface="Hind"/>
                <a:cs typeface="Hind"/>
                <a:sym typeface="Hind"/>
              </a:defRPr>
            </a:lvl4pPr>
            <a:lvl5pPr lvl="4" rtl="0">
              <a:spcBef>
                <a:spcPts val="0"/>
              </a:spcBef>
              <a:spcAft>
                <a:spcPts val="0"/>
              </a:spcAft>
              <a:buNone/>
              <a:defRPr sz="2000">
                <a:latin typeface="Hind"/>
                <a:ea typeface="Hind"/>
                <a:cs typeface="Hind"/>
                <a:sym typeface="Hind"/>
              </a:defRPr>
            </a:lvl5pPr>
            <a:lvl6pPr lvl="5" rtl="0">
              <a:spcBef>
                <a:spcPts val="0"/>
              </a:spcBef>
              <a:spcAft>
                <a:spcPts val="0"/>
              </a:spcAft>
              <a:buNone/>
              <a:defRPr sz="2000">
                <a:latin typeface="Hind"/>
                <a:ea typeface="Hind"/>
                <a:cs typeface="Hind"/>
                <a:sym typeface="Hind"/>
              </a:defRPr>
            </a:lvl6pPr>
            <a:lvl7pPr lvl="6" rtl="0">
              <a:spcBef>
                <a:spcPts val="0"/>
              </a:spcBef>
              <a:spcAft>
                <a:spcPts val="0"/>
              </a:spcAft>
              <a:buNone/>
              <a:defRPr sz="2000">
                <a:latin typeface="Hind"/>
                <a:ea typeface="Hind"/>
                <a:cs typeface="Hind"/>
                <a:sym typeface="Hind"/>
              </a:defRPr>
            </a:lvl7pPr>
            <a:lvl8pPr lvl="7" rtl="0">
              <a:spcBef>
                <a:spcPts val="0"/>
              </a:spcBef>
              <a:spcAft>
                <a:spcPts val="0"/>
              </a:spcAft>
              <a:buNone/>
              <a:defRPr sz="2000">
                <a:latin typeface="Hind"/>
                <a:ea typeface="Hind"/>
                <a:cs typeface="Hind"/>
                <a:sym typeface="Hind"/>
              </a:defRPr>
            </a:lvl8pPr>
            <a:lvl9pPr lvl="8" rtl="0">
              <a:spcBef>
                <a:spcPts val="0"/>
              </a:spcBef>
              <a:spcAft>
                <a:spcPts val="0"/>
              </a:spcAft>
              <a:buNone/>
              <a:defRPr sz="2000">
                <a:latin typeface="Hind"/>
                <a:ea typeface="Hind"/>
                <a:cs typeface="Hind"/>
                <a:sym typeface="Hind"/>
              </a:defRPr>
            </a:lvl9pPr>
          </a:lstStyle>
          <a:p/>
        </p:txBody>
      </p:sp>
      <p:sp>
        <p:nvSpPr>
          <p:cNvPr id="297" name="Google Shape;297;p39"/>
          <p:cNvSpPr txBox="1"/>
          <p:nvPr/>
        </p:nvSpPr>
        <p:spPr>
          <a:xfrm>
            <a:off x="3876950" y="3659800"/>
            <a:ext cx="3849600" cy="65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dk1"/>
                </a:solidFill>
                <a:latin typeface="DM Sans"/>
                <a:ea typeface="DM Sans"/>
                <a:cs typeface="DM Sans"/>
                <a:sym typeface="DM Sans"/>
              </a:rPr>
              <a:t>CREDITS: This presentation template was created by </a:t>
            </a:r>
            <a:r>
              <a:rPr b="1" lang="en" sz="1200" u="sng">
                <a:solidFill>
                  <a:schemeClr val="dk1"/>
                </a:solidFill>
                <a:latin typeface="DM Sans"/>
                <a:ea typeface="DM Sans"/>
                <a:cs typeface="DM Sans"/>
                <a:sym typeface="DM Sans"/>
                <a:hlinkClick r:id="rId2">
                  <a:extLst>
                    <a:ext uri="{A12FA001-AC4F-418D-AE19-62706E023703}">
                      <ahyp:hlinkClr val="tx"/>
                    </a:ext>
                  </a:extLst>
                </a:hlinkClick>
              </a:rPr>
              <a:t>Slidesgo</a:t>
            </a:r>
            <a:r>
              <a:rPr lang="en" sz="1200">
                <a:solidFill>
                  <a:schemeClr val="dk1"/>
                </a:solidFill>
                <a:latin typeface="DM Sans"/>
                <a:ea typeface="DM Sans"/>
                <a:cs typeface="DM Sans"/>
                <a:sym typeface="DM Sans"/>
              </a:rPr>
              <a:t>, including icons by </a:t>
            </a:r>
            <a:r>
              <a:rPr b="1" lang="en" sz="1200" u="sng">
                <a:solidFill>
                  <a:schemeClr val="dk1"/>
                </a:solidFill>
                <a:latin typeface="DM Sans"/>
                <a:ea typeface="DM Sans"/>
                <a:cs typeface="DM Sans"/>
                <a:sym typeface="DM Sans"/>
                <a:hlinkClick r:id="rId3">
                  <a:extLst>
                    <a:ext uri="{A12FA001-AC4F-418D-AE19-62706E023703}">
                      <ahyp:hlinkClr val="tx"/>
                    </a:ext>
                  </a:extLst>
                </a:hlinkClick>
              </a:rPr>
              <a:t>Flaticon</a:t>
            </a:r>
            <a:r>
              <a:rPr lang="en" sz="1200">
                <a:solidFill>
                  <a:schemeClr val="dk1"/>
                </a:solidFill>
                <a:latin typeface="DM Sans"/>
                <a:ea typeface="DM Sans"/>
                <a:cs typeface="DM Sans"/>
                <a:sym typeface="DM Sans"/>
              </a:rPr>
              <a:t>, and infographics &amp; images by </a:t>
            </a:r>
            <a:r>
              <a:rPr b="1" lang="en" sz="1200" u="sng">
                <a:solidFill>
                  <a:schemeClr val="dk1"/>
                </a:solidFill>
                <a:latin typeface="DM Sans"/>
                <a:ea typeface="DM Sans"/>
                <a:cs typeface="DM Sans"/>
                <a:sym typeface="DM Sans"/>
                <a:hlinkClick r:id="rId4">
                  <a:extLst>
                    <a:ext uri="{A12FA001-AC4F-418D-AE19-62706E023703}">
                      <ahyp:hlinkClr val="tx"/>
                    </a:ext>
                  </a:extLst>
                </a:hlinkClick>
              </a:rPr>
              <a:t>Freepik</a:t>
            </a:r>
            <a:endParaRPr b="1" sz="1200" u="sng">
              <a:solidFill>
                <a:schemeClr val="dk1"/>
              </a:solidFill>
              <a:latin typeface="DM Sans"/>
              <a:ea typeface="DM Sans"/>
              <a:cs typeface="DM Sans"/>
              <a:sym typeface="DM Sans"/>
            </a:endParaRPr>
          </a:p>
        </p:txBody>
      </p:sp>
      <p:sp>
        <p:nvSpPr>
          <p:cNvPr id="298" name="Google Shape;298;p39"/>
          <p:cNvSpPr/>
          <p:nvPr/>
        </p:nvSpPr>
        <p:spPr>
          <a:xfrm>
            <a:off x="-1372762" y="4070597"/>
            <a:ext cx="11294599" cy="1308198"/>
          </a:xfrm>
          <a:custGeom>
            <a:rect b="b" l="l" r="r" t="t"/>
            <a:pathLst>
              <a:path extrusionOk="0" h="68501" w="285668">
                <a:moveTo>
                  <a:pt x="59461" y="0"/>
                </a:moveTo>
                <a:cubicBezTo>
                  <a:pt x="57978" y="0"/>
                  <a:pt x="56495" y="24"/>
                  <a:pt x="55014" y="71"/>
                </a:cubicBezTo>
                <a:cubicBezTo>
                  <a:pt x="36291" y="648"/>
                  <a:pt x="17849" y="4768"/>
                  <a:pt x="0" y="10257"/>
                </a:cubicBezTo>
                <a:lnTo>
                  <a:pt x="0" y="68501"/>
                </a:lnTo>
                <a:lnTo>
                  <a:pt x="285668" y="68402"/>
                </a:lnTo>
                <a:lnTo>
                  <a:pt x="284926" y="8674"/>
                </a:lnTo>
                <a:cubicBezTo>
                  <a:pt x="272153" y="19074"/>
                  <a:pt x="279586" y="36363"/>
                  <a:pt x="266863" y="46169"/>
                </a:cubicBezTo>
                <a:cubicBezTo>
                  <a:pt x="254809" y="55474"/>
                  <a:pt x="235262" y="59718"/>
                  <a:pt x="215576" y="59718"/>
                </a:cubicBezTo>
                <a:cubicBezTo>
                  <a:pt x="197119" y="59718"/>
                  <a:pt x="178539" y="55988"/>
                  <a:pt x="165899" y="49201"/>
                </a:cubicBezTo>
                <a:cubicBezTo>
                  <a:pt x="145792" y="38406"/>
                  <a:pt x="129954" y="21035"/>
                  <a:pt x="109484" y="10866"/>
                </a:cubicBezTo>
                <a:cubicBezTo>
                  <a:pt x="94124" y="3232"/>
                  <a:pt x="76738" y="0"/>
                  <a:pt x="59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9"/>
          <p:cNvSpPr/>
          <p:nvPr/>
        </p:nvSpPr>
        <p:spPr>
          <a:xfrm flipH="1">
            <a:off x="6592809" y="2751161"/>
            <a:ext cx="2551194" cy="2430289"/>
          </a:xfrm>
          <a:custGeom>
            <a:rect b="b" l="l" r="r" t="t"/>
            <a:pathLst>
              <a:path extrusionOk="0" h="62855" w="65982">
                <a:moveTo>
                  <a:pt x="0" y="1"/>
                </a:moveTo>
                <a:lnTo>
                  <a:pt x="0" y="62854"/>
                </a:lnTo>
                <a:lnTo>
                  <a:pt x="65982" y="62844"/>
                </a:lnTo>
                <a:cubicBezTo>
                  <a:pt x="63113" y="55964"/>
                  <a:pt x="57107" y="51869"/>
                  <a:pt x="51027" y="50664"/>
                </a:cubicBezTo>
                <a:cubicBezTo>
                  <a:pt x="49383" y="50340"/>
                  <a:pt x="47730" y="50200"/>
                  <a:pt x="46074" y="50200"/>
                </a:cubicBezTo>
                <a:cubicBezTo>
                  <a:pt x="41616" y="50200"/>
                  <a:pt x="37134" y="51214"/>
                  <a:pt x="32747" y="52389"/>
                </a:cubicBezTo>
                <a:cubicBezTo>
                  <a:pt x="27010" y="41726"/>
                  <a:pt x="17335" y="34618"/>
                  <a:pt x="7171" y="33610"/>
                </a:cubicBezTo>
                <a:cubicBezTo>
                  <a:pt x="7067" y="23113"/>
                  <a:pt x="4220" y="9032"/>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9"/>
          <p:cNvSpPr/>
          <p:nvPr/>
        </p:nvSpPr>
        <p:spPr>
          <a:xfrm>
            <a:off x="-876550" y="-95050"/>
            <a:ext cx="2887125" cy="650000"/>
          </a:xfrm>
          <a:custGeom>
            <a:rect b="b" l="l" r="r" t="t"/>
            <a:pathLst>
              <a:path extrusionOk="0" h="26000" w="115485">
                <a:moveTo>
                  <a:pt x="115484" y="1"/>
                </a:moveTo>
                <a:lnTo>
                  <a:pt x="1" y="17"/>
                </a:lnTo>
                <a:cubicBezTo>
                  <a:pt x="3318" y="5472"/>
                  <a:pt x="8892" y="8741"/>
                  <a:pt x="14467" y="8741"/>
                </a:cubicBezTo>
                <a:cubicBezTo>
                  <a:pt x="15511" y="8741"/>
                  <a:pt x="16556" y="8626"/>
                  <a:pt x="17586" y="8389"/>
                </a:cubicBezTo>
                <a:cubicBezTo>
                  <a:pt x="17986" y="8292"/>
                  <a:pt x="18401" y="8181"/>
                  <a:pt x="18806" y="8181"/>
                </a:cubicBezTo>
                <a:cubicBezTo>
                  <a:pt x="19018" y="8181"/>
                  <a:pt x="19228" y="8211"/>
                  <a:pt x="19432" y="8291"/>
                </a:cubicBezTo>
                <a:cubicBezTo>
                  <a:pt x="20157" y="8571"/>
                  <a:pt x="20619" y="9378"/>
                  <a:pt x="21080" y="10104"/>
                </a:cubicBezTo>
                <a:cubicBezTo>
                  <a:pt x="23816" y="14356"/>
                  <a:pt x="27920" y="17256"/>
                  <a:pt x="32320" y="18064"/>
                </a:cubicBezTo>
                <a:cubicBezTo>
                  <a:pt x="33240" y="18231"/>
                  <a:pt x="34158" y="18308"/>
                  <a:pt x="35073" y="18308"/>
                </a:cubicBezTo>
                <a:cubicBezTo>
                  <a:pt x="41119" y="18308"/>
                  <a:pt x="47018" y="14911"/>
                  <a:pt x="52444" y="11389"/>
                </a:cubicBezTo>
                <a:cubicBezTo>
                  <a:pt x="60331" y="20485"/>
                  <a:pt x="71122" y="25999"/>
                  <a:pt x="81973" y="25999"/>
                </a:cubicBezTo>
                <a:cubicBezTo>
                  <a:pt x="83547" y="25999"/>
                  <a:pt x="85123" y="25883"/>
                  <a:pt x="86692" y="25645"/>
                </a:cubicBezTo>
                <a:cubicBezTo>
                  <a:pt x="99069" y="23750"/>
                  <a:pt x="110622" y="13911"/>
                  <a:pt x="115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9"/>
          <p:cNvSpPr/>
          <p:nvPr/>
        </p:nvSpPr>
        <p:spPr>
          <a:xfrm>
            <a:off x="7320550" y="-203468"/>
            <a:ext cx="2446175" cy="1845100"/>
          </a:xfrm>
          <a:custGeom>
            <a:rect b="b" l="l" r="r" t="t"/>
            <a:pathLst>
              <a:path extrusionOk="0" h="73804" w="97847">
                <a:moveTo>
                  <a:pt x="0" y="201"/>
                </a:moveTo>
                <a:cubicBezTo>
                  <a:pt x="4339" y="201"/>
                  <a:pt x="8983" y="-602"/>
                  <a:pt x="12988" y="1067"/>
                </a:cubicBezTo>
                <a:cubicBezTo>
                  <a:pt x="22854" y="5178"/>
                  <a:pt x="38016" y="19268"/>
                  <a:pt x="31172" y="27478"/>
                </a:cubicBezTo>
                <a:cubicBezTo>
                  <a:pt x="28578" y="30590"/>
                  <a:pt x="18256" y="30584"/>
                  <a:pt x="19050" y="26612"/>
                </a:cubicBezTo>
                <a:cubicBezTo>
                  <a:pt x="20716" y="18281"/>
                  <a:pt x="34693" y="15186"/>
                  <a:pt x="42862" y="17520"/>
                </a:cubicBezTo>
                <a:cubicBezTo>
                  <a:pt x="51908" y="20105"/>
                  <a:pt x="47979" y="35862"/>
                  <a:pt x="52820" y="43930"/>
                </a:cubicBezTo>
                <a:cubicBezTo>
                  <a:pt x="55444" y="48304"/>
                  <a:pt x="63068" y="46817"/>
                  <a:pt x="66675" y="50424"/>
                </a:cubicBezTo>
                <a:cubicBezTo>
                  <a:pt x="69518" y="53267"/>
                  <a:pt x="68357" y="58655"/>
                  <a:pt x="71004" y="61681"/>
                </a:cubicBezTo>
                <a:cubicBezTo>
                  <a:pt x="77469" y="69070"/>
                  <a:pt x="88029" y="73804"/>
                  <a:pt x="97847" y="73804"/>
                </a:cubicBezTo>
              </a:path>
            </a:pathLst>
          </a:custGeom>
          <a:noFill/>
          <a:ln cap="flat" cmpd="sng" w="9525">
            <a:solidFill>
              <a:schemeClr val="dk2"/>
            </a:solidFill>
            <a:prstDash val="solid"/>
            <a:round/>
            <a:headEnd len="med" w="med" type="none"/>
            <a:tailEnd len="med" w="med" type="none"/>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4">
    <p:spTree>
      <p:nvGrpSpPr>
        <p:cNvPr id="302" name="Shape 302"/>
        <p:cNvGrpSpPr/>
        <p:nvPr/>
      </p:nvGrpSpPr>
      <p:grpSpPr>
        <a:xfrm>
          <a:off x="0" y="0"/>
          <a:ext cx="0" cy="0"/>
          <a:chOff x="0" y="0"/>
          <a:chExt cx="0" cy="0"/>
        </a:xfrm>
      </p:grpSpPr>
      <p:sp>
        <p:nvSpPr>
          <p:cNvPr id="303" name="Google Shape;303;p40"/>
          <p:cNvSpPr/>
          <p:nvPr/>
        </p:nvSpPr>
        <p:spPr>
          <a:xfrm flipH="1">
            <a:off x="8608072" y="171388"/>
            <a:ext cx="157450" cy="157000"/>
          </a:xfrm>
          <a:custGeom>
            <a:rect b="b" l="l" r="r" t="t"/>
            <a:pathLst>
              <a:path extrusionOk="0" h="6280" w="6298">
                <a:moveTo>
                  <a:pt x="3066" y="1"/>
                </a:moveTo>
                <a:cubicBezTo>
                  <a:pt x="3035" y="11"/>
                  <a:pt x="3024" y="52"/>
                  <a:pt x="3024" y="83"/>
                </a:cubicBezTo>
                <a:cubicBezTo>
                  <a:pt x="3014" y="301"/>
                  <a:pt x="3004" y="518"/>
                  <a:pt x="3014" y="725"/>
                </a:cubicBezTo>
                <a:cubicBezTo>
                  <a:pt x="3014" y="850"/>
                  <a:pt x="3014" y="974"/>
                  <a:pt x="3014" y="1098"/>
                </a:cubicBezTo>
                <a:cubicBezTo>
                  <a:pt x="3004" y="1378"/>
                  <a:pt x="3014" y="1658"/>
                  <a:pt x="3004" y="1948"/>
                </a:cubicBezTo>
                <a:cubicBezTo>
                  <a:pt x="3004" y="2155"/>
                  <a:pt x="3004" y="2372"/>
                  <a:pt x="3004" y="2579"/>
                </a:cubicBezTo>
                <a:lnTo>
                  <a:pt x="3004" y="2621"/>
                </a:lnTo>
                <a:cubicBezTo>
                  <a:pt x="2962" y="2528"/>
                  <a:pt x="2921" y="2434"/>
                  <a:pt x="2869" y="2341"/>
                </a:cubicBezTo>
                <a:cubicBezTo>
                  <a:pt x="2776" y="2134"/>
                  <a:pt x="2662" y="1927"/>
                  <a:pt x="2548" y="1720"/>
                </a:cubicBezTo>
                <a:cubicBezTo>
                  <a:pt x="2434" y="1492"/>
                  <a:pt x="2299" y="1264"/>
                  <a:pt x="2185" y="1026"/>
                </a:cubicBezTo>
                <a:cubicBezTo>
                  <a:pt x="2165" y="1005"/>
                  <a:pt x="2154" y="974"/>
                  <a:pt x="2134" y="953"/>
                </a:cubicBezTo>
                <a:cubicBezTo>
                  <a:pt x="2118" y="930"/>
                  <a:pt x="2097" y="918"/>
                  <a:pt x="2069" y="918"/>
                </a:cubicBezTo>
                <a:cubicBezTo>
                  <a:pt x="2060" y="918"/>
                  <a:pt x="2051" y="920"/>
                  <a:pt x="2040" y="922"/>
                </a:cubicBezTo>
                <a:cubicBezTo>
                  <a:pt x="2009" y="943"/>
                  <a:pt x="1999" y="984"/>
                  <a:pt x="2020" y="1026"/>
                </a:cubicBezTo>
                <a:cubicBezTo>
                  <a:pt x="2061" y="1098"/>
                  <a:pt x="2092" y="1181"/>
                  <a:pt x="2134" y="1264"/>
                </a:cubicBezTo>
                <a:cubicBezTo>
                  <a:pt x="2247" y="1523"/>
                  <a:pt x="2372" y="1782"/>
                  <a:pt x="2496" y="2041"/>
                </a:cubicBezTo>
                <a:cubicBezTo>
                  <a:pt x="2579" y="2217"/>
                  <a:pt x="2672" y="2393"/>
                  <a:pt x="2755" y="2569"/>
                </a:cubicBezTo>
                <a:cubicBezTo>
                  <a:pt x="2755" y="2569"/>
                  <a:pt x="2765" y="2579"/>
                  <a:pt x="2765" y="2590"/>
                </a:cubicBezTo>
                <a:cubicBezTo>
                  <a:pt x="2765" y="2590"/>
                  <a:pt x="2765" y="2600"/>
                  <a:pt x="2765" y="2600"/>
                </a:cubicBezTo>
                <a:cubicBezTo>
                  <a:pt x="2734" y="2569"/>
                  <a:pt x="2703" y="2528"/>
                  <a:pt x="2672" y="2497"/>
                </a:cubicBezTo>
                <a:cubicBezTo>
                  <a:pt x="2579" y="2414"/>
                  <a:pt x="2496" y="2320"/>
                  <a:pt x="2413" y="2238"/>
                </a:cubicBezTo>
                <a:cubicBezTo>
                  <a:pt x="2237" y="2051"/>
                  <a:pt x="2061" y="1875"/>
                  <a:pt x="1885" y="1699"/>
                </a:cubicBezTo>
                <a:cubicBezTo>
                  <a:pt x="1605" y="1399"/>
                  <a:pt x="1315" y="1109"/>
                  <a:pt x="1036" y="819"/>
                </a:cubicBezTo>
                <a:cubicBezTo>
                  <a:pt x="953" y="736"/>
                  <a:pt x="870" y="643"/>
                  <a:pt x="787" y="560"/>
                </a:cubicBezTo>
                <a:cubicBezTo>
                  <a:pt x="758" y="531"/>
                  <a:pt x="726" y="525"/>
                  <a:pt x="695" y="525"/>
                </a:cubicBezTo>
                <a:cubicBezTo>
                  <a:pt x="670" y="525"/>
                  <a:pt x="644" y="529"/>
                  <a:pt x="621" y="529"/>
                </a:cubicBezTo>
                <a:cubicBezTo>
                  <a:pt x="580" y="539"/>
                  <a:pt x="549" y="570"/>
                  <a:pt x="539" y="612"/>
                </a:cubicBezTo>
                <a:cubicBezTo>
                  <a:pt x="528" y="684"/>
                  <a:pt x="518" y="746"/>
                  <a:pt x="580" y="798"/>
                </a:cubicBezTo>
                <a:cubicBezTo>
                  <a:pt x="787" y="995"/>
                  <a:pt x="994" y="1202"/>
                  <a:pt x="1201" y="1409"/>
                </a:cubicBezTo>
                <a:cubicBezTo>
                  <a:pt x="1481" y="1678"/>
                  <a:pt x="1761" y="1948"/>
                  <a:pt x="2051" y="2217"/>
                </a:cubicBezTo>
                <a:cubicBezTo>
                  <a:pt x="2227" y="2393"/>
                  <a:pt x="2403" y="2569"/>
                  <a:pt x="2579" y="2745"/>
                </a:cubicBezTo>
                <a:cubicBezTo>
                  <a:pt x="2589" y="2745"/>
                  <a:pt x="2589" y="2755"/>
                  <a:pt x="2600" y="2755"/>
                </a:cubicBezTo>
                <a:cubicBezTo>
                  <a:pt x="2596" y="2759"/>
                  <a:pt x="2593" y="2760"/>
                  <a:pt x="2589" y="2760"/>
                </a:cubicBezTo>
                <a:cubicBezTo>
                  <a:pt x="2582" y="2760"/>
                  <a:pt x="2575" y="2755"/>
                  <a:pt x="2569" y="2755"/>
                </a:cubicBezTo>
                <a:cubicBezTo>
                  <a:pt x="2392" y="2662"/>
                  <a:pt x="2216" y="2569"/>
                  <a:pt x="2030" y="2486"/>
                </a:cubicBezTo>
                <a:cubicBezTo>
                  <a:pt x="1719" y="2341"/>
                  <a:pt x="1398" y="2196"/>
                  <a:pt x="1088" y="2041"/>
                </a:cubicBezTo>
                <a:cubicBezTo>
                  <a:pt x="1067" y="2041"/>
                  <a:pt x="1046" y="2030"/>
                  <a:pt x="1036" y="2020"/>
                </a:cubicBezTo>
                <a:cubicBezTo>
                  <a:pt x="1021" y="2013"/>
                  <a:pt x="1006" y="2009"/>
                  <a:pt x="993" y="2009"/>
                </a:cubicBezTo>
                <a:cubicBezTo>
                  <a:pt x="968" y="2009"/>
                  <a:pt x="946" y="2021"/>
                  <a:pt x="932" y="2041"/>
                </a:cubicBezTo>
                <a:cubicBezTo>
                  <a:pt x="911" y="2072"/>
                  <a:pt x="922" y="2113"/>
                  <a:pt x="963" y="2134"/>
                </a:cubicBezTo>
                <a:cubicBezTo>
                  <a:pt x="1025" y="2175"/>
                  <a:pt x="1098" y="2207"/>
                  <a:pt x="1170" y="2248"/>
                </a:cubicBezTo>
                <a:cubicBezTo>
                  <a:pt x="1377" y="2362"/>
                  <a:pt x="1585" y="2465"/>
                  <a:pt x="1792" y="2579"/>
                </a:cubicBezTo>
                <a:cubicBezTo>
                  <a:pt x="2061" y="2724"/>
                  <a:pt x="2330" y="2859"/>
                  <a:pt x="2610" y="2994"/>
                </a:cubicBezTo>
                <a:cubicBezTo>
                  <a:pt x="2610" y="2994"/>
                  <a:pt x="2610" y="2994"/>
                  <a:pt x="2620" y="3004"/>
                </a:cubicBezTo>
                <a:lnTo>
                  <a:pt x="1212" y="3004"/>
                </a:lnTo>
                <a:cubicBezTo>
                  <a:pt x="1153" y="3006"/>
                  <a:pt x="1094" y="3007"/>
                  <a:pt x="1036" y="3007"/>
                </a:cubicBezTo>
                <a:cubicBezTo>
                  <a:pt x="876" y="3007"/>
                  <a:pt x="719" y="3001"/>
                  <a:pt x="559" y="3001"/>
                </a:cubicBezTo>
                <a:cubicBezTo>
                  <a:pt x="501" y="3001"/>
                  <a:pt x="442" y="3002"/>
                  <a:pt x="383" y="3004"/>
                </a:cubicBezTo>
                <a:cubicBezTo>
                  <a:pt x="280" y="3004"/>
                  <a:pt x="176" y="3014"/>
                  <a:pt x="73" y="3014"/>
                </a:cubicBezTo>
                <a:cubicBezTo>
                  <a:pt x="41" y="3014"/>
                  <a:pt x="21" y="3035"/>
                  <a:pt x="0" y="3066"/>
                </a:cubicBezTo>
                <a:lnTo>
                  <a:pt x="0" y="3211"/>
                </a:lnTo>
                <a:cubicBezTo>
                  <a:pt x="21" y="3242"/>
                  <a:pt x="41" y="3263"/>
                  <a:pt x="73" y="3263"/>
                </a:cubicBezTo>
                <a:cubicBezTo>
                  <a:pt x="197" y="3273"/>
                  <a:pt x="311" y="3273"/>
                  <a:pt x="435" y="3273"/>
                </a:cubicBezTo>
                <a:cubicBezTo>
                  <a:pt x="521" y="3277"/>
                  <a:pt x="608" y="3278"/>
                  <a:pt x="694" y="3278"/>
                </a:cubicBezTo>
                <a:cubicBezTo>
                  <a:pt x="867" y="3278"/>
                  <a:pt x="1039" y="3273"/>
                  <a:pt x="1212" y="3273"/>
                </a:cubicBezTo>
                <a:cubicBezTo>
                  <a:pt x="1308" y="3277"/>
                  <a:pt x="1406" y="3278"/>
                  <a:pt x="1505" y="3278"/>
                </a:cubicBezTo>
                <a:cubicBezTo>
                  <a:pt x="1702" y="3278"/>
                  <a:pt x="1902" y="3273"/>
                  <a:pt x="2102" y="3273"/>
                </a:cubicBezTo>
                <a:cubicBezTo>
                  <a:pt x="2137" y="3277"/>
                  <a:pt x="2172" y="3278"/>
                  <a:pt x="2206" y="3278"/>
                </a:cubicBezTo>
                <a:cubicBezTo>
                  <a:pt x="2274" y="3278"/>
                  <a:pt x="2341" y="3273"/>
                  <a:pt x="2403" y="3273"/>
                </a:cubicBezTo>
                <a:lnTo>
                  <a:pt x="2620" y="3273"/>
                </a:lnTo>
                <a:cubicBezTo>
                  <a:pt x="2610" y="3284"/>
                  <a:pt x="2610" y="3284"/>
                  <a:pt x="2610" y="3284"/>
                </a:cubicBezTo>
                <a:cubicBezTo>
                  <a:pt x="2341" y="3408"/>
                  <a:pt x="2071" y="3543"/>
                  <a:pt x="1812" y="3688"/>
                </a:cubicBezTo>
                <a:cubicBezTo>
                  <a:pt x="1595" y="3802"/>
                  <a:pt x="1388" y="3915"/>
                  <a:pt x="1170" y="4040"/>
                </a:cubicBezTo>
                <a:cubicBezTo>
                  <a:pt x="1098" y="4071"/>
                  <a:pt x="1025" y="4102"/>
                  <a:pt x="963" y="4143"/>
                </a:cubicBezTo>
                <a:cubicBezTo>
                  <a:pt x="922" y="4164"/>
                  <a:pt x="911" y="4205"/>
                  <a:pt x="932" y="4247"/>
                </a:cubicBezTo>
                <a:cubicBezTo>
                  <a:pt x="946" y="4267"/>
                  <a:pt x="968" y="4278"/>
                  <a:pt x="990" y="4278"/>
                </a:cubicBezTo>
                <a:cubicBezTo>
                  <a:pt x="1002" y="4278"/>
                  <a:pt x="1014" y="4275"/>
                  <a:pt x="1025" y="4268"/>
                </a:cubicBezTo>
                <a:cubicBezTo>
                  <a:pt x="1233" y="4174"/>
                  <a:pt x="1429" y="4081"/>
                  <a:pt x="1626" y="3988"/>
                </a:cubicBezTo>
                <a:cubicBezTo>
                  <a:pt x="1926" y="3853"/>
                  <a:pt x="2216" y="3708"/>
                  <a:pt x="2506" y="3563"/>
                </a:cubicBezTo>
                <a:cubicBezTo>
                  <a:pt x="2537" y="3543"/>
                  <a:pt x="2569" y="3532"/>
                  <a:pt x="2600" y="3522"/>
                </a:cubicBezTo>
                <a:lnTo>
                  <a:pt x="2600" y="3522"/>
                </a:lnTo>
                <a:cubicBezTo>
                  <a:pt x="2589" y="3532"/>
                  <a:pt x="2589" y="3532"/>
                  <a:pt x="2579" y="3543"/>
                </a:cubicBezTo>
                <a:cubicBezTo>
                  <a:pt x="2403" y="3719"/>
                  <a:pt x="2227" y="3884"/>
                  <a:pt x="2040" y="4060"/>
                </a:cubicBezTo>
                <a:cubicBezTo>
                  <a:pt x="1761" y="4330"/>
                  <a:pt x="1481" y="4609"/>
                  <a:pt x="1201" y="4879"/>
                </a:cubicBezTo>
                <a:cubicBezTo>
                  <a:pt x="1005" y="5075"/>
                  <a:pt x="808" y="5262"/>
                  <a:pt x="611" y="5459"/>
                </a:cubicBezTo>
                <a:cubicBezTo>
                  <a:pt x="570" y="5490"/>
                  <a:pt x="539" y="5531"/>
                  <a:pt x="528" y="5593"/>
                </a:cubicBezTo>
                <a:cubicBezTo>
                  <a:pt x="528" y="5697"/>
                  <a:pt x="580" y="5759"/>
                  <a:pt x="673" y="5759"/>
                </a:cubicBezTo>
                <a:cubicBezTo>
                  <a:pt x="725" y="5749"/>
                  <a:pt x="777" y="5738"/>
                  <a:pt x="808" y="5697"/>
                </a:cubicBezTo>
                <a:cubicBezTo>
                  <a:pt x="880" y="5614"/>
                  <a:pt x="953" y="5541"/>
                  <a:pt x="1036" y="5469"/>
                </a:cubicBezTo>
                <a:cubicBezTo>
                  <a:pt x="1315" y="5179"/>
                  <a:pt x="1595" y="4889"/>
                  <a:pt x="1875" y="4599"/>
                </a:cubicBezTo>
                <a:cubicBezTo>
                  <a:pt x="2051" y="4413"/>
                  <a:pt x="2227" y="4237"/>
                  <a:pt x="2413" y="4050"/>
                </a:cubicBezTo>
                <a:cubicBezTo>
                  <a:pt x="2496" y="3957"/>
                  <a:pt x="2579" y="3874"/>
                  <a:pt x="2662" y="3781"/>
                </a:cubicBezTo>
                <a:cubicBezTo>
                  <a:pt x="2693" y="3750"/>
                  <a:pt x="2734" y="3719"/>
                  <a:pt x="2765" y="3688"/>
                </a:cubicBezTo>
                <a:lnTo>
                  <a:pt x="2765" y="3688"/>
                </a:lnTo>
                <a:cubicBezTo>
                  <a:pt x="2765" y="3698"/>
                  <a:pt x="2755" y="3708"/>
                  <a:pt x="2755" y="3719"/>
                </a:cubicBezTo>
                <a:cubicBezTo>
                  <a:pt x="2682" y="3853"/>
                  <a:pt x="2620" y="3978"/>
                  <a:pt x="2558" y="4112"/>
                </a:cubicBezTo>
                <a:cubicBezTo>
                  <a:pt x="2392" y="4444"/>
                  <a:pt x="2247" y="4775"/>
                  <a:pt x="2092" y="5106"/>
                </a:cubicBezTo>
                <a:cubicBezTo>
                  <a:pt x="2071" y="5158"/>
                  <a:pt x="2040" y="5200"/>
                  <a:pt x="2020" y="5251"/>
                </a:cubicBezTo>
                <a:cubicBezTo>
                  <a:pt x="1999" y="5293"/>
                  <a:pt x="2009" y="5334"/>
                  <a:pt x="2040" y="5355"/>
                </a:cubicBezTo>
                <a:cubicBezTo>
                  <a:pt x="2054" y="5362"/>
                  <a:pt x="2067" y="5365"/>
                  <a:pt x="2079" y="5365"/>
                </a:cubicBezTo>
                <a:cubicBezTo>
                  <a:pt x="2102" y="5365"/>
                  <a:pt x="2123" y="5352"/>
                  <a:pt x="2144" y="5324"/>
                </a:cubicBezTo>
                <a:cubicBezTo>
                  <a:pt x="2154" y="5303"/>
                  <a:pt x="2165" y="5283"/>
                  <a:pt x="2175" y="5251"/>
                </a:cubicBezTo>
                <a:cubicBezTo>
                  <a:pt x="2289" y="5024"/>
                  <a:pt x="2424" y="4796"/>
                  <a:pt x="2548" y="4568"/>
                </a:cubicBezTo>
                <a:cubicBezTo>
                  <a:pt x="2682" y="4319"/>
                  <a:pt x="2807" y="4081"/>
                  <a:pt x="2921" y="3833"/>
                </a:cubicBezTo>
                <a:cubicBezTo>
                  <a:pt x="2952" y="3781"/>
                  <a:pt x="2983" y="3719"/>
                  <a:pt x="3004" y="3657"/>
                </a:cubicBezTo>
                <a:lnTo>
                  <a:pt x="3004" y="3688"/>
                </a:lnTo>
                <a:cubicBezTo>
                  <a:pt x="3004" y="3895"/>
                  <a:pt x="3004" y="4102"/>
                  <a:pt x="3004" y="4319"/>
                </a:cubicBezTo>
                <a:cubicBezTo>
                  <a:pt x="3004" y="4495"/>
                  <a:pt x="3014" y="4672"/>
                  <a:pt x="3004" y="4858"/>
                </a:cubicBezTo>
                <a:cubicBezTo>
                  <a:pt x="3004" y="5065"/>
                  <a:pt x="3014" y="5283"/>
                  <a:pt x="3014" y="5490"/>
                </a:cubicBezTo>
                <a:cubicBezTo>
                  <a:pt x="3004" y="5728"/>
                  <a:pt x="3014" y="5966"/>
                  <a:pt x="3024" y="6215"/>
                </a:cubicBezTo>
                <a:cubicBezTo>
                  <a:pt x="3024" y="6258"/>
                  <a:pt x="3046" y="6279"/>
                  <a:pt x="3083" y="6279"/>
                </a:cubicBezTo>
                <a:cubicBezTo>
                  <a:pt x="3090" y="6279"/>
                  <a:pt x="3098" y="6279"/>
                  <a:pt x="3107" y="6277"/>
                </a:cubicBezTo>
                <a:lnTo>
                  <a:pt x="3180" y="6277"/>
                </a:lnTo>
                <a:cubicBezTo>
                  <a:pt x="3188" y="6279"/>
                  <a:pt x="3196" y="6279"/>
                  <a:pt x="3204" y="6279"/>
                </a:cubicBezTo>
                <a:cubicBezTo>
                  <a:pt x="3241" y="6279"/>
                  <a:pt x="3264" y="6258"/>
                  <a:pt x="3273" y="6215"/>
                </a:cubicBezTo>
                <a:cubicBezTo>
                  <a:pt x="3273" y="6111"/>
                  <a:pt x="3273" y="6008"/>
                  <a:pt x="3283" y="5904"/>
                </a:cubicBezTo>
                <a:cubicBezTo>
                  <a:pt x="3283" y="5624"/>
                  <a:pt x="3273" y="5355"/>
                  <a:pt x="3283" y="5075"/>
                </a:cubicBezTo>
                <a:cubicBezTo>
                  <a:pt x="3283" y="4703"/>
                  <a:pt x="3283" y="4330"/>
                  <a:pt x="3283" y="3957"/>
                </a:cubicBezTo>
                <a:cubicBezTo>
                  <a:pt x="3283" y="3864"/>
                  <a:pt x="3283" y="3760"/>
                  <a:pt x="3283" y="3657"/>
                </a:cubicBezTo>
                <a:cubicBezTo>
                  <a:pt x="3283" y="3667"/>
                  <a:pt x="3294" y="3677"/>
                  <a:pt x="3294" y="3677"/>
                </a:cubicBezTo>
                <a:cubicBezTo>
                  <a:pt x="3418" y="3947"/>
                  <a:pt x="3552" y="4216"/>
                  <a:pt x="3687" y="4475"/>
                </a:cubicBezTo>
                <a:cubicBezTo>
                  <a:pt x="3801" y="4692"/>
                  <a:pt x="3925" y="4899"/>
                  <a:pt x="4039" y="5117"/>
                </a:cubicBezTo>
                <a:cubicBezTo>
                  <a:pt x="4081" y="5189"/>
                  <a:pt x="4112" y="5262"/>
                  <a:pt x="4153" y="5324"/>
                </a:cubicBezTo>
                <a:cubicBezTo>
                  <a:pt x="4167" y="5352"/>
                  <a:pt x="4190" y="5365"/>
                  <a:pt x="4213" y="5365"/>
                </a:cubicBezTo>
                <a:cubicBezTo>
                  <a:pt x="4225" y="5365"/>
                  <a:pt x="4236" y="5362"/>
                  <a:pt x="4246" y="5355"/>
                </a:cubicBezTo>
                <a:cubicBezTo>
                  <a:pt x="4277" y="5334"/>
                  <a:pt x="4288" y="5293"/>
                  <a:pt x="4267" y="5251"/>
                </a:cubicBezTo>
                <a:cubicBezTo>
                  <a:pt x="4184" y="5075"/>
                  <a:pt x="4101" y="4899"/>
                  <a:pt x="4019" y="4723"/>
                </a:cubicBezTo>
                <a:cubicBezTo>
                  <a:pt x="3874" y="4402"/>
                  <a:pt x="3729" y="4081"/>
                  <a:pt x="3563" y="3770"/>
                </a:cubicBezTo>
                <a:cubicBezTo>
                  <a:pt x="3552" y="3739"/>
                  <a:pt x="3532" y="3719"/>
                  <a:pt x="3521" y="3688"/>
                </a:cubicBezTo>
                <a:lnTo>
                  <a:pt x="3521" y="3688"/>
                </a:lnTo>
                <a:cubicBezTo>
                  <a:pt x="3573" y="3729"/>
                  <a:pt x="3625" y="3781"/>
                  <a:pt x="3666" y="3833"/>
                </a:cubicBezTo>
                <a:cubicBezTo>
                  <a:pt x="3874" y="4050"/>
                  <a:pt x="4081" y="4257"/>
                  <a:pt x="4298" y="4475"/>
                </a:cubicBezTo>
                <a:cubicBezTo>
                  <a:pt x="4485" y="4672"/>
                  <a:pt x="4671" y="4868"/>
                  <a:pt x="4868" y="5065"/>
                </a:cubicBezTo>
                <a:cubicBezTo>
                  <a:pt x="5075" y="5272"/>
                  <a:pt x="5282" y="5490"/>
                  <a:pt x="5489" y="5707"/>
                </a:cubicBezTo>
                <a:cubicBezTo>
                  <a:pt x="5525" y="5743"/>
                  <a:pt x="5566" y="5754"/>
                  <a:pt x="5611" y="5754"/>
                </a:cubicBezTo>
                <a:cubicBezTo>
                  <a:pt x="5632" y="5754"/>
                  <a:pt x="5653" y="5752"/>
                  <a:pt x="5676" y="5749"/>
                </a:cubicBezTo>
                <a:cubicBezTo>
                  <a:pt x="5717" y="5738"/>
                  <a:pt x="5748" y="5707"/>
                  <a:pt x="5759" y="5666"/>
                </a:cubicBezTo>
                <a:cubicBezTo>
                  <a:pt x="5759" y="5604"/>
                  <a:pt x="5769" y="5552"/>
                  <a:pt x="5727" y="5500"/>
                </a:cubicBezTo>
                <a:cubicBezTo>
                  <a:pt x="5645" y="5417"/>
                  <a:pt x="5551" y="5334"/>
                  <a:pt x="5469" y="5251"/>
                </a:cubicBezTo>
                <a:cubicBezTo>
                  <a:pt x="5179" y="4972"/>
                  <a:pt x="4878" y="4682"/>
                  <a:pt x="4588" y="4392"/>
                </a:cubicBezTo>
                <a:cubicBezTo>
                  <a:pt x="4412" y="4226"/>
                  <a:pt x="4226" y="4050"/>
                  <a:pt x="4050" y="3874"/>
                </a:cubicBezTo>
                <a:cubicBezTo>
                  <a:pt x="3967" y="3791"/>
                  <a:pt x="3874" y="3698"/>
                  <a:pt x="3780" y="3615"/>
                </a:cubicBezTo>
                <a:cubicBezTo>
                  <a:pt x="3749" y="3584"/>
                  <a:pt x="3718" y="3553"/>
                  <a:pt x="3687" y="3522"/>
                </a:cubicBezTo>
                <a:cubicBezTo>
                  <a:pt x="3697" y="3522"/>
                  <a:pt x="3708" y="3522"/>
                  <a:pt x="3718" y="3532"/>
                </a:cubicBezTo>
                <a:cubicBezTo>
                  <a:pt x="3894" y="3615"/>
                  <a:pt x="4070" y="3708"/>
                  <a:pt x="4236" y="3791"/>
                </a:cubicBezTo>
                <a:cubicBezTo>
                  <a:pt x="4505" y="3915"/>
                  <a:pt x="4764" y="4029"/>
                  <a:pt x="5023" y="4154"/>
                </a:cubicBezTo>
                <a:cubicBezTo>
                  <a:pt x="5106" y="4195"/>
                  <a:pt x="5189" y="4226"/>
                  <a:pt x="5261" y="4268"/>
                </a:cubicBezTo>
                <a:cubicBezTo>
                  <a:pt x="5275" y="4274"/>
                  <a:pt x="5288" y="4278"/>
                  <a:pt x="5299" y="4278"/>
                </a:cubicBezTo>
                <a:cubicBezTo>
                  <a:pt x="5322" y="4278"/>
                  <a:pt x="5341" y="4264"/>
                  <a:pt x="5355" y="4237"/>
                </a:cubicBezTo>
                <a:cubicBezTo>
                  <a:pt x="5375" y="4205"/>
                  <a:pt x="5365" y="4164"/>
                  <a:pt x="5334" y="4143"/>
                </a:cubicBezTo>
                <a:cubicBezTo>
                  <a:pt x="5303" y="4133"/>
                  <a:pt x="5282" y="4112"/>
                  <a:pt x="5251" y="4102"/>
                </a:cubicBezTo>
                <a:cubicBezTo>
                  <a:pt x="5023" y="3988"/>
                  <a:pt x="4795" y="3853"/>
                  <a:pt x="4567" y="3729"/>
                </a:cubicBezTo>
                <a:cubicBezTo>
                  <a:pt x="4360" y="3625"/>
                  <a:pt x="4153" y="3512"/>
                  <a:pt x="3946" y="3408"/>
                </a:cubicBezTo>
                <a:cubicBezTo>
                  <a:pt x="3853" y="3367"/>
                  <a:pt x="3760" y="3325"/>
                  <a:pt x="3666" y="3273"/>
                </a:cubicBezTo>
                <a:lnTo>
                  <a:pt x="4857" y="3273"/>
                </a:lnTo>
                <a:cubicBezTo>
                  <a:pt x="5009" y="3273"/>
                  <a:pt x="5157" y="3269"/>
                  <a:pt x="5302" y="3269"/>
                </a:cubicBezTo>
                <a:cubicBezTo>
                  <a:pt x="5375" y="3269"/>
                  <a:pt x="5448" y="3270"/>
                  <a:pt x="5520" y="3273"/>
                </a:cubicBezTo>
                <a:cubicBezTo>
                  <a:pt x="5587" y="3276"/>
                  <a:pt x="5655" y="3278"/>
                  <a:pt x="5723" y="3278"/>
                </a:cubicBezTo>
                <a:cubicBezTo>
                  <a:pt x="5887" y="3278"/>
                  <a:pt x="6053" y="3270"/>
                  <a:pt x="6214" y="3263"/>
                </a:cubicBezTo>
                <a:cubicBezTo>
                  <a:pt x="6266" y="3263"/>
                  <a:pt x="6297" y="3232"/>
                  <a:pt x="6287" y="3180"/>
                </a:cubicBezTo>
                <a:cubicBezTo>
                  <a:pt x="6276" y="3149"/>
                  <a:pt x="6276" y="3128"/>
                  <a:pt x="6287" y="3108"/>
                </a:cubicBezTo>
                <a:cubicBezTo>
                  <a:pt x="6297" y="3056"/>
                  <a:pt x="6266" y="3014"/>
                  <a:pt x="6214" y="3014"/>
                </a:cubicBezTo>
                <a:cubicBezTo>
                  <a:pt x="6100" y="3014"/>
                  <a:pt x="5997" y="3004"/>
                  <a:pt x="5883" y="3004"/>
                </a:cubicBezTo>
                <a:cubicBezTo>
                  <a:pt x="5710" y="3004"/>
                  <a:pt x="5533" y="3009"/>
                  <a:pt x="5354" y="3009"/>
                </a:cubicBezTo>
                <a:cubicBezTo>
                  <a:pt x="5265" y="3009"/>
                  <a:pt x="5175" y="3007"/>
                  <a:pt x="5085" y="3004"/>
                </a:cubicBezTo>
                <a:lnTo>
                  <a:pt x="3666" y="3004"/>
                </a:lnTo>
                <a:cubicBezTo>
                  <a:pt x="3884" y="2900"/>
                  <a:pt x="4091" y="2797"/>
                  <a:pt x="4298" y="2693"/>
                </a:cubicBezTo>
                <a:cubicBezTo>
                  <a:pt x="4567" y="2548"/>
                  <a:pt x="4847" y="2393"/>
                  <a:pt x="5116" y="2248"/>
                </a:cubicBezTo>
                <a:cubicBezTo>
                  <a:pt x="5189" y="2207"/>
                  <a:pt x="5261" y="2175"/>
                  <a:pt x="5334" y="2134"/>
                </a:cubicBezTo>
                <a:cubicBezTo>
                  <a:pt x="5365" y="2113"/>
                  <a:pt x="5375" y="2072"/>
                  <a:pt x="5355" y="2041"/>
                </a:cubicBezTo>
                <a:cubicBezTo>
                  <a:pt x="5341" y="2021"/>
                  <a:pt x="5324" y="2009"/>
                  <a:pt x="5302" y="2009"/>
                </a:cubicBezTo>
                <a:cubicBezTo>
                  <a:pt x="5289" y="2009"/>
                  <a:pt x="5276" y="2013"/>
                  <a:pt x="5261" y="2020"/>
                </a:cubicBezTo>
                <a:cubicBezTo>
                  <a:pt x="5241" y="2020"/>
                  <a:pt x="5220" y="2041"/>
                  <a:pt x="5199" y="2041"/>
                </a:cubicBezTo>
                <a:cubicBezTo>
                  <a:pt x="4889" y="2186"/>
                  <a:pt x="4567" y="2331"/>
                  <a:pt x="4257" y="2486"/>
                </a:cubicBezTo>
                <a:cubicBezTo>
                  <a:pt x="4070" y="2569"/>
                  <a:pt x="3894" y="2662"/>
                  <a:pt x="3718" y="2755"/>
                </a:cubicBezTo>
                <a:cubicBezTo>
                  <a:pt x="3711" y="2755"/>
                  <a:pt x="3704" y="2760"/>
                  <a:pt x="3694" y="2760"/>
                </a:cubicBezTo>
                <a:cubicBezTo>
                  <a:pt x="3689" y="2760"/>
                  <a:pt x="3684" y="2759"/>
                  <a:pt x="3677" y="2755"/>
                </a:cubicBezTo>
                <a:cubicBezTo>
                  <a:pt x="3697" y="2745"/>
                  <a:pt x="3708" y="2745"/>
                  <a:pt x="3708" y="2735"/>
                </a:cubicBezTo>
                <a:cubicBezTo>
                  <a:pt x="3884" y="2569"/>
                  <a:pt x="4060" y="2393"/>
                  <a:pt x="4246" y="2217"/>
                </a:cubicBezTo>
                <a:lnTo>
                  <a:pt x="5096" y="1399"/>
                </a:lnTo>
                <a:cubicBezTo>
                  <a:pt x="5282" y="1202"/>
                  <a:pt x="5479" y="1015"/>
                  <a:pt x="5676" y="829"/>
                </a:cubicBezTo>
                <a:cubicBezTo>
                  <a:pt x="5717" y="788"/>
                  <a:pt x="5759" y="746"/>
                  <a:pt x="5759" y="684"/>
                </a:cubicBezTo>
                <a:cubicBezTo>
                  <a:pt x="5768" y="588"/>
                  <a:pt x="5715" y="528"/>
                  <a:pt x="5633" y="528"/>
                </a:cubicBezTo>
                <a:cubicBezTo>
                  <a:pt x="5627" y="528"/>
                  <a:pt x="5620" y="528"/>
                  <a:pt x="5614" y="529"/>
                </a:cubicBezTo>
                <a:cubicBezTo>
                  <a:pt x="5562" y="529"/>
                  <a:pt x="5510" y="539"/>
                  <a:pt x="5479" y="581"/>
                </a:cubicBezTo>
                <a:cubicBezTo>
                  <a:pt x="5406" y="663"/>
                  <a:pt x="5334" y="736"/>
                  <a:pt x="5251" y="819"/>
                </a:cubicBezTo>
                <a:cubicBezTo>
                  <a:pt x="4971" y="1109"/>
                  <a:pt x="4692" y="1399"/>
                  <a:pt x="4412" y="1678"/>
                </a:cubicBezTo>
                <a:cubicBezTo>
                  <a:pt x="4174" y="1927"/>
                  <a:pt x="3925" y="2175"/>
                  <a:pt x="3687" y="2424"/>
                </a:cubicBezTo>
                <a:cubicBezTo>
                  <a:pt x="3635" y="2486"/>
                  <a:pt x="3584" y="2538"/>
                  <a:pt x="3521" y="2600"/>
                </a:cubicBezTo>
                <a:cubicBezTo>
                  <a:pt x="3521" y="2579"/>
                  <a:pt x="3532" y="2569"/>
                  <a:pt x="3532" y="2569"/>
                </a:cubicBezTo>
                <a:cubicBezTo>
                  <a:pt x="3594" y="2445"/>
                  <a:pt x="3656" y="2331"/>
                  <a:pt x="3708" y="2217"/>
                </a:cubicBezTo>
                <a:cubicBezTo>
                  <a:pt x="3874" y="1875"/>
                  <a:pt x="4029" y="1533"/>
                  <a:pt x="4195" y="1181"/>
                </a:cubicBezTo>
                <a:cubicBezTo>
                  <a:pt x="4215" y="1129"/>
                  <a:pt x="4246" y="1078"/>
                  <a:pt x="4267" y="1026"/>
                </a:cubicBezTo>
                <a:cubicBezTo>
                  <a:pt x="4288" y="995"/>
                  <a:pt x="4288" y="964"/>
                  <a:pt x="4267" y="943"/>
                </a:cubicBezTo>
                <a:cubicBezTo>
                  <a:pt x="4252" y="928"/>
                  <a:pt x="4231" y="918"/>
                  <a:pt x="4213" y="918"/>
                </a:cubicBezTo>
                <a:cubicBezTo>
                  <a:pt x="4206" y="918"/>
                  <a:pt x="4200" y="920"/>
                  <a:pt x="4195" y="922"/>
                </a:cubicBezTo>
                <a:cubicBezTo>
                  <a:pt x="4164" y="933"/>
                  <a:pt x="4143" y="953"/>
                  <a:pt x="4132" y="974"/>
                </a:cubicBezTo>
                <a:cubicBezTo>
                  <a:pt x="4060" y="1129"/>
                  <a:pt x="3987" y="1274"/>
                  <a:pt x="3905" y="1409"/>
                </a:cubicBezTo>
                <a:cubicBezTo>
                  <a:pt x="3687" y="1792"/>
                  <a:pt x="3490" y="2186"/>
                  <a:pt x="3304" y="2579"/>
                </a:cubicBezTo>
                <a:cubicBezTo>
                  <a:pt x="3294" y="2590"/>
                  <a:pt x="3294" y="2600"/>
                  <a:pt x="3283" y="2610"/>
                </a:cubicBezTo>
                <a:cubicBezTo>
                  <a:pt x="3283" y="2600"/>
                  <a:pt x="3283" y="2590"/>
                  <a:pt x="3283" y="2579"/>
                </a:cubicBezTo>
                <a:cubicBezTo>
                  <a:pt x="3283" y="2372"/>
                  <a:pt x="3283" y="2155"/>
                  <a:pt x="3283" y="1948"/>
                </a:cubicBezTo>
                <a:cubicBezTo>
                  <a:pt x="3283" y="1658"/>
                  <a:pt x="3283" y="1378"/>
                  <a:pt x="3273" y="1088"/>
                </a:cubicBezTo>
                <a:cubicBezTo>
                  <a:pt x="3273" y="974"/>
                  <a:pt x="3273" y="850"/>
                  <a:pt x="3283" y="725"/>
                </a:cubicBezTo>
                <a:cubicBezTo>
                  <a:pt x="3283" y="518"/>
                  <a:pt x="3273" y="301"/>
                  <a:pt x="3273" y="83"/>
                </a:cubicBezTo>
                <a:cubicBezTo>
                  <a:pt x="3273" y="52"/>
                  <a:pt x="3262" y="11"/>
                  <a:pt x="32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0"/>
          <p:cNvSpPr/>
          <p:nvPr/>
        </p:nvSpPr>
        <p:spPr>
          <a:xfrm flipH="1">
            <a:off x="-1372762" y="4070597"/>
            <a:ext cx="11294599" cy="1308198"/>
          </a:xfrm>
          <a:custGeom>
            <a:rect b="b" l="l" r="r" t="t"/>
            <a:pathLst>
              <a:path extrusionOk="0" h="68501" w="285668">
                <a:moveTo>
                  <a:pt x="59461" y="0"/>
                </a:moveTo>
                <a:cubicBezTo>
                  <a:pt x="57978" y="0"/>
                  <a:pt x="56495" y="24"/>
                  <a:pt x="55014" y="71"/>
                </a:cubicBezTo>
                <a:cubicBezTo>
                  <a:pt x="36291" y="648"/>
                  <a:pt x="17849" y="4768"/>
                  <a:pt x="0" y="10257"/>
                </a:cubicBezTo>
                <a:lnTo>
                  <a:pt x="0" y="68501"/>
                </a:lnTo>
                <a:lnTo>
                  <a:pt x="285668" y="68402"/>
                </a:lnTo>
                <a:lnTo>
                  <a:pt x="284926" y="8674"/>
                </a:lnTo>
                <a:cubicBezTo>
                  <a:pt x="272153" y="19074"/>
                  <a:pt x="279586" y="36363"/>
                  <a:pt x="266863" y="46169"/>
                </a:cubicBezTo>
                <a:cubicBezTo>
                  <a:pt x="254809" y="55474"/>
                  <a:pt x="235262" y="59718"/>
                  <a:pt x="215576" y="59718"/>
                </a:cubicBezTo>
                <a:cubicBezTo>
                  <a:pt x="197119" y="59718"/>
                  <a:pt x="178539" y="55988"/>
                  <a:pt x="165899" y="49201"/>
                </a:cubicBezTo>
                <a:cubicBezTo>
                  <a:pt x="145792" y="38406"/>
                  <a:pt x="129954" y="21035"/>
                  <a:pt x="109484" y="10866"/>
                </a:cubicBezTo>
                <a:cubicBezTo>
                  <a:pt x="94124" y="3232"/>
                  <a:pt x="76738" y="0"/>
                  <a:pt x="59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0"/>
          <p:cNvSpPr/>
          <p:nvPr/>
        </p:nvSpPr>
        <p:spPr>
          <a:xfrm>
            <a:off x="-594929" y="2751161"/>
            <a:ext cx="2551194" cy="2430289"/>
          </a:xfrm>
          <a:custGeom>
            <a:rect b="b" l="l" r="r" t="t"/>
            <a:pathLst>
              <a:path extrusionOk="0" h="62855" w="65982">
                <a:moveTo>
                  <a:pt x="0" y="1"/>
                </a:moveTo>
                <a:lnTo>
                  <a:pt x="0" y="62854"/>
                </a:lnTo>
                <a:lnTo>
                  <a:pt x="65982" y="62844"/>
                </a:lnTo>
                <a:cubicBezTo>
                  <a:pt x="63113" y="55964"/>
                  <a:pt x="57107" y="51869"/>
                  <a:pt x="51027" y="50664"/>
                </a:cubicBezTo>
                <a:cubicBezTo>
                  <a:pt x="49383" y="50340"/>
                  <a:pt x="47730" y="50200"/>
                  <a:pt x="46074" y="50200"/>
                </a:cubicBezTo>
                <a:cubicBezTo>
                  <a:pt x="41616" y="50200"/>
                  <a:pt x="37134" y="51214"/>
                  <a:pt x="32747" y="52389"/>
                </a:cubicBezTo>
                <a:cubicBezTo>
                  <a:pt x="27010" y="41726"/>
                  <a:pt x="17335" y="34618"/>
                  <a:pt x="7171" y="33610"/>
                </a:cubicBezTo>
                <a:cubicBezTo>
                  <a:pt x="7067" y="23113"/>
                  <a:pt x="4220" y="9032"/>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0"/>
          <p:cNvSpPr/>
          <p:nvPr/>
        </p:nvSpPr>
        <p:spPr>
          <a:xfrm flipH="1" rot="10800000">
            <a:off x="5412675" y="-74500"/>
            <a:ext cx="4119850" cy="1699902"/>
          </a:xfrm>
          <a:custGeom>
            <a:rect b="b" l="l" r="r" t="t"/>
            <a:pathLst>
              <a:path extrusionOk="0" h="67901" w="164794">
                <a:moveTo>
                  <a:pt x="153794" y="0"/>
                </a:moveTo>
                <a:cubicBezTo>
                  <a:pt x="153280" y="0"/>
                  <a:pt x="152753" y="74"/>
                  <a:pt x="152211" y="227"/>
                </a:cubicBezTo>
                <a:cubicBezTo>
                  <a:pt x="144510" y="2399"/>
                  <a:pt x="146959" y="13812"/>
                  <a:pt x="146959" y="13812"/>
                </a:cubicBezTo>
                <a:cubicBezTo>
                  <a:pt x="144392" y="11611"/>
                  <a:pt x="141689" y="10878"/>
                  <a:pt x="139225" y="10878"/>
                </a:cubicBezTo>
                <a:cubicBezTo>
                  <a:pt x="134297" y="10878"/>
                  <a:pt x="130328" y="13812"/>
                  <a:pt x="130328" y="13812"/>
                </a:cubicBezTo>
                <a:cubicBezTo>
                  <a:pt x="128250" y="13068"/>
                  <a:pt x="126515" y="12777"/>
                  <a:pt x="125073" y="12777"/>
                </a:cubicBezTo>
                <a:cubicBezTo>
                  <a:pt x="119890" y="12777"/>
                  <a:pt x="118491" y="16538"/>
                  <a:pt x="118491" y="16538"/>
                </a:cubicBezTo>
                <a:cubicBezTo>
                  <a:pt x="118491" y="16538"/>
                  <a:pt x="113941" y="10845"/>
                  <a:pt x="103936" y="10845"/>
                </a:cubicBezTo>
                <a:cubicBezTo>
                  <a:pt x="100969" y="10845"/>
                  <a:pt x="97522" y="11345"/>
                  <a:pt x="93571" y="12644"/>
                </a:cubicBezTo>
                <a:cubicBezTo>
                  <a:pt x="76309" y="18311"/>
                  <a:pt x="80618" y="35530"/>
                  <a:pt x="80618" y="35530"/>
                </a:cubicBezTo>
                <a:cubicBezTo>
                  <a:pt x="62716" y="37910"/>
                  <a:pt x="64991" y="52896"/>
                  <a:pt x="64991" y="52896"/>
                </a:cubicBezTo>
                <a:cubicBezTo>
                  <a:pt x="64991" y="52896"/>
                  <a:pt x="60147" y="48349"/>
                  <a:pt x="48187" y="48349"/>
                </a:cubicBezTo>
                <a:cubicBezTo>
                  <a:pt x="44716" y="48349"/>
                  <a:pt x="40644" y="48732"/>
                  <a:pt x="35918" y="49721"/>
                </a:cubicBezTo>
                <a:cubicBezTo>
                  <a:pt x="14909" y="54125"/>
                  <a:pt x="0" y="67900"/>
                  <a:pt x="0" y="67900"/>
                </a:cubicBezTo>
                <a:lnTo>
                  <a:pt x="161496" y="67900"/>
                </a:lnTo>
                <a:cubicBezTo>
                  <a:pt x="161496" y="67900"/>
                  <a:pt x="161496" y="43621"/>
                  <a:pt x="163200" y="27708"/>
                </a:cubicBezTo>
                <a:cubicBezTo>
                  <a:pt x="164793" y="12923"/>
                  <a:pt x="160575" y="0"/>
                  <a:pt x="1537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 name="Google Shape;307;p40"/>
          <p:cNvGrpSpPr/>
          <p:nvPr/>
        </p:nvGrpSpPr>
        <p:grpSpPr>
          <a:xfrm>
            <a:off x="255138" y="3233675"/>
            <a:ext cx="851075" cy="1633900"/>
            <a:chOff x="3356475" y="2925175"/>
            <a:chExt cx="851075" cy="1633900"/>
          </a:xfrm>
        </p:grpSpPr>
        <p:sp>
          <p:nvSpPr>
            <p:cNvPr id="308" name="Google Shape;308;p40"/>
            <p:cNvSpPr/>
            <p:nvPr/>
          </p:nvSpPr>
          <p:spPr>
            <a:xfrm>
              <a:off x="3660675" y="2925175"/>
              <a:ext cx="297975" cy="556025"/>
            </a:xfrm>
            <a:custGeom>
              <a:rect b="b" l="l" r="r" t="t"/>
              <a:pathLst>
                <a:path extrusionOk="0" fill="none" h="22241" w="11919">
                  <a:moveTo>
                    <a:pt x="8904" y="0"/>
                  </a:moveTo>
                  <a:lnTo>
                    <a:pt x="3016" y="0"/>
                  </a:lnTo>
                  <a:cubicBezTo>
                    <a:pt x="1347" y="0"/>
                    <a:pt x="0" y="1347"/>
                    <a:pt x="0" y="3015"/>
                  </a:cubicBezTo>
                  <a:lnTo>
                    <a:pt x="0" y="22240"/>
                  </a:lnTo>
                  <a:lnTo>
                    <a:pt x="11919" y="22240"/>
                  </a:lnTo>
                  <a:lnTo>
                    <a:pt x="11919" y="3015"/>
                  </a:lnTo>
                  <a:cubicBezTo>
                    <a:pt x="11919" y="1347"/>
                    <a:pt x="10572" y="0"/>
                    <a:pt x="8904" y="0"/>
                  </a:cubicBezTo>
                  <a:close/>
                </a:path>
              </a:pathLst>
            </a:custGeom>
            <a:noFill/>
            <a:ln cap="flat" cmpd="sng" w="27650">
              <a:solidFill>
                <a:srgbClr val="20283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0"/>
            <p:cNvSpPr/>
            <p:nvPr/>
          </p:nvSpPr>
          <p:spPr>
            <a:xfrm>
              <a:off x="3673600" y="2925175"/>
              <a:ext cx="298000" cy="556025"/>
            </a:xfrm>
            <a:custGeom>
              <a:rect b="b" l="l" r="r" t="t"/>
              <a:pathLst>
                <a:path extrusionOk="0" fill="none" h="22241" w="11920">
                  <a:moveTo>
                    <a:pt x="8904" y="0"/>
                  </a:moveTo>
                  <a:lnTo>
                    <a:pt x="3016" y="0"/>
                  </a:lnTo>
                  <a:cubicBezTo>
                    <a:pt x="1357" y="0"/>
                    <a:pt x="1" y="1347"/>
                    <a:pt x="1" y="3015"/>
                  </a:cubicBezTo>
                  <a:lnTo>
                    <a:pt x="1" y="22240"/>
                  </a:lnTo>
                  <a:lnTo>
                    <a:pt x="11919" y="22240"/>
                  </a:lnTo>
                  <a:lnTo>
                    <a:pt x="11919" y="3015"/>
                  </a:lnTo>
                  <a:cubicBezTo>
                    <a:pt x="11919" y="1347"/>
                    <a:pt x="10572" y="0"/>
                    <a:pt x="8904" y="0"/>
                  </a:cubicBezTo>
                  <a:close/>
                </a:path>
              </a:pathLst>
            </a:custGeom>
            <a:noFill/>
            <a:ln cap="flat" cmpd="sng" w="27650">
              <a:solidFill>
                <a:schemeClr val="dk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0"/>
            <p:cNvSpPr/>
            <p:nvPr/>
          </p:nvSpPr>
          <p:spPr>
            <a:xfrm>
              <a:off x="3463975" y="4477625"/>
              <a:ext cx="64025" cy="81450"/>
            </a:xfrm>
            <a:custGeom>
              <a:rect b="b" l="l" r="r" t="t"/>
              <a:pathLst>
                <a:path extrusionOk="0" h="3258" w="2561">
                  <a:moveTo>
                    <a:pt x="1217" y="1"/>
                  </a:moveTo>
                  <a:cubicBezTo>
                    <a:pt x="593" y="1"/>
                    <a:pt x="62" y="708"/>
                    <a:pt x="36" y="1589"/>
                  </a:cubicBezTo>
                  <a:cubicBezTo>
                    <a:pt x="0" y="2490"/>
                    <a:pt x="491" y="3222"/>
                    <a:pt x="1124" y="3239"/>
                  </a:cubicBezTo>
                  <a:lnTo>
                    <a:pt x="2444" y="3257"/>
                  </a:lnTo>
                  <a:lnTo>
                    <a:pt x="2560" y="19"/>
                  </a:lnTo>
                  <a:lnTo>
                    <a:pt x="1240" y="1"/>
                  </a:lnTo>
                  <a:cubicBezTo>
                    <a:pt x="1232" y="1"/>
                    <a:pt x="1225" y="1"/>
                    <a:pt x="1217" y="1"/>
                  </a:cubicBezTo>
                  <a:close/>
                </a:path>
              </a:pathLst>
            </a:custGeom>
            <a:solidFill>
              <a:srgbClr val="505E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0"/>
            <p:cNvSpPr/>
            <p:nvPr/>
          </p:nvSpPr>
          <p:spPr>
            <a:xfrm>
              <a:off x="3463975" y="4477625"/>
              <a:ext cx="64025" cy="81450"/>
            </a:xfrm>
            <a:custGeom>
              <a:rect b="b" l="l" r="r" t="t"/>
              <a:pathLst>
                <a:path extrusionOk="0" h="3258" w="2561">
                  <a:moveTo>
                    <a:pt x="1217" y="1"/>
                  </a:moveTo>
                  <a:cubicBezTo>
                    <a:pt x="593" y="1"/>
                    <a:pt x="62" y="708"/>
                    <a:pt x="36" y="1589"/>
                  </a:cubicBezTo>
                  <a:cubicBezTo>
                    <a:pt x="0" y="2490"/>
                    <a:pt x="491" y="3222"/>
                    <a:pt x="1124" y="3239"/>
                  </a:cubicBezTo>
                  <a:lnTo>
                    <a:pt x="2444" y="3257"/>
                  </a:lnTo>
                  <a:lnTo>
                    <a:pt x="2560" y="19"/>
                  </a:lnTo>
                  <a:lnTo>
                    <a:pt x="1240" y="1"/>
                  </a:lnTo>
                  <a:cubicBezTo>
                    <a:pt x="1232" y="1"/>
                    <a:pt x="1225" y="1"/>
                    <a:pt x="1217" y="1"/>
                  </a:cubicBezTo>
                  <a:close/>
                </a:path>
              </a:pathLst>
            </a:custGeom>
            <a:solidFill>
              <a:srgbClr val="2135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0"/>
            <p:cNvSpPr/>
            <p:nvPr/>
          </p:nvSpPr>
          <p:spPr>
            <a:xfrm>
              <a:off x="3496975" y="4478075"/>
              <a:ext cx="59125" cy="81000"/>
            </a:xfrm>
            <a:custGeom>
              <a:rect b="b" l="l" r="r" t="t"/>
              <a:pathLst>
                <a:path extrusionOk="0" h="3240" w="2365">
                  <a:moveTo>
                    <a:pt x="1217" y="1"/>
                  </a:moveTo>
                  <a:cubicBezTo>
                    <a:pt x="594" y="1"/>
                    <a:pt x="62" y="708"/>
                    <a:pt x="36" y="1598"/>
                  </a:cubicBezTo>
                  <a:cubicBezTo>
                    <a:pt x="0" y="2490"/>
                    <a:pt x="491" y="3221"/>
                    <a:pt x="1124" y="3239"/>
                  </a:cubicBezTo>
                  <a:cubicBezTo>
                    <a:pt x="1128" y="3239"/>
                    <a:pt x="1132" y="3239"/>
                    <a:pt x="1136" y="3239"/>
                  </a:cubicBezTo>
                  <a:cubicBezTo>
                    <a:pt x="1764" y="3239"/>
                    <a:pt x="2293" y="2529"/>
                    <a:pt x="2329" y="1642"/>
                  </a:cubicBezTo>
                  <a:cubicBezTo>
                    <a:pt x="2364" y="750"/>
                    <a:pt x="1874" y="10"/>
                    <a:pt x="1240" y="1"/>
                  </a:cubicBezTo>
                  <a:cubicBezTo>
                    <a:pt x="1233" y="1"/>
                    <a:pt x="1225" y="1"/>
                    <a:pt x="1217" y="1"/>
                  </a:cubicBezTo>
                  <a:close/>
                </a:path>
              </a:pathLst>
            </a:custGeom>
            <a:solidFill>
              <a:srgbClr val="505E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0"/>
            <p:cNvSpPr/>
            <p:nvPr/>
          </p:nvSpPr>
          <p:spPr>
            <a:xfrm>
              <a:off x="3507675" y="4492800"/>
              <a:ext cx="37725" cy="51325"/>
            </a:xfrm>
            <a:custGeom>
              <a:rect b="b" l="l" r="r" t="t"/>
              <a:pathLst>
                <a:path extrusionOk="0" h="2053" w="1509">
                  <a:moveTo>
                    <a:pt x="783" y="1"/>
                  </a:moveTo>
                  <a:cubicBezTo>
                    <a:pt x="378" y="1"/>
                    <a:pt x="45" y="452"/>
                    <a:pt x="27" y="1018"/>
                  </a:cubicBezTo>
                  <a:cubicBezTo>
                    <a:pt x="1" y="1580"/>
                    <a:pt x="313" y="2044"/>
                    <a:pt x="714" y="2053"/>
                  </a:cubicBezTo>
                  <a:cubicBezTo>
                    <a:pt x="718" y="2053"/>
                    <a:pt x="722" y="2053"/>
                    <a:pt x="726" y="2053"/>
                  </a:cubicBezTo>
                  <a:cubicBezTo>
                    <a:pt x="1122" y="2053"/>
                    <a:pt x="1464" y="1610"/>
                    <a:pt x="1481" y="1044"/>
                  </a:cubicBezTo>
                  <a:cubicBezTo>
                    <a:pt x="1508" y="474"/>
                    <a:pt x="1196" y="10"/>
                    <a:pt x="795" y="1"/>
                  </a:cubicBezTo>
                  <a:cubicBezTo>
                    <a:pt x="791" y="1"/>
                    <a:pt x="787" y="1"/>
                    <a:pt x="783" y="1"/>
                  </a:cubicBezTo>
                  <a:close/>
                </a:path>
              </a:pathLst>
            </a:custGeom>
            <a:solidFill>
              <a:srgbClr val="505E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0"/>
            <p:cNvSpPr/>
            <p:nvPr/>
          </p:nvSpPr>
          <p:spPr>
            <a:xfrm>
              <a:off x="3572800" y="4477625"/>
              <a:ext cx="64025" cy="81450"/>
            </a:xfrm>
            <a:custGeom>
              <a:rect b="b" l="l" r="r" t="t"/>
              <a:pathLst>
                <a:path extrusionOk="0" h="3258" w="2561">
                  <a:moveTo>
                    <a:pt x="1217" y="1"/>
                  </a:moveTo>
                  <a:cubicBezTo>
                    <a:pt x="594" y="1"/>
                    <a:pt x="62" y="708"/>
                    <a:pt x="27" y="1589"/>
                  </a:cubicBezTo>
                  <a:cubicBezTo>
                    <a:pt x="0" y="2490"/>
                    <a:pt x="482" y="3222"/>
                    <a:pt x="1116" y="3239"/>
                  </a:cubicBezTo>
                  <a:lnTo>
                    <a:pt x="2436" y="3257"/>
                  </a:lnTo>
                  <a:lnTo>
                    <a:pt x="2561" y="19"/>
                  </a:lnTo>
                  <a:lnTo>
                    <a:pt x="1241" y="1"/>
                  </a:lnTo>
                  <a:cubicBezTo>
                    <a:pt x="1233" y="1"/>
                    <a:pt x="1225" y="1"/>
                    <a:pt x="1217" y="1"/>
                  </a:cubicBezTo>
                  <a:close/>
                </a:path>
              </a:pathLst>
            </a:custGeom>
            <a:solidFill>
              <a:srgbClr val="505E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0"/>
            <p:cNvSpPr/>
            <p:nvPr/>
          </p:nvSpPr>
          <p:spPr>
            <a:xfrm>
              <a:off x="3572800" y="4477625"/>
              <a:ext cx="64025" cy="81450"/>
            </a:xfrm>
            <a:custGeom>
              <a:rect b="b" l="l" r="r" t="t"/>
              <a:pathLst>
                <a:path extrusionOk="0" h="3258" w="2561">
                  <a:moveTo>
                    <a:pt x="1217" y="1"/>
                  </a:moveTo>
                  <a:cubicBezTo>
                    <a:pt x="594" y="1"/>
                    <a:pt x="62" y="708"/>
                    <a:pt x="27" y="1589"/>
                  </a:cubicBezTo>
                  <a:cubicBezTo>
                    <a:pt x="0" y="2490"/>
                    <a:pt x="482" y="3222"/>
                    <a:pt x="1116" y="3239"/>
                  </a:cubicBezTo>
                  <a:lnTo>
                    <a:pt x="2436" y="3257"/>
                  </a:lnTo>
                  <a:lnTo>
                    <a:pt x="2561" y="19"/>
                  </a:lnTo>
                  <a:lnTo>
                    <a:pt x="1241" y="1"/>
                  </a:lnTo>
                  <a:cubicBezTo>
                    <a:pt x="1233" y="1"/>
                    <a:pt x="1225" y="1"/>
                    <a:pt x="1217" y="1"/>
                  </a:cubicBezTo>
                  <a:close/>
                </a:path>
              </a:pathLst>
            </a:custGeom>
            <a:solidFill>
              <a:srgbClr val="2135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0"/>
            <p:cNvSpPr/>
            <p:nvPr/>
          </p:nvSpPr>
          <p:spPr>
            <a:xfrm>
              <a:off x="3605575" y="4478075"/>
              <a:ext cx="59125" cy="81000"/>
            </a:xfrm>
            <a:custGeom>
              <a:rect b="b" l="l" r="r" t="t"/>
              <a:pathLst>
                <a:path extrusionOk="0" h="3240" w="2365">
                  <a:moveTo>
                    <a:pt x="1226" y="1"/>
                  </a:moveTo>
                  <a:cubicBezTo>
                    <a:pt x="594" y="1"/>
                    <a:pt x="72" y="708"/>
                    <a:pt x="37" y="1598"/>
                  </a:cubicBezTo>
                  <a:cubicBezTo>
                    <a:pt x="1" y="2490"/>
                    <a:pt x="492" y="3221"/>
                    <a:pt x="1125" y="3239"/>
                  </a:cubicBezTo>
                  <a:cubicBezTo>
                    <a:pt x="1129" y="3239"/>
                    <a:pt x="1133" y="3239"/>
                    <a:pt x="1137" y="3239"/>
                  </a:cubicBezTo>
                  <a:cubicBezTo>
                    <a:pt x="1765" y="3239"/>
                    <a:pt x="2303" y="2529"/>
                    <a:pt x="2338" y="1642"/>
                  </a:cubicBezTo>
                  <a:cubicBezTo>
                    <a:pt x="2365" y="750"/>
                    <a:pt x="1883" y="10"/>
                    <a:pt x="1250" y="1"/>
                  </a:cubicBezTo>
                  <a:cubicBezTo>
                    <a:pt x="1242" y="1"/>
                    <a:pt x="1234" y="1"/>
                    <a:pt x="1226" y="1"/>
                  </a:cubicBezTo>
                  <a:close/>
                </a:path>
              </a:pathLst>
            </a:custGeom>
            <a:solidFill>
              <a:srgbClr val="505E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0"/>
            <p:cNvSpPr/>
            <p:nvPr/>
          </p:nvSpPr>
          <p:spPr>
            <a:xfrm>
              <a:off x="3616525" y="4492800"/>
              <a:ext cx="37475" cy="51325"/>
            </a:xfrm>
            <a:custGeom>
              <a:rect b="b" l="l" r="r" t="t"/>
              <a:pathLst>
                <a:path extrusionOk="0" h="2053" w="1499">
                  <a:moveTo>
                    <a:pt x="773" y="1"/>
                  </a:moveTo>
                  <a:cubicBezTo>
                    <a:pt x="377" y="1"/>
                    <a:pt x="36" y="452"/>
                    <a:pt x="18" y="1018"/>
                  </a:cubicBezTo>
                  <a:cubicBezTo>
                    <a:pt x="0" y="1580"/>
                    <a:pt x="303" y="2044"/>
                    <a:pt x="714" y="2053"/>
                  </a:cubicBezTo>
                  <a:cubicBezTo>
                    <a:pt x="718" y="2053"/>
                    <a:pt x="722" y="2053"/>
                    <a:pt x="726" y="2053"/>
                  </a:cubicBezTo>
                  <a:cubicBezTo>
                    <a:pt x="1122" y="2053"/>
                    <a:pt x="1454" y="1610"/>
                    <a:pt x="1481" y="1044"/>
                  </a:cubicBezTo>
                  <a:cubicBezTo>
                    <a:pt x="1499" y="474"/>
                    <a:pt x="1187" y="10"/>
                    <a:pt x="785" y="1"/>
                  </a:cubicBezTo>
                  <a:cubicBezTo>
                    <a:pt x="781" y="1"/>
                    <a:pt x="777" y="1"/>
                    <a:pt x="773" y="1"/>
                  </a:cubicBezTo>
                  <a:close/>
                </a:path>
              </a:pathLst>
            </a:custGeom>
            <a:solidFill>
              <a:srgbClr val="505E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0"/>
            <p:cNvSpPr/>
            <p:nvPr/>
          </p:nvSpPr>
          <p:spPr>
            <a:xfrm>
              <a:off x="3906675" y="4477625"/>
              <a:ext cx="64025" cy="81450"/>
            </a:xfrm>
            <a:custGeom>
              <a:rect b="b" l="l" r="r" t="t"/>
              <a:pathLst>
                <a:path extrusionOk="0" h="3258" w="2561">
                  <a:moveTo>
                    <a:pt x="1217" y="1"/>
                  </a:moveTo>
                  <a:cubicBezTo>
                    <a:pt x="594" y="1"/>
                    <a:pt x="62" y="708"/>
                    <a:pt x="27" y="1589"/>
                  </a:cubicBezTo>
                  <a:cubicBezTo>
                    <a:pt x="0" y="2490"/>
                    <a:pt x="482" y="3222"/>
                    <a:pt x="1115" y="3239"/>
                  </a:cubicBezTo>
                  <a:lnTo>
                    <a:pt x="2436" y="3257"/>
                  </a:lnTo>
                  <a:lnTo>
                    <a:pt x="2561" y="19"/>
                  </a:lnTo>
                  <a:lnTo>
                    <a:pt x="1240" y="1"/>
                  </a:lnTo>
                  <a:cubicBezTo>
                    <a:pt x="1233" y="1"/>
                    <a:pt x="1225" y="1"/>
                    <a:pt x="1217" y="1"/>
                  </a:cubicBezTo>
                  <a:close/>
                </a:path>
              </a:pathLst>
            </a:custGeom>
            <a:solidFill>
              <a:srgbClr val="505E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0"/>
            <p:cNvSpPr/>
            <p:nvPr/>
          </p:nvSpPr>
          <p:spPr>
            <a:xfrm>
              <a:off x="3906675" y="4477625"/>
              <a:ext cx="64025" cy="81450"/>
            </a:xfrm>
            <a:custGeom>
              <a:rect b="b" l="l" r="r" t="t"/>
              <a:pathLst>
                <a:path extrusionOk="0" h="3258" w="2561">
                  <a:moveTo>
                    <a:pt x="1217" y="1"/>
                  </a:moveTo>
                  <a:cubicBezTo>
                    <a:pt x="594" y="1"/>
                    <a:pt x="62" y="708"/>
                    <a:pt x="27" y="1589"/>
                  </a:cubicBezTo>
                  <a:cubicBezTo>
                    <a:pt x="0" y="2490"/>
                    <a:pt x="482" y="3222"/>
                    <a:pt x="1115" y="3239"/>
                  </a:cubicBezTo>
                  <a:lnTo>
                    <a:pt x="2436" y="3257"/>
                  </a:lnTo>
                  <a:lnTo>
                    <a:pt x="2561" y="19"/>
                  </a:lnTo>
                  <a:lnTo>
                    <a:pt x="1240" y="1"/>
                  </a:lnTo>
                  <a:cubicBezTo>
                    <a:pt x="1233" y="1"/>
                    <a:pt x="1225" y="1"/>
                    <a:pt x="1217" y="1"/>
                  </a:cubicBezTo>
                  <a:close/>
                </a:path>
              </a:pathLst>
            </a:custGeom>
            <a:solidFill>
              <a:srgbClr val="2135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0"/>
            <p:cNvSpPr/>
            <p:nvPr/>
          </p:nvSpPr>
          <p:spPr>
            <a:xfrm>
              <a:off x="3939450" y="4478075"/>
              <a:ext cx="59125" cy="81000"/>
            </a:xfrm>
            <a:custGeom>
              <a:rect b="b" l="l" r="r" t="t"/>
              <a:pathLst>
                <a:path extrusionOk="0" h="3240" w="2365">
                  <a:moveTo>
                    <a:pt x="1226" y="1"/>
                  </a:moveTo>
                  <a:cubicBezTo>
                    <a:pt x="603" y="1"/>
                    <a:pt x="72" y="708"/>
                    <a:pt x="36" y="1598"/>
                  </a:cubicBezTo>
                  <a:cubicBezTo>
                    <a:pt x="1" y="2490"/>
                    <a:pt x="491" y="3221"/>
                    <a:pt x="1125" y="3239"/>
                  </a:cubicBezTo>
                  <a:cubicBezTo>
                    <a:pt x="1129" y="3239"/>
                    <a:pt x="1133" y="3239"/>
                    <a:pt x="1136" y="3239"/>
                  </a:cubicBezTo>
                  <a:cubicBezTo>
                    <a:pt x="1765" y="3239"/>
                    <a:pt x="2303" y="2529"/>
                    <a:pt x="2338" y="1642"/>
                  </a:cubicBezTo>
                  <a:cubicBezTo>
                    <a:pt x="2365" y="750"/>
                    <a:pt x="1883" y="10"/>
                    <a:pt x="1250" y="1"/>
                  </a:cubicBezTo>
                  <a:cubicBezTo>
                    <a:pt x="1242" y="1"/>
                    <a:pt x="1234" y="1"/>
                    <a:pt x="1226" y="1"/>
                  </a:cubicBezTo>
                  <a:close/>
                </a:path>
              </a:pathLst>
            </a:custGeom>
            <a:solidFill>
              <a:srgbClr val="505E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0"/>
            <p:cNvSpPr/>
            <p:nvPr/>
          </p:nvSpPr>
          <p:spPr>
            <a:xfrm>
              <a:off x="3950375" y="4492800"/>
              <a:ext cx="37500" cy="51325"/>
            </a:xfrm>
            <a:custGeom>
              <a:rect b="b" l="l" r="r" t="t"/>
              <a:pathLst>
                <a:path extrusionOk="0" h="2053" w="1500">
                  <a:moveTo>
                    <a:pt x="774" y="1"/>
                  </a:moveTo>
                  <a:cubicBezTo>
                    <a:pt x="378" y="1"/>
                    <a:pt x="45" y="452"/>
                    <a:pt x="19" y="1018"/>
                  </a:cubicBezTo>
                  <a:cubicBezTo>
                    <a:pt x="1" y="1580"/>
                    <a:pt x="313" y="2044"/>
                    <a:pt x="714" y="2053"/>
                  </a:cubicBezTo>
                  <a:cubicBezTo>
                    <a:pt x="718" y="2053"/>
                    <a:pt x="722" y="2053"/>
                    <a:pt x="726" y="2053"/>
                  </a:cubicBezTo>
                  <a:cubicBezTo>
                    <a:pt x="1123" y="2053"/>
                    <a:pt x="1455" y="1610"/>
                    <a:pt x="1482" y="1044"/>
                  </a:cubicBezTo>
                  <a:cubicBezTo>
                    <a:pt x="1500" y="474"/>
                    <a:pt x="1187" y="10"/>
                    <a:pt x="786" y="1"/>
                  </a:cubicBezTo>
                  <a:cubicBezTo>
                    <a:pt x="782" y="1"/>
                    <a:pt x="778" y="1"/>
                    <a:pt x="774" y="1"/>
                  </a:cubicBezTo>
                  <a:close/>
                </a:path>
              </a:pathLst>
            </a:custGeom>
            <a:solidFill>
              <a:srgbClr val="505E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0"/>
            <p:cNvSpPr/>
            <p:nvPr/>
          </p:nvSpPr>
          <p:spPr>
            <a:xfrm>
              <a:off x="4015275" y="4477625"/>
              <a:ext cx="64050" cy="81450"/>
            </a:xfrm>
            <a:custGeom>
              <a:rect b="b" l="l" r="r" t="t"/>
              <a:pathLst>
                <a:path extrusionOk="0" h="3258" w="2562">
                  <a:moveTo>
                    <a:pt x="1218" y="1"/>
                  </a:moveTo>
                  <a:cubicBezTo>
                    <a:pt x="594" y="1"/>
                    <a:pt x="72" y="708"/>
                    <a:pt x="37" y="1589"/>
                  </a:cubicBezTo>
                  <a:cubicBezTo>
                    <a:pt x="1" y="2490"/>
                    <a:pt x="491" y="3222"/>
                    <a:pt x="1125" y="3239"/>
                  </a:cubicBezTo>
                  <a:lnTo>
                    <a:pt x="2445" y="3257"/>
                  </a:lnTo>
                  <a:lnTo>
                    <a:pt x="2561" y="19"/>
                  </a:lnTo>
                  <a:lnTo>
                    <a:pt x="1241" y="1"/>
                  </a:lnTo>
                  <a:cubicBezTo>
                    <a:pt x="1233" y="1"/>
                    <a:pt x="1225" y="1"/>
                    <a:pt x="1218" y="1"/>
                  </a:cubicBezTo>
                  <a:close/>
                </a:path>
              </a:pathLst>
            </a:custGeom>
            <a:solidFill>
              <a:srgbClr val="505E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0"/>
            <p:cNvSpPr/>
            <p:nvPr/>
          </p:nvSpPr>
          <p:spPr>
            <a:xfrm>
              <a:off x="4015275" y="4477625"/>
              <a:ext cx="64050" cy="81450"/>
            </a:xfrm>
            <a:custGeom>
              <a:rect b="b" l="l" r="r" t="t"/>
              <a:pathLst>
                <a:path extrusionOk="0" h="3258" w="2562">
                  <a:moveTo>
                    <a:pt x="1218" y="1"/>
                  </a:moveTo>
                  <a:cubicBezTo>
                    <a:pt x="594" y="1"/>
                    <a:pt x="72" y="708"/>
                    <a:pt x="37" y="1589"/>
                  </a:cubicBezTo>
                  <a:cubicBezTo>
                    <a:pt x="1" y="2490"/>
                    <a:pt x="491" y="3222"/>
                    <a:pt x="1125" y="3239"/>
                  </a:cubicBezTo>
                  <a:lnTo>
                    <a:pt x="2445" y="3257"/>
                  </a:lnTo>
                  <a:lnTo>
                    <a:pt x="2561" y="19"/>
                  </a:lnTo>
                  <a:lnTo>
                    <a:pt x="1241" y="1"/>
                  </a:lnTo>
                  <a:cubicBezTo>
                    <a:pt x="1233" y="1"/>
                    <a:pt x="1225" y="1"/>
                    <a:pt x="1218" y="1"/>
                  </a:cubicBezTo>
                  <a:close/>
                </a:path>
              </a:pathLst>
            </a:custGeom>
            <a:solidFill>
              <a:srgbClr val="2135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0"/>
            <p:cNvSpPr/>
            <p:nvPr/>
          </p:nvSpPr>
          <p:spPr>
            <a:xfrm>
              <a:off x="3356475" y="3348250"/>
              <a:ext cx="333650" cy="1142350"/>
            </a:xfrm>
            <a:custGeom>
              <a:rect b="b" l="l" r="r" t="t"/>
              <a:pathLst>
                <a:path extrusionOk="0" h="45694" w="13346">
                  <a:moveTo>
                    <a:pt x="2748" y="0"/>
                  </a:moveTo>
                  <a:cubicBezTo>
                    <a:pt x="1231" y="0"/>
                    <a:pt x="0" y="1231"/>
                    <a:pt x="0" y="2757"/>
                  </a:cubicBezTo>
                  <a:lnTo>
                    <a:pt x="0" y="42937"/>
                  </a:lnTo>
                  <a:cubicBezTo>
                    <a:pt x="0" y="44462"/>
                    <a:pt x="1231" y="45693"/>
                    <a:pt x="2748" y="45693"/>
                  </a:cubicBezTo>
                  <a:lnTo>
                    <a:pt x="13346" y="45693"/>
                  </a:lnTo>
                  <a:lnTo>
                    <a:pt x="133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0"/>
            <p:cNvSpPr/>
            <p:nvPr/>
          </p:nvSpPr>
          <p:spPr>
            <a:xfrm>
              <a:off x="3442100" y="4173425"/>
              <a:ext cx="37725" cy="213475"/>
            </a:xfrm>
            <a:custGeom>
              <a:rect b="b" l="l" r="r" t="t"/>
              <a:pathLst>
                <a:path extrusionOk="0" h="8539" w="1509">
                  <a:moveTo>
                    <a:pt x="482" y="1"/>
                  </a:moveTo>
                  <a:cubicBezTo>
                    <a:pt x="215" y="1"/>
                    <a:pt x="1" y="215"/>
                    <a:pt x="1" y="483"/>
                  </a:cubicBezTo>
                  <a:lnTo>
                    <a:pt x="1" y="8057"/>
                  </a:lnTo>
                  <a:cubicBezTo>
                    <a:pt x="1" y="8324"/>
                    <a:pt x="215" y="8538"/>
                    <a:pt x="482" y="8538"/>
                  </a:cubicBezTo>
                  <a:lnTo>
                    <a:pt x="1508" y="8538"/>
                  </a:lnTo>
                  <a:lnTo>
                    <a:pt x="15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0"/>
            <p:cNvSpPr/>
            <p:nvPr/>
          </p:nvSpPr>
          <p:spPr>
            <a:xfrm>
              <a:off x="3477350" y="3348250"/>
              <a:ext cx="652375" cy="1142350"/>
            </a:xfrm>
            <a:custGeom>
              <a:rect b="b" l="l" r="r" t="t"/>
              <a:pathLst>
                <a:path extrusionOk="0" h="45694" w="26095">
                  <a:moveTo>
                    <a:pt x="23347" y="277"/>
                  </a:moveTo>
                  <a:cubicBezTo>
                    <a:pt x="24712" y="277"/>
                    <a:pt x="25818" y="1392"/>
                    <a:pt x="25818" y="2757"/>
                  </a:cubicBezTo>
                  <a:lnTo>
                    <a:pt x="25818" y="42937"/>
                  </a:lnTo>
                  <a:cubicBezTo>
                    <a:pt x="25818" y="44302"/>
                    <a:pt x="24712" y="45417"/>
                    <a:pt x="23347" y="45417"/>
                  </a:cubicBezTo>
                  <a:lnTo>
                    <a:pt x="2757" y="45417"/>
                  </a:lnTo>
                  <a:cubicBezTo>
                    <a:pt x="1392" y="45417"/>
                    <a:pt x="277" y="44302"/>
                    <a:pt x="277" y="42937"/>
                  </a:cubicBezTo>
                  <a:lnTo>
                    <a:pt x="277" y="2757"/>
                  </a:lnTo>
                  <a:cubicBezTo>
                    <a:pt x="277" y="1392"/>
                    <a:pt x="1392" y="277"/>
                    <a:pt x="2757" y="277"/>
                  </a:cubicBezTo>
                  <a:close/>
                  <a:moveTo>
                    <a:pt x="2757" y="0"/>
                  </a:moveTo>
                  <a:cubicBezTo>
                    <a:pt x="1231" y="0"/>
                    <a:pt x="0" y="1231"/>
                    <a:pt x="0" y="2757"/>
                  </a:cubicBezTo>
                  <a:lnTo>
                    <a:pt x="0" y="42937"/>
                  </a:lnTo>
                  <a:cubicBezTo>
                    <a:pt x="0" y="44462"/>
                    <a:pt x="1231" y="45693"/>
                    <a:pt x="2757" y="45693"/>
                  </a:cubicBezTo>
                  <a:lnTo>
                    <a:pt x="23347" y="45693"/>
                  </a:lnTo>
                  <a:cubicBezTo>
                    <a:pt x="24863" y="45693"/>
                    <a:pt x="26094" y="44462"/>
                    <a:pt x="26094" y="42937"/>
                  </a:cubicBezTo>
                  <a:lnTo>
                    <a:pt x="26094" y="2757"/>
                  </a:lnTo>
                  <a:cubicBezTo>
                    <a:pt x="26094" y="1231"/>
                    <a:pt x="24863" y="0"/>
                    <a:pt x="233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0"/>
            <p:cNvSpPr/>
            <p:nvPr/>
          </p:nvSpPr>
          <p:spPr>
            <a:xfrm>
              <a:off x="3554950" y="3348250"/>
              <a:ext cx="652600" cy="1142350"/>
            </a:xfrm>
            <a:custGeom>
              <a:rect b="b" l="l" r="r" t="t"/>
              <a:pathLst>
                <a:path extrusionOk="0" h="45694" w="26104">
                  <a:moveTo>
                    <a:pt x="2757" y="0"/>
                  </a:moveTo>
                  <a:cubicBezTo>
                    <a:pt x="1232" y="0"/>
                    <a:pt x="1" y="1231"/>
                    <a:pt x="1" y="2757"/>
                  </a:cubicBezTo>
                  <a:lnTo>
                    <a:pt x="1" y="42937"/>
                  </a:lnTo>
                  <a:cubicBezTo>
                    <a:pt x="1" y="44462"/>
                    <a:pt x="1232" y="45693"/>
                    <a:pt x="2757" y="45693"/>
                  </a:cubicBezTo>
                  <a:lnTo>
                    <a:pt x="23347" y="45693"/>
                  </a:lnTo>
                  <a:cubicBezTo>
                    <a:pt x="24864" y="45693"/>
                    <a:pt x="26104" y="44462"/>
                    <a:pt x="26104" y="42937"/>
                  </a:cubicBezTo>
                  <a:lnTo>
                    <a:pt x="26104" y="2757"/>
                  </a:lnTo>
                  <a:cubicBezTo>
                    <a:pt x="26104" y="1231"/>
                    <a:pt x="24864" y="0"/>
                    <a:pt x="233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0"/>
            <p:cNvSpPr/>
            <p:nvPr/>
          </p:nvSpPr>
          <p:spPr>
            <a:xfrm>
              <a:off x="3876550" y="3759725"/>
              <a:ext cx="25900" cy="488675"/>
            </a:xfrm>
            <a:custGeom>
              <a:rect b="b" l="l" r="r" t="t"/>
              <a:pathLst>
                <a:path extrusionOk="0" h="19547" w="1036">
                  <a:moveTo>
                    <a:pt x="349" y="0"/>
                  </a:moveTo>
                  <a:cubicBezTo>
                    <a:pt x="153" y="0"/>
                    <a:pt x="1" y="152"/>
                    <a:pt x="1" y="348"/>
                  </a:cubicBezTo>
                  <a:lnTo>
                    <a:pt x="1" y="19198"/>
                  </a:lnTo>
                  <a:cubicBezTo>
                    <a:pt x="1" y="19386"/>
                    <a:pt x="153" y="19546"/>
                    <a:pt x="349" y="19546"/>
                  </a:cubicBezTo>
                  <a:lnTo>
                    <a:pt x="688" y="19546"/>
                  </a:lnTo>
                  <a:cubicBezTo>
                    <a:pt x="884" y="19546"/>
                    <a:pt x="1036" y="19386"/>
                    <a:pt x="1036" y="19198"/>
                  </a:cubicBezTo>
                  <a:lnTo>
                    <a:pt x="1036" y="348"/>
                  </a:lnTo>
                  <a:cubicBezTo>
                    <a:pt x="1036" y="152"/>
                    <a:pt x="884" y="0"/>
                    <a:pt x="688" y="0"/>
                  </a:cubicBezTo>
                  <a:close/>
                </a:path>
              </a:pathLst>
            </a:custGeom>
            <a:solidFill>
              <a:srgbClr val="B3DB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0"/>
            <p:cNvSpPr/>
            <p:nvPr/>
          </p:nvSpPr>
          <p:spPr>
            <a:xfrm>
              <a:off x="3884825" y="3759725"/>
              <a:ext cx="25875" cy="488675"/>
            </a:xfrm>
            <a:custGeom>
              <a:rect b="b" l="l" r="r" t="t"/>
              <a:pathLst>
                <a:path extrusionOk="0" h="19547" w="1035">
                  <a:moveTo>
                    <a:pt x="348" y="0"/>
                  </a:moveTo>
                  <a:cubicBezTo>
                    <a:pt x="152" y="0"/>
                    <a:pt x="0" y="152"/>
                    <a:pt x="0" y="348"/>
                  </a:cubicBezTo>
                  <a:lnTo>
                    <a:pt x="0" y="19198"/>
                  </a:lnTo>
                  <a:cubicBezTo>
                    <a:pt x="0" y="19386"/>
                    <a:pt x="152" y="19546"/>
                    <a:pt x="348" y="19546"/>
                  </a:cubicBezTo>
                  <a:lnTo>
                    <a:pt x="687" y="19546"/>
                  </a:lnTo>
                  <a:cubicBezTo>
                    <a:pt x="883" y="19546"/>
                    <a:pt x="1035" y="19386"/>
                    <a:pt x="1035" y="19198"/>
                  </a:cubicBezTo>
                  <a:lnTo>
                    <a:pt x="1035" y="348"/>
                  </a:lnTo>
                  <a:cubicBezTo>
                    <a:pt x="1035" y="152"/>
                    <a:pt x="883" y="0"/>
                    <a:pt x="6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0"/>
            <p:cNvSpPr/>
            <p:nvPr/>
          </p:nvSpPr>
          <p:spPr>
            <a:xfrm>
              <a:off x="3706175" y="3544050"/>
              <a:ext cx="133400" cy="116450"/>
            </a:xfrm>
            <a:custGeom>
              <a:rect b="b" l="l" r="r" t="t"/>
              <a:pathLst>
                <a:path extrusionOk="0" h="4658" w="5336">
                  <a:moveTo>
                    <a:pt x="678" y="1"/>
                  </a:moveTo>
                  <a:cubicBezTo>
                    <a:pt x="304" y="1"/>
                    <a:pt x="0" y="304"/>
                    <a:pt x="0" y="670"/>
                  </a:cubicBezTo>
                  <a:lnTo>
                    <a:pt x="0" y="3980"/>
                  </a:lnTo>
                  <a:cubicBezTo>
                    <a:pt x="0" y="4354"/>
                    <a:pt x="304" y="4658"/>
                    <a:pt x="678" y="4658"/>
                  </a:cubicBezTo>
                  <a:lnTo>
                    <a:pt x="4657" y="4658"/>
                  </a:lnTo>
                  <a:cubicBezTo>
                    <a:pt x="5032" y="4658"/>
                    <a:pt x="5335" y="4354"/>
                    <a:pt x="5335" y="3980"/>
                  </a:cubicBezTo>
                  <a:lnTo>
                    <a:pt x="5335" y="670"/>
                  </a:lnTo>
                  <a:cubicBezTo>
                    <a:pt x="5335" y="304"/>
                    <a:pt x="5032" y="1"/>
                    <a:pt x="4657" y="1"/>
                  </a:cubicBezTo>
                  <a:close/>
                </a:path>
              </a:pathLst>
            </a:custGeom>
            <a:solidFill>
              <a:srgbClr val="B3DB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0"/>
            <p:cNvSpPr/>
            <p:nvPr/>
          </p:nvSpPr>
          <p:spPr>
            <a:xfrm>
              <a:off x="3715525" y="3544050"/>
              <a:ext cx="365575" cy="116450"/>
            </a:xfrm>
            <a:custGeom>
              <a:rect b="b" l="l" r="r" t="t"/>
              <a:pathLst>
                <a:path extrusionOk="0" h="4658" w="14623">
                  <a:moveTo>
                    <a:pt x="679" y="1"/>
                  </a:moveTo>
                  <a:cubicBezTo>
                    <a:pt x="304" y="1"/>
                    <a:pt x="1" y="304"/>
                    <a:pt x="1" y="670"/>
                  </a:cubicBezTo>
                  <a:lnTo>
                    <a:pt x="1" y="3980"/>
                  </a:lnTo>
                  <a:cubicBezTo>
                    <a:pt x="1" y="4354"/>
                    <a:pt x="304" y="4658"/>
                    <a:pt x="679" y="4658"/>
                  </a:cubicBezTo>
                  <a:lnTo>
                    <a:pt x="13945" y="4658"/>
                  </a:lnTo>
                  <a:cubicBezTo>
                    <a:pt x="14319" y="4658"/>
                    <a:pt x="14623" y="4354"/>
                    <a:pt x="14623" y="3980"/>
                  </a:cubicBezTo>
                  <a:lnTo>
                    <a:pt x="14623" y="670"/>
                  </a:lnTo>
                  <a:cubicBezTo>
                    <a:pt x="14623" y="304"/>
                    <a:pt x="14319" y="1"/>
                    <a:pt x="139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0"/>
            <p:cNvSpPr/>
            <p:nvPr/>
          </p:nvSpPr>
          <p:spPr>
            <a:xfrm>
              <a:off x="3714650" y="3759725"/>
              <a:ext cx="25900" cy="488675"/>
            </a:xfrm>
            <a:custGeom>
              <a:rect b="b" l="l" r="r" t="t"/>
              <a:pathLst>
                <a:path extrusionOk="0" h="19547" w="1036">
                  <a:moveTo>
                    <a:pt x="348" y="0"/>
                  </a:moveTo>
                  <a:cubicBezTo>
                    <a:pt x="152" y="0"/>
                    <a:pt x="0" y="152"/>
                    <a:pt x="0" y="348"/>
                  </a:cubicBezTo>
                  <a:lnTo>
                    <a:pt x="0" y="19198"/>
                  </a:lnTo>
                  <a:cubicBezTo>
                    <a:pt x="0" y="19386"/>
                    <a:pt x="152" y="19546"/>
                    <a:pt x="348" y="19546"/>
                  </a:cubicBezTo>
                  <a:lnTo>
                    <a:pt x="687" y="19546"/>
                  </a:lnTo>
                  <a:cubicBezTo>
                    <a:pt x="883" y="19546"/>
                    <a:pt x="1035" y="19386"/>
                    <a:pt x="1035" y="19198"/>
                  </a:cubicBezTo>
                  <a:lnTo>
                    <a:pt x="1035" y="348"/>
                  </a:lnTo>
                  <a:cubicBezTo>
                    <a:pt x="1035" y="152"/>
                    <a:pt x="883" y="0"/>
                    <a:pt x="687" y="0"/>
                  </a:cubicBezTo>
                  <a:close/>
                </a:path>
              </a:pathLst>
            </a:custGeom>
            <a:solidFill>
              <a:srgbClr val="B3DB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0"/>
            <p:cNvSpPr/>
            <p:nvPr/>
          </p:nvSpPr>
          <p:spPr>
            <a:xfrm>
              <a:off x="3722900" y="3759725"/>
              <a:ext cx="25900" cy="488675"/>
            </a:xfrm>
            <a:custGeom>
              <a:rect b="b" l="l" r="r" t="t"/>
              <a:pathLst>
                <a:path extrusionOk="0" h="19547" w="1036">
                  <a:moveTo>
                    <a:pt x="348" y="0"/>
                  </a:moveTo>
                  <a:cubicBezTo>
                    <a:pt x="161" y="0"/>
                    <a:pt x="0" y="152"/>
                    <a:pt x="0" y="348"/>
                  </a:cubicBezTo>
                  <a:lnTo>
                    <a:pt x="0" y="19198"/>
                  </a:lnTo>
                  <a:cubicBezTo>
                    <a:pt x="0" y="19386"/>
                    <a:pt x="161" y="19546"/>
                    <a:pt x="348" y="19546"/>
                  </a:cubicBezTo>
                  <a:lnTo>
                    <a:pt x="696" y="19546"/>
                  </a:lnTo>
                  <a:cubicBezTo>
                    <a:pt x="884" y="19546"/>
                    <a:pt x="1035" y="19386"/>
                    <a:pt x="1035" y="19198"/>
                  </a:cubicBezTo>
                  <a:lnTo>
                    <a:pt x="1035" y="348"/>
                  </a:lnTo>
                  <a:cubicBezTo>
                    <a:pt x="1035" y="152"/>
                    <a:pt x="884" y="0"/>
                    <a:pt x="6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40"/>
          <p:cNvGrpSpPr/>
          <p:nvPr/>
        </p:nvGrpSpPr>
        <p:grpSpPr>
          <a:xfrm>
            <a:off x="1186120" y="4432247"/>
            <a:ext cx="1121370" cy="435322"/>
            <a:chOff x="1406775" y="3622850"/>
            <a:chExt cx="1423600" cy="552650"/>
          </a:xfrm>
        </p:grpSpPr>
        <p:sp>
          <p:nvSpPr>
            <p:cNvPr id="335" name="Google Shape;335;p40"/>
            <p:cNvSpPr/>
            <p:nvPr/>
          </p:nvSpPr>
          <p:spPr>
            <a:xfrm>
              <a:off x="1522700" y="3940525"/>
              <a:ext cx="1210550" cy="234975"/>
            </a:xfrm>
            <a:custGeom>
              <a:rect b="b" l="l" r="r" t="t"/>
              <a:pathLst>
                <a:path extrusionOk="0" h="9399" w="48422">
                  <a:moveTo>
                    <a:pt x="0" y="0"/>
                  </a:moveTo>
                  <a:lnTo>
                    <a:pt x="0" y="9399"/>
                  </a:lnTo>
                  <a:lnTo>
                    <a:pt x="48422" y="9399"/>
                  </a:lnTo>
                  <a:lnTo>
                    <a:pt x="4842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0"/>
            <p:cNvSpPr/>
            <p:nvPr/>
          </p:nvSpPr>
          <p:spPr>
            <a:xfrm>
              <a:off x="1698125" y="3997525"/>
              <a:ext cx="860950" cy="120225"/>
            </a:xfrm>
            <a:custGeom>
              <a:rect b="b" l="l" r="r" t="t"/>
              <a:pathLst>
                <a:path extrusionOk="0" h="4809" w="34438">
                  <a:moveTo>
                    <a:pt x="19823" y="16"/>
                  </a:moveTo>
                  <a:cubicBezTo>
                    <a:pt x="14370" y="16"/>
                    <a:pt x="8916" y="300"/>
                    <a:pt x="3485" y="853"/>
                  </a:cubicBezTo>
                  <a:cubicBezTo>
                    <a:pt x="2382" y="978"/>
                    <a:pt x="1204" y="1154"/>
                    <a:pt x="427" y="1956"/>
                  </a:cubicBezTo>
                  <a:cubicBezTo>
                    <a:pt x="201" y="2206"/>
                    <a:pt x="1" y="2532"/>
                    <a:pt x="26" y="2883"/>
                  </a:cubicBezTo>
                  <a:cubicBezTo>
                    <a:pt x="76" y="3560"/>
                    <a:pt x="853" y="3911"/>
                    <a:pt x="1530" y="4086"/>
                  </a:cubicBezTo>
                  <a:cubicBezTo>
                    <a:pt x="4111" y="4738"/>
                    <a:pt x="6818" y="4788"/>
                    <a:pt x="9500" y="4788"/>
                  </a:cubicBezTo>
                  <a:cubicBezTo>
                    <a:pt x="11269" y="4802"/>
                    <a:pt x="13040" y="4809"/>
                    <a:pt x="14812" y="4809"/>
                  </a:cubicBezTo>
                  <a:cubicBezTo>
                    <a:pt x="19091" y="4809"/>
                    <a:pt x="23374" y="4773"/>
                    <a:pt x="27645" y="4738"/>
                  </a:cubicBezTo>
                  <a:cubicBezTo>
                    <a:pt x="28898" y="4738"/>
                    <a:pt x="30126" y="4738"/>
                    <a:pt x="31379" y="4587"/>
                  </a:cubicBezTo>
                  <a:cubicBezTo>
                    <a:pt x="32081" y="4487"/>
                    <a:pt x="32833" y="4337"/>
                    <a:pt x="33410" y="3936"/>
                  </a:cubicBezTo>
                  <a:cubicBezTo>
                    <a:pt x="34011" y="3535"/>
                    <a:pt x="34437" y="2808"/>
                    <a:pt x="34312" y="2106"/>
                  </a:cubicBezTo>
                  <a:cubicBezTo>
                    <a:pt x="33961" y="1"/>
                    <a:pt x="29299" y="302"/>
                    <a:pt x="27921" y="226"/>
                  </a:cubicBezTo>
                  <a:cubicBezTo>
                    <a:pt x="25224" y="85"/>
                    <a:pt x="22524" y="16"/>
                    <a:pt x="19823" y="1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0"/>
            <p:cNvSpPr/>
            <p:nvPr/>
          </p:nvSpPr>
          <p:spPr>
            <a:xfrm>
              <a:off x="2683100" y="3957425"/>
              <a:ext cx="25" cy="201150"/>
            </a:xfrm>
            <a:custGeom>
              <a:rect b="b" l="l" r="r" t="t"/>
              <a:pathLst>
                <a:path extrusionOk="0" fill="none" h="8046" w="1">
                  <a:moveTo>
                    <a:pt x="1" y="1"/>
                  </a:moveTo>
                  <a:lnTo>
                    <a:pt x="1" y="8046"/>
                  </a:lnTo>
                </a:path>
              </a:pathLst>
            </a:custGeom>
            <a:noFill/>
            <a:ln cap="flat" cmpd="sng" w="8150">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0"/>
            <p:cNvSpPr/>
            <p:nvPr/>
          </p:nvSpPr>
          <p:spPr>
            <a:xfrm>
              <a:off x="2631725" y="3956175"/>
              <a:ext cx="25" cy="203675"/>
            </a:xfrm>
            <a:custGeom>
              <a:rect b="b" l="l" r="r" t="t"/>
              <a:pathLst>
                <a:path extrusionOk="0" fill="none" h="8147" w="1">
                  <a:moveTo>
                    <a:pt x="0" y="1"/>
                  </a:moveTo>
                  <a:lnTo>
                    <a:pt x="0" y="8146"/>
                  </a:lnTo>
                </a:path>
              </a:pathLst>
            </a:custGeom>
            <a:noFill/>
            <a:ln cap="flat" cmpd="sng" w="11900">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0"/>
            <p:cNvSpPr/>
            <p:nvPr/>
          </p:nvSpPr>
          <p:spPr>
            <a:xfrm>
              <a:off x="1619825" y="3956800"/>
              <a:ext cx="25" cy="201775"/>
            </a:xfrm>
            <a:custGeom>
              <a:rect b="b" l="l" r="r" t="t"/>
              <a:pathLst>
                <a:path extrusionOk="0" fill="none" h="8071" w="1">
                  <a:moveTo>
                    <a:pt x="0" y="1"/>
                  </a:moveTo>
                  <a:lnTo>
                    <a:pt x="0" y="8071"/>
                  </a:lnTo>
                </a:path>
              </a:pathLst>
            </a:custGeom>
            <a:noFill/>
            <a:ln cap="flat" cmpd="sng" w="8150">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0"/>
            <p:cNvSpPr/>
            <p:nvPr/>
          </p:nvSpPr>
          <p:spPr>
            <a:xfrm>
              <a:off x="1569050" y="3956175"/>
              <a:ext cx="25" cy="203675"/>
            </a:xfrm>
            <a:custGeom>
              <a:rect b="b" l="l" r="r" t="t"/>
              <a:pathLst>
                <a:path extrusionOk="0" fill="none" h="8147" w="1">
                  <a:moveTo>
                    <a:pt x="1" y="1"/>
                  </a:moveTo>
                  <a:lnTo>
                    <a:pt x="1" y="8146"/>
                  </a:lnTo>
                </a:path>
              </a:pathLst>
            </a:custGeom>
            <a:noFill/>
            <a:ln cap="flat" cmpd="sng" w="11900">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0"/>
            <p:cNvSpPr/>
            <p:nvPr/>
          </p:nvSpPr>
          <p:spPr>
            <a:xfrm>
              <a:off x="1406775" y="3783875"/>
              <a:ext cx="1209925" cy="159800"/>
            </a:xfrm>
            <a:custGeom>
              <a:rect b="b" l="l" r="r" t="t"/>
              <a:pathLst>
                <a:path extrusionOk="0" h="6392" w="48397">
                  <a:moveTo>
                    <a:pt x="1" y="0"/>
                  </a:moveTo>
                  <a:lnTo>
                    <a:pt x="1" y="6391"/>
                  </a:lnTo>
                  <a:lnTo>
                    <a:pt x="48397" y="6391"/>
                  </a:lnTo>
                  <a:lnTo>
                    <a:pt x="483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0"/>
            <p:cNvSpPr/>
            <p:nvPr/>
          </p:nvSpPr>
          <p:spPr>
            <a:xfrm>
              <a:off x="2566550" y="3795150"/>
              <a:ext cx="25" cy="137250"/>
            </a:xfrm>
            <a:custGeom>
              <a:rect b="b" l="l" r="r" t="t"/>
              <a:pathLst>
                <a:path extrusionOk="0" fill="none" h="5490" w="1">
                  <a:moveTo>
                    <a:pt x="1" y="0"/>
                  </a:moveTo>
                  <a:lnTo>
                    <a:pt x="1" y="5489"/>
                  </a:lnTo>
                </a:path>
              </a:pathLst>
            </a:custGeom>
            <a:noFill/>
            <a:ln cap="flat" cmpd="sng" w="627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0"/>
            <p:cNvSpPr/>
            <p:nvPr/>
          </p:nvSpPr>
          <p:spPr>
            <a:xfrm>
              <a:off x="2515800" y="3794525"/>
              <a:ext cx="25" cy="139125"/>
            </a:xfrm>
            <a:custGeom>
              <a:rect b="b" l="l" r="r" t="t"/>
              <a:pathLst>
                <a:path extrusionOk="0" fill="none" h="5565" w="1">
                  <a:moveTo>
                    <a:pt x="1" y="0"/>
                  </a:moveTo>
                  <a:lnTo>
                    <a:pt x="1" y="5564"/>
                  </a:lnTo>
                </a:path>
              </a:pathLst>
            </a:custGeom>
            <a:noFill/>
            <a:ln cap="flat" cmpd="sng" w="1002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0"/>
            <p:cNvSpPr/>
            <p:nvPr/>
          </p:nvSpPr>
          <p:spPr>
            <a:xfrm>
              <a:off x="1503900" y="3794525"/>
              <a:ext cx="25" cy="137875"/>
            </a:xfrm>
            <a:custGeom>
              <a:rect b="b" l="l" r="r" t="t"/>
              <a:pathLst>
                <a:path extrusionOk="0" fill="none" h="5515" w="1">
                  <a:moveTo>
                    <a:pt x="0" y="0"/>
                  </a:moveTo>
                  <a:lnTo>
                    <a:pt x="0" y="5514"/>
                  </a:lnTo>
                </a:path>
              </a:pathLst>
            </a:custGeom>
            <a:noFill/>
            <a:ln cap="flat" cmpd="sng" w="627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0"/>
            <p:cNvSpPr/>
            <p:nvPr/>
          </p:nvSpPr>
          <p:spPr>
            <a:xfrm>
              <a:off x="1453150" y="3793900"/>
              <a:ext cx="25" cy="139750"/>
            </a:xfrm>
            <a:custGeom>
              <a:rect b="b" l="l" r="r" t="t"/>
              <a:pathLst>
                <a:path extrusionOk="0" fill="none" h="5590" w="1">
                  <a:moveTo>
                    <a:pt x="0" y="0"/>
                  </a:moveTo>
                  <a:lnTo>
                    <a:pt x="0" y="5589"/>
                  </a:lnTo>
                </a:path>
              </a:pathLst>
            </a:custGeom>
            <a:noFill/>
            <a:ln cap="flat" cmpd="sng" w="1002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0"/>
            <p:cNvSpPr/>
            <p:nvPr/>
          </p:nvSpPr>
          <p:spPr>
            <a:xfrm>
              <a:off x="1622950" y="3811525"/>
              <a:ext cx="780725" cy="104875"/>
            </a:xfrm>
            <a:custGeom>
              <a:rect b="b" l="l" r="r" t="t"/>
              <a:pathLst>
                <a:path extrusionOk="0" h="4195" w="31229">
                  <a:moveTo>
                    <a:pt x="11896" y="1"/>
                  </a:moveTo>
                  <a:cubicBezTo>
                    <a:pt x="9890" y="1"/>
                    <a:pt x="7888" y="33"/>
                    <a:pt x="5890" y="97"/>
                  </a:cubicBezTo>
                  <a:cubicBezTo>
                    <a:pt x="4386" y="147"/>
                    <a:pt x="2883" y="223"/>
                    <a:pt x="1454" y="674"/>
                  </a:cubicBezTo>
                  <a:cubicBezTo>
                    <a:pt x="827" y="874"/>
                    <a:pt x="176" y="1250"/>
                    <a:pt x="50" y="1877"/>
                  </a:cubicBezTo>
                  <a:cubicBezTo>
                    <a:pt x="0" y="2178"/>
                    <a:pt x="76" y="2478"/>
                    <a:pt x="251" y="2729"/>
                  </a:cubicBezTo>
                  <a:cubicBezTo>
                    <a:pt x="752" y="3506"/>
                    <a:pt x="1830" y="3631"/>
                    <a:pt x="2757" y="3656"/>
                  </a:cubicBezTo>
                  <a:cubicBezTo>
                    <a:pt x="9975" y="3932"/>
                    <a:pt x="17193" y="4107"/>
                    <a:pt x="24411" y="4183"/>
                  </a:cubicBezTo>
                  <a:cubicBezTo>
                    <a:pt x="24704" y="4187"/>
                    <a:pt x="25056" y="4195"/>
                    <a:pt x="25441" y="4195"/>
                  </a:cubicBezTo>
                  <a:cubicBezTo>
                    <a:pt x="27296" y="4195"/>
                    <a:pt x="29929" y="4009"/>
                    <a:pt x="30552" y="2328"/>
                  </a:cubicBezTo>
                  <a:cubicBezTo>
                    <a:pt x="31229" y="574"/>
                    <a:pt x="27970" y="649"/>
                    <a:pt x="27018" y="574"/>
                  </a:cubicBezTo>
                  <a:cubicBezTo>
                    <a:pt x="24662" y="398"/>
                    <a:pt x="22281" y="248"/>
                    <a:pt x="19925" y="173"/>
                  </a:cubicBezTo>
                  <a:cubicBezTo>
                    <a:pt x="17247" y="58"/>
                    <a:pt x="14569" y="1"/>
                    <a:pt x="118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0"/>
            <p:cNvSpPr/>
            <p:nvPr/>
          </p:nvSpPr>
          <p:spPr>
            <a:xfrm>
              <a:off x="1619825" y="3622850"/>
              <a:ext cx="1210550" cy="160425"/>
            </a:xfrm>
            <a:custGeom>
              <a:rect b="b" l="l" r="r" t="t"/>
              <a:pathLst>
                <a:path extrusionOk="0" h="6417" w="48422">
                  <a:moveTo>
                    <a:pt x="0" y="0"/>
                  </a:moveTo>
                  <a:lnTo>
                    <a:pt x="0" y="6416"/>
                  </a:lnTo>
                  <a:lnTo>
                    <a:pt x="48421" y="6416"/>
                  </a:lnTo>
                  <a:lnTo>
                    <a:pt x="484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0"/>
            <p:cNvSpPr/>
            <p:nvPr/>
          </p:nvSpPr>
          <p:spPr>
            <a:xfrm>
              <a:off x="2780225" y="3634125"/>
              <a:ext cx="25" cy="137875"/>
            </a:xfrm>
            <a:custGeom>
              <a:rect b="b" l="l" r="r" t="t"/>
              <a:pathLst>
                <a:path extrusionOk="0" fill="none" h="5515" w="1">
                  <a:moveTo>
                    <a:pt x="0" y="0"/>
                  </a:moveTo>
                  <a:lnTo>
                    <a:pt x="0" y="5514"/>
                  </a:lnTo>
                </a:path>
              </a:pathLst>
            </a:custGeom>
            <a:noFill/>
            <a:ln cap="flat" cmpd="sng" w="627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0"/>
            <p:cNvSpPr/>
            <p:nvPr/>
          </p:nvSpPr>
          <p:spPr>
            <a:xfrm>
              <a:off x="2729475" y="3633500"/>
              <a:ext cx="25" cy="139125"/>
            </a:xfrm>
            <a:custGeom>
              <a:rect b="b" l="l" r="r" t="t"/>
              <a:pathLst>
                <a:path extrusionOk="0" fill="none" h="5565" w="1">
                  <a:moveTo>
                    <a:pt x="0" y="0"/>
                  </a:moveTo>
                  <a:lnTo>
                    <a:pt x="0" y="5564"/>
                  </a:lnTo>
                </a:path>
              </a:pathLst>
            </a:custGeom>
            <a:noFill/>
            <a:ln cap="flat" cmpd="sng" w="1002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0"/>
            <p:cNvSpPr/>
            <p:nvPr/>
          </p:nvSpPr>
          <p:spPr>
            <a:xfrm>
              <a:off x="1716925" y="3634125"/>
              <a:ext cx="25" cy="137875"/>
            </a:xfrm>
            <a:custGeom>
              <a:rect b="b" l="l" r="r" t="t"/>
              <a:pathLst>
                <a:path extrusionOk="0" fill="none" h="5515" w="1">
                  <a:moveTo>
                    <a:pt x="1" y="0"/>
                  </a:moveTo>
                  <a:lnTo>
                    <a:pt x="1" y="5514"/>
                  </a:lnTo>
                </a:path>
              </a:pathLst>
            </a:custGeom>
            <a:noFill/>
            <a:ln cap="flat" cmpd="sng" w="627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0"/>
            <p:cNvSpPr/>
            <p:nvPr/>
          </p:nvSpPr>
          <p:spPr>
            <a:xfrm>
              <a:off x="1666175" y="3633500"/>
              <a:ext cx="25" cy="139125"/>
            </a:xfrm>
            <a:custGeom>
              <a:rect b="b" l="l" r="r" t="t"/>
              <a:pathLst>
                <a:path extrusionOk="0" fill="none" h="5565" w="1">
                  <a:moveTo>
                    <a:pt x="1" y="0"/>
                  </a:moveTo>
                  <a:lnTo>
                    <a:pt x="1" y="5564"/>
                  </a:lnTo>
                </a:path>
              </a:pathLst>
            </a:custGeom>
            <a:noFill/>
            <a:ln cap="flat" cmpd="sng" w="1002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0"/>
            <p:cNvSpPr/>
            <p:nvPr/>
          </p:nvSpPr>
          <p:spPr>
            <a:xfrm>
              <a:off x="1836600" y="3651075"/>
              <a:ext cx="780100" cy="104700"/>
            </a:xfrm>
            <a:custGeom>
              <a:rect b="b" l="l" r="r" t="t"/>
              <a:pathLst>
                <a:path extrusionOk="0" h="4188" w="31204">
                  <a:moveTo>
                    <a:pt x="12086" y="1"/>
                  </a:moveTo>
                  <a:cubicBezTo>
                    <a:pt x="10014" y="1"/>
                    <a:pt x="7940" y="33"/>
                    <a:pt x="5865" y="99"/>
                  </a:cubicBezTo>
                  <a:cubicBezTo>
                    <a:pt x="4387" y="149"/>
                    <a:pt x="2858" y="225"/>
                    <a:pt x="1429" y="676"/>
                  </a:cubicBezTo>
                  <a:cubicBezTo>
                    <a:pt x="828" y="876"/>
                    <a:pt x="151" y="1227"/>
                    <a:pt x="51" y="1879"/>
                  </a:cubicBezTo>
                  <a:cubicBezTo>
                    <a:pt x="1" y="2154"/>
                    <a:pt x="76" y="2455"/>
                    <a:pt x="226" y="2706"/>
                  </a:cubicBezTo>
                  <a:cubicBezTo>
                    <a:pt x="728" y="3508"/>
                    <a:pt x="1805" y="3633"/>
                    <a:pt x="2758" y="3658"/>
                  </a:cubicBezTo>
                  <a:cubicBezTo>
                    <a:pt x="9976" y="3934"/>
                    <a:pt x="17194" y="4109"/>
                    <a:pt x="24412" y="4185"/>
                  </a:cubicBezTo>
                  <a:cubicBezTo>
                    <a:pt x="24634" y="4185"/>
                    <a:pt x="24890" y="4187"/>
                    <a:pt x="25168" y="4187"/>
                  </a:cubicBezTo>
                  <a:cubicBezTo>
                    <a:pt x="27022" y="4187"/>
                    <a:pt x="29877" y="4073"/>
                    <a:pt x="30552" y="2330"/>
                  </a:cubicBezTo>
                  <a:cubicBezTo>
                    <a:pt x="31204" y="550"/>
                    <a:pt x="27971" y="651"/>
                    <a:pt x="27018" y="575"/>
                  </a:cubicBezTo>
                  <a:cubicBezTo>
                    <a:pt x="24637" y="400"/>
                    <a:pt x="22282" y="250"/>
                    <a:pt x="19901" y="149"/>
                  </a:cubicBezTo>
                  <a:cubicBezTo>
                    <a:pt x="17302" y="52"/>
                    <a:pt x="14696" y="1"/>
                    <a:pt x="120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40"/>
          <p:cNvSpPr/>
          <p:nvPr/>
        </p:nvSpPr>
        <p:spPr>
          <a:xfrm>
            <a:off x="4874350" y="-465425"/>
            <a:ext cx="4134700" cy="1070750"/>
          </a:xfrm>
          <a:custGeom>
            <a:rect b="b" l="l" r="r" t="t"/>
            <a:pathLst>
              <a:path extrusionOk="0" h="42830" w="165388">
                <a:moveTo>
                  <a:pt x="0" y="13855"/>
                </a:moveTo>
                <a:cubicBezTo>
                  <a:pt x="5383" y="21927"/>
                  <a:pt x="6239" y="34254"/>
                  <a:pt x="14720" y="38966"/>
                </a:cubicBezTo>
                <a:cubicBezTo>
                  <a:pt x="18759" y="41210"/>
                  <a:pt x="23699" y="43699"/>
                  <a:pt x="28142" y="42430"/>
                </a:cubicBezTo>
                <a:cubicBezTo>
                  <a:pt x="33187" y="40988"/>
                  <a:pt x="36691" y="36152"/>
                  <a:pt x="41563" y="34203"/>
                </a:cubicBezTo>
                <a:cubicBezTo>
                  <a:pt x="45336" y="32693"/>
                  <a:pt x="49622" y="32905"/>
                  <a:pt x="53686" y="32905"/>
                </a:cubicBezTo>
                <a:cubicBezTo>
                  <a:pt x="61635" y="32905"/>
                  <a:pt x="68723" y="38608"/>
                  <a:pt x="76633" y="39399"/>
                </a:cubicBezTo>
                <a:cubicBezTo>
                  <a:pt x="86080" y="40344"/>
                  <a:pt x="94144" y="31624"/>
                  <a:pt x="103476" y="29874"/>
                </a:cubicBezTo>
                <a:cubicBezTo>
                  <a:pt x="113268" y="28038"/>
                  <a:pt x="123899" y="32158"/>
                  <a:pt x="133350" y="29008"/>
                </a:cubicBezTo>
                <a:cubicBezTo>
                  <a:pt x="140491" y="26628"/>
                  <a:pt x="141602" y="16413"/>
                  <a:pt x="145473" y="9958"/>
                </a:cubicBezTo>
                <a:cubicBezTo>
                  <a:pt x="149290" y="3593"/>
                  <a:pt x="157966" y="0"/>
                  <a:pt x="165388" y="0"/>
                </a:cubicBezTo>
              </a:path>
            </a:pathLst>
          </a:custGeom>
          <a:noFill/>
          <a:ln cap="flat" cmpd="sng" w="9525">
            <a:solidFill>
              <a:schemeClr val="dk2"/>
            </a:solidFill>
            <a:prstDash val="solid"/>
            <a:round/>
            <a:headEnd len="med" w="med" type="none"/>
            <a:tailEnd len="med" w="med" type="none"/>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idx="1" type="subTitle"/>
          </p:nvPr>
        </p:nvSpPr>
        <p:spPr>
          <a:xfrm>
            <a:off x="713225" y="2090525"/>
            <a:ext cx="3124800" cy="17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30" name="Google Shape;30;p5"/>
          <p:cNvSpPr txBox="1"/>
          <p:nvPr>
            <p:ph idx="2" type="subTitle"/>
          </p:nvPr>
        </p:nvSpPr>
        <p:spPr>
          <a:xfrm>
            <a:off x="4600475" y="2090533"/>
            <a:ext cx="3124800" cy="17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31" name="Google Shape;31;p5"/>
          <p:cNvSpPr txBox="1"/>
          <p:nvPr>
            <p:ph type="title"/>
          </p:nvPr>
        </p:nvSpPr>
        <p:spPr>
          <a:xfrm>
            <a:off x="713225" y="1698225"/>
            <a:ext cx="3124800" cy="3924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dk2"/>
              </a:buClr>
              <a:buSzPts val="3200"/>
              <a:buFont typeface="Fredoka One"/>
              <a:buNone/>
              <a:defRPr sz="2000">
                <a:solidFill>
                  <a:schemeClr val="lt2"/>
                </a:solidFill>
              </a:defRPr>
            </a:lvl1pPr>
            <a:lvl2pPr lvl="1"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32" name="Google Shape;32;p5"/>
          <p:cNvSpPr txBox="1"/>
          <p:nvPr>
            <p:ph idx="3" type="title"/>
          </p:nvPr>
        </p:nvSpPr>
        <p:spPr>
          <a:xfrm>
            <a:off x="4600476" y="1698225"/>
            <a:ext cx="3124800" cy="3924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dk2"/>
              </a:buClr>
              <a:buSzPts val="3200"/>
              <a:buFont typeface="Fredoka One"/>
              <a:buNone/>
              <a:defRPr sz="2000">
                <a:solidFill>
                  <a:schemeClr val="lt2"/>
                </a:solidFill>
              </a:defRPr>
            </a:lvl1pPr>
            <a:lvl2pPr lvl="1"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33" name="Google Shape;33;p5"/>
          <p:cNvSpPr txBox="1"/>
          <p:nvPr>
            <p:ph idx="4" type="title"/>
          </p:nvPr>
        </p:nvSpPr>
        <p:spPr>
          <a:xfrm>
            <a:off x="713225" y="5517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34" name="Google Shape;34;p5"/>
          <p:cNvSpPr/>
          <p:nvPr/>
        </p:nvSpPr>
        <p:spPr>
          <a:xfrm>
            <a:off x="-25625" y="4321125"/>
            <a:ext cx="9169408" cy="822375"/>
          </a:xfrm>
          <a:custGeom>
            <a:rect b="b" l="l" r="r" t="t"/>
            <a:pathLst>
              <a:path extrusionOk="0" h="32895" w="208799">
                <a:moveTo>
                  <a:pt x="163578" y="1"/>
                </a:moveTo>
                <a:cubicBezTo>
                  <a:pt x="163170" y="1"/>
                  <a:pt x="162758" y="12"/>
                  <a:pt x="162357" y="12"/>
                </a:cubicBezTo>
                <a:cubicBezTo>
                  <a:pt x="161354" y="12"/>
                  <a:pt x="160352" y="62"/>
                  <a:pt x="159349" y="87"/>
                </a:cubicBezTo>
                <a:cubicBezTo>
                  <a:pt x="152256" y="388"/>
                  <a:pt x="145239" y="1340"/>
                  <a:pt x="138221" y="2694"/>
                </a:cubicBezTo>
                <a:cubicBezTo>
                  <a:pt x="138171" y="2719"/>
                  <a:pt x="138146" y="2719"/>
                  <a:pt x="138096" y="2719"/>
                </a:cubicBezTo>
                <a:cubicBezTo>
                  <a:pt x="137921" y="2769"/>
                  <a:pt x="137745" y="2794"/>
                  <a:pt x="137570" y="2819"/>
                </a:cubicBezTo>
                <a:cubicBezTo>
                  <a:pt x="137570" y="2844"/>
                  <a:pt x="137545" y="2844"/>
                  <a:pt x="137545" y="2844"/>
                </a:cubicBezTo>
                <a:lnTo>
                  <a:pt x="137469" y="2844"/>
                </a:lnTo>
                <a:cubicBezTo>
                  <a:pt x="137269" y="2894"/>
                  <a:pt x="137093" y="2919"/>
                  <a:pt x="136893" y="2969"/>
                </a:cubicBezTo>
                <a:cubicBezTo>
                  <a:pt x="136517" y="3044"/>
                  <a:pt x="136141" y="3120"/>
                  <a:pt x="135740" y="3195"/>
                </a:cubicBezTo>
                <a:cubicBezTo>
                  <a:pt x="135665" y="3220"/>
                  <a:pt x="135590" y="3220"/>
                  <a:pt x="135515" y="3245"/>
                </a:cubicBezTo>
                <a:cubicBezTo>
                  <a:pt x="133509" y="3671"/>
                  <a:pt x="131504" y="4122"/>
                  <a:pt x="129499" y="4573"/>
                </a:cubicBezTo>
                <a:cubicBezTo>
                  <a:pt x="128898" y="4724"/>
                  <a:pt x="128271" y="4874"/>
                  <a:pt x="127670" y="5024"/>
                </a:cubicBezTo>
                <a:cubicBezTo>
                  <a:pt x="127444" y="5074"/>
                  <a:pt x="127219" y="5125"/>
                  <a:pt x="126968" y="5200"/>
                </a:cubicBezTo>
                <a:lnTo>
                  <a:pt x="126417" y="5325"/>
                </a:lnTo>
                <a:cubicBezTo>
                  <a:pt x="118447" y="7280"/>
                  <a:pt x="110402" y="9611"/>
                  <a:pt x="102106" y="11892"/>
                </a:cubicBezTo>
                <a:cubicBezTo>
                  <a:pt x="98522" y="12894"/>
                  <a:pt x="94888" y="13897"/>
                  <a:pt x="91204" y="14849"/>
                </a:cubicBezTo>
                <a:cubicBezTo>
                  <a:pt x="84637" y="16578"/>
                  <a:pt x="77870" y="18207"/>
                  <a:pt x="70853" y="19586"/>
                </a:cubicBezTo>
                <a:cubicBezTo>
                  <a:pt x="57292" y="22242"/>
                  <a:pt x="45382" y="23208"/>
                  <a:pt x="35230" y="23208"/>
                </a:cubicBezTo>
                <a:cubicBezTo>
                  <a:pt x="19808" y="23208"/>
                  <a:pt x="8441" y="20979"/>
                  <a:pt x="1504" y="19060"/>
                </a:cubicBezTo>
                <a:cubicBezTo>
                  <a:pt x="1003" y="18909"/>
                  <a:pt x="501" y="18784"/>
                  <a:pt x="50" y="18633"/>
                </a:cubicBezTo>
                <a:lnTo>
                  <a:pt x="0" y="18633"/>
                </a:lnTo>
                <a:lnTo>
                  <a:pt x="0" y="32894"/>
                </a:lnTo>
                <a:lnTo>
                  <a:pt x="208798" y="32894"/>
                </a:lnTo>
                <a:lnTo>
                  <a:pt x="208798" y="10438"/>
                </a:lnTo>
                <a:cubicBezTo>
                  <a:pt x="203109" y="7706"/>
                  <a:pt x="197545" y="5576"/>
                  <a:pt x="192131" y="3997"/>
                </a:cubicBezTo>
                <a:cubicBezTo>
                  <a:pt x="192031" y="3972"/>
                  <a:pt x="191956" y="3947"/>
                  <a:pt x="191881" y="3922"/>
                </a:cubicBezTo>
                <a:cubicBezTo>
                  <a:pt x="191705" y="3871"/>
                  <a:pt x="191555" y="3846"/>
                  <a:pt x="191405" y="3796"/>
                </a:cubicBezTo>
                <a:cubicBezTo>
                  <a:pt x="190678" y="3596"/>
                  <a:pt x="189976" y="3395"/>
                  <a:pt x="189249" y="3220"/>
                </a:cubicBezTo>
                <a:cubicBezTo>
                  <a:pt x="189224" y="3195"/>
                  <a:pt x="189199" y="3195"/>
                  <a:pt x="189174" y="3195"/>
                </a:cubicBezTo>
                <a:cubicBezTo>
                  <a:pt x="188497" y="3019"/>
                  <a:pt x="187846" y="2844"/>
                  <a:pt x="187194" y="2694"/>
                </a:cubicBezTo>
                <a:cubicBezTo>
                  <a:pt x="186718" y="2568"/>
                  <a:pt x="186242" y="2468"/>
                  <a:pt x="185765" y="2368"/>
                </a:cubicBezTo>
                <a:lnTo>
                  <a:pt x="185715" y="2343"/>
                </a:lnTo>
                <a:cubicBezTo>
                  <a:pt x="185490" y="2293"/>
                  <a:pt x="185264" y="2242"/>
                  <a:pt x="185039" y="2192"/>
                </a:cubicBezTo>
                <a:cubicBezTo>
                  <a:pt x="184562" y="2092"/>
                  <a:pt x="184111" y="2017"/>
                  <a:pt x="183635" y="1917"/>
                </a:cubicBezTo>
                <a:cubicBezTo>
                  <a:pt x="183610" y="1917"/>
                  <a:pt x="183560" y="1892"/>
                  <a:pt x="183510" y="1892"/>
                </a:cubicBezTo>
                <a:cubicBezTo>
                  <a:pt x="182958" y="1766"/>
                  <a:pt x="182382" y="1666"/>
                  <a:pt x="181805" y="1566"/>
                </a:cubicBezTo>
                <a:cubicBezTo>
                  <a:pt x="180853" y="1390"/>
                  <a:pt x="179901" y="1240"/>
                  <a:pt x="178948" y="1090"/>
                </a:cubicBezTo>
                <a:cubicBezTo>
                  <a:pt x="175590" y="588"/>
                  <a:pt x="172282" y="287"/>
                  <a:pt x="168998" y="112"/>
                </a:cubicBezTo>
                <a:cubicBezTo>
                  <a:pt x="168547" y="87"/>
                  <a:pt x="168121" y="87"/>
                  <a:pt x="167670" y="62"/>
                </a:cubicBezTo>
                <a:lnTo>
                  <a:pt x="167144" y="62"/>
                </a:lnTo>
                <a:cubicBezTo>
                  <a:pt x="166216" y="12"/>
                  <a:pt x="165289" y="12"/>
                  <a:pt x="164362" y="12"/>
                </a:cubicBezTo>
                <a:lnTo>
                  <a:pt x="164186" y="12"/>
                </a:lnTo>
                <a:cubicBezTo>
                  <a:pt x="163986" y="3"/>
                  <a:pt x="163783" y="1"/>
                  <a:pt x="163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10800000">
            <a:off x="-485141" y="4294275"/>
            <a:ext cx="3233291" cy="849225"/>
          </a:xfrm>
          <a:custGeom>
            <a:rect b="b" l="l" r="r" t="t"/>
            <a:pathLst>
              <a:path extrusionOk="0" h="26000" w="115485">
                <a:moveTo>
                  <a:pt x="115484" y="1"/>
                </a:moveTo>
                <a:lnTo>
                  <a:pt x="1" y="17"/>
                </a:lnTo>
                <a:cubicBezTo>
                  <a:pt x="3318" y="5472"/>
                  <a:pt x="8892" y="8741"/>
                  <a:pt x="14467" y="8741"/>
                </a:cubicBezTo>
                <a:cubicBezTo>
                  <a:pt x="15511" y="8741"/>
                  <a:pt x="16556" y="8626"/>
                  <a:pt x="17586" y="8389"/>
                </a:cubicBezTo>
                <a:cubicBezTo>
                  <a:pt x="17986" y="8292"/>
                  <a:pt x="18401" y="8181"/>
                  <a:pt x="18806" y="8181"/>
                </a:cubicBezTo>
                <a:cubicBezTo>
                  <a:pt x="19018" y="8181"/>
                  <a:pt x="19228" y="8211"/>
                  <a:pt x="19432" y="8291"/>
                </a:cubicBezTo>
                <a:cubicBezTo>
                  <a:pt x="20157" y="8571"/>
                  <a:pt x="20619" y="9378"/>
                  <a:pt x="21080" y="10104"/>
                </a:cubicBezTo>
                <a:cubicBezTo>
                  <a:pt x="23816" y="14356"/>
                  <a:pt x="27920" y="17256"/>
                  <a:pt x="32320" y="18064"/>
                </a:cubicBezTo>
                <a:cubicBezTo>
                  <a:pt x="33240" y="18231"/>
                  <a:pt x="34158" y="18308"/>
                  <a:pt x="35073" y="18308"/>
                </a:cubicBezTo>
                <a:cubicBezTo>
                  <a:pt x="41119" y="18308"/>
                  <a:pt x="47018" y="14911"/>
                  <a:pt x="52444" y="11389"/>
                </a:cubicBezTo>
                <a:cubicBezTo>
                  <a:pt x="60331" y="20485"/>
                  <a:pt x="71122" y="25999"/>
                  <a:pt x="81973" y="25999"/>
                </a:cubicBezTo>
                <a:cubicBezTo>
                  <a:pt x="83547" y="25999"/>
                  <a:pt x="85123" y="25883"/>
                  <a:pt x="86692" y="25645"/>
                </a:cubicBezTo>
                <a:cubicBezTo>
                  <a:pt x="99069" y="23750"/>
                  <a:pt x="110622" y="13911"/>
                  <a:pt x="115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spTree>
      <p:nvGrpSpPr>
        <p:cNvPr id="354" name="Shape 354"/>
        <p:cNvGrpSpPr/>
        <p:nvPr/>
      </p:nvGrpSpPr>
      <p:grpSpPr>
        <a:xfrm>
          <a:off x="0" y="0"/>
          <a:ext cx="0" cy="0"/>
          <a:chOff x="0" y="0"/>
          <a:chExt cx="0" cy="0"/>
        </a:xfrm>
      </p:grpSpPr>
      <p:sp>
        <p:nvSpPr>
          <p:cNvPr id="355" name="Google Shape;355;p41"/>
          <p:cNvSpPr/>
          <p:nvPr/>
        </p:nvSpPr>
        <p:spPr>
          <a:xfrm flipH="1">
            <a:off x="-25633" y="4401700"/>
            <a:ext cx="9169408" cy="741864"/>
          </a:xfrm>
          <a:custGeom>
            <a:rect b="b" l="l" r="r" t="t"/>
            <a:pathLst>
              <a:path extrusionOk="0" h="32895" w="208799">
                <a:moveTo>
                  <a:pt x="163578" y="1"/>
                </a:moveTo>
                <a:cubicBezTo>
                  <a:pt x="163170" y="1"/>
                  <a:pt x="162758" y="12"/>
                  <a:pt x="162357" y="12"/>
                </a:cubicBezTo>
                <a:cubicBezTo>
                  <a:pt x="161354" y="12"/>
                  <a:pt x="160352" y="62"/>
                  <a:pt x="159349" y="87"/>
                </a:cubicBezTo>
                <a:cubicBezTo>
                  <a:pt x="152256" y="388"/>
                  <a:pt x="145239" y="1340"/>
                  <a:pt x="138221" y="2694"/>
                </a:cubicBezTo>
                <a:cubicBezTo>
                  <a:pt x="138171" y="2719"/>
                  <a:pt x="138146" y="2719"/>
                  <a:pt x="138096" y="2719"/>
                </a:cubicBezTo>
                <a:cubicBezTo>
                  <a:pt x="137921" y="2769"/>
                  <a:pt x="137745" y="2794"/>
                  <a:pt x="137570" y="2819"/>
                </a:cubicBezTo>
                <a:cubicBezTo>
                  <a:pt x="137570" y="2844"/>
                  <a:pt x="137545" y="2844"/>
                  <a:pt x="137545" y="2844"/>
                </a:cubicBezTo>
                <a:lnTo>
                  <a:pt x="137469" y="2844"/>
                </a:lnTo>
                <a:cubicBezTo>
                  <a:pt x="137269" y="2894"/>
                  <a:pt x="137093" y="2919"/>
                  <a:pt x="136893" y="2969"/>
                </a:cubicBezTo>
                <a:cubicBezTo>
                  <a:pt x="136517" y="3044"/>
                  <a:pt x="136141" y="3120"/>
                  <a:pt x="135740" y="3195"/>
                </a:cubicBezTo>
                <a:cubicBezTo>
                  <a:pt x="135665" y="3220"/>
                  <a:pt x="135590" y="3220"/>
                  <a:pt x="135515" y="3245"/>
                </a:cubicBezTo>
                <a:cubicBezTo>
                  <a:pt x="133509" y="3671"/>
                  <a:pt x="131504" y="4122"/>
                  <a:pt x="129499" y="4573"/>
                </a:cubicBezTo>
                <a:cubicBezTo>
                  <a:pt x="128898" y="4724"/>
                  <a:pt x="128271" y="4874"/>
                  <a:pt x="127670" y="5024"/>
                </a:cubicBezTo>
                <a:cubicBezTo>
                  <a:pt x="127444" y="5074"/>
                  <a:pt x="127219" y="5125"/>
                  <a:pt x="126968" y="5200"/>
                </a:cubicBezTo>
                <a:lnTo>
                  <a:pt x="126417" y="5325"/>
                </a:lnTo>
                <a:cubicBezTo>
                  <a:pt x="118447" y="7280"/>
                  <a:pt x="110402" y="9611"/>
                  <a:pt x="102106" y="11892"/>
                </a:cubicBezTo>
                <a:cubicBezTo>
                  <a:pt x="98522" y="12894"/>
                  <a:pt x="94888" y="13897"/>
                  <a:pt x="91204" y="14849"/>
                </a:cubicBezTo>
                <a:cubicBezTo>
                  <a:pt x="84637" y="16578"/>
                  <a:pt x="77870" y="18207"/>
                  <a:pt x="70853" y="19586"/>
                </a:cubicBezTo>
                <a:cubicBezTo>
                  <a:pt x="57292" y="22242"/>
                  <a:pt x="45382" y="23208"/>
                  <a:pt x="35230" y="23208"/>
                </a:cubicBezTo>
                <a:cubicBezTo>
                  <a:pt x="19808" y="23208"/>
                  <a:pt x="8441" y="20979"/>
                  <a:pt x="1504" y="19060"/>
                </a:cubicBezTo>
                <a:cubicBezTo>
                  <a:pt x="1003" y="18909"/>
                  <a:pt x="501" y="18784"/>
                  <a:pt x="50" y="18633"/>
                </a:cubicBezTo>
                <a:lnTo>
                  <a:pt x="0" y="18633"/>
                </a:lnTo>
                <a:lnTo>
                  <a:pt x="0" y="32894"/>
                </a:lnTo>
                <a:lnTo>
                  <a:pt x="208798" y="32894"/>
                </a:lnTo>
                <a:lnTo>
                  <a:pt x="208798" y="10438"/>
                </a:lnTo>
                <a:cubicBezTo>
                  <a:pt x="203109" y="7706"/>
                  <a:pt x="197545" y="5576"/>
                  <a:pt x="192131" y="3997"/>
                </a:cubicBezTo>
                <a:cubicBezTo>
                  <a:pt x="192031" y="3972"/>
                  <a:pt x="191956" y="3947"/>
                  <a:pt x="191881" y="3922"/>
                </a:cubicBezTo>
                <a:cubicBezTo>
                  <a:pt x="191705" y="3871"/>
                  <a:pt x="191555" y="3846"/>
                  <a:pt x="191405" y="3796"/>
                </a:cubicBezTo>
                <a:cubicBezTo>
                  <a:pt x="190678" y="3596"/>
                  <a:pt x="189976" y="3395"/>
                  <a:pt x="189249" y="3220"/>
                </a:cubicBezTo>
                <a:cubicBezTo>
                  <a:pt x="189224" y="3195"/>
                  <a:pt x="189199" y="3195"/>
                  <a:pt x="189174" y="3195"/>
                </a:cubicBezTo>
                <a:cubicBezTo>
                  <a:pt x="188497" y="3019"/>
                  <a:pt x="187846" y="2844"/>
                  <a:pt x="187194" y="2694"/>
                </a:cubicBezTo>
                <a:cubicBezTo>
                  <a:pt x="186718" y="2568"/>
                  <a:pt x="186242" y="2468"/>
                  <a:pt x="185765" y="2368"/>
                </a:cubicBezTo>
                <a:lnTo>
                  <a:pt x="185715" y="2343"/>
                </a:lnTo>
                <a:cubicBezTo>
                  <a:pt x="185490" y="2293"/>
                  <a:pt x="185264" y="2242"/>
                  <a:pt x="185039" y="2192"/>
                </a:cubicBezTo>
                <a:cubicBezTo>
                  <a:pt x="184562" y="2092"/>
                  <a:pt x="184111" y="2017"/>
                  <a:pt x="183635" y="1917"/>
                </a:cubicBezTo>
                <a:cubicBezTo>
                  <a:pt x="183610" y="1917"/>
                  <a:pt x="183560" y="1892"/>
                  <a:pt x="183510" y="1892"/>
                </a:cubicBezTo>
                <a:cubicBezTo>
                  <a:pt x="182958" y="1766"/>
                  <a:pt x="182382" y="1666"/>
                  <a:pt x="181805" y="1566"/>
                </a:cubicBezTo>
                <a:cubicBezTo>
                  <a:pt x="180853" y="1390"/>
                  <a:pt x="179901" y="1240"/>
                  <a:pt x="178948" y="1090"/>
                </a:cubicBezTo>
                <a:cubicBezTo>
                  <a:pt x="175590" y="588"/>
                  <a:pt x="172282" y="287"/>
                  <a:pt x="168998" y="112"/>
                </a:cubicBezTo>
                <a:cubicBezTo>
                  <a:pt x="168547" y="87"/>
                  <a:pt x="168121" y="87"/>
                  <a:pt x="167670" y="62"/>
                </a:cubicBezTo>
                <a:lnTo>
                  <a:pt x="167144" y="62"/>
                </a:lnTo>
                <a:cubicBezTo>
                  <a:pt x="166216" y="12"/>
                  <a:pt x="165289" y="12"/>
                  <a:pt x="164362" y="12"/>
                </a:cubicBezTo>
                <a:lnTo>
                  <a:pt x="164186" y="12"/>
                </a:lnTo>
                <a:cubicBezTo>
                  <a:pt x="163986" y="3"/>
                  <a:pt x="163783" y="1"/>
                  <a:pt x="163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1"/>
          <p:cNvSpPr/>
          <p:nvPr/>
        </p:nvSpPr>
        <p:spPr>
          <a:xfrm>
            <a:off x="0" y="2996649"/>
            <a:ext cx="2458232" cy="2146841"/>
          </a:xfrm>
          <a:custGeom>
            <a:rect b="b" l="l" r="r" t="t"/>
            <a:pathLst>
              <a:path extrusionOk="0" h="82547" w="61475">
                <a:moveTo>
                  <a:pt x="0" y="0"/>
                </a:moveTo>
                <a:lnTo>
                  <a:pt x="0" y="82546"/>
                </a:lnTo>
                <a:lnTo>
                  <a:pt x="61475" y="82546"/>
                </a:lnTo>
                <a:cubicBezTo>
                  <a:pt x="56684" y="75062"/>
                  <a:pt x="53268" y="71065"/>
                  <a:pt x="40136" y="69968"/>
                </a:cubicBezTo>
                <a:cubicBezTo>
                  <a:pt x="38457" y="56451"/>
                  <a:pt x="28120" y="45529"/>
                  <a:pt x="17218" y="45529"/>
                </a:cubicBezTo>
                <a:cubicBezTo>
                  <a:pt x="16939" y="45529"/>
                  <a:pt x="16659" y="45536"/>
                  <a:pt x="16379" y="45551"/>
                </a:cubicBezTo>
                <a:cubicBezTo>
                  <a:pt x="15639" y="36790"/>
                  <a:pt x="14880" y="27923"/>
                  <a:pt x="12436" y="19653"/>
                </a:cubicBezTo>
                <a:cubicBezTo>
                  <a:pt x="9992" y="11392"/>
                  <a:pt x="7048"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1"/>
          <p:cNvSpPr/>
          <p:nvPr/>
        </p:nvSpPr>
        <p:spPr>
          <a:xfrm rot="10800000">
            <a:off x="6710100" y="-1"/>
            <a:ext cx="2458232" cy="2146841"/>
          </a:xfrm>
          <a:custGeom>
            <a:rect b="b" l="l" r="r" t="t"/>
            <a:pathLst>
              <a:path extrusionOk="0" h="82547" w="61475">
                <a:moveTo>
                  <a:pt x="0" y="0"/>
                </a:moveTo>
                <a:lnTo>
                  <a:pt x="0" y="82546"/>
                </a:lnTo>
                <a:lnTo>
                  <a:pt x="61475" y="82546"/>
                </a:lnTo>
                <a:cubicBezTo>
                  <a:pt x="56684" y="75062"/>
                  <a:pt x="53268" y="71065"/>
                  <a:pt x="40136" y="69968"/>
                </a:cubicBezTo>
                <a:cubicBezTo>
                  <a:pt x="38457" y="56451"/>
                  <a:pt x="28120" y="45529"/>
                  <a:pt x="17218" y="45529"/>
                </a:cubicBezTo>
                <a:cubicBezTo>
                  <a:pt x="16939" y="45529"/>
                  <a:pt x="16659" y="45536"/>
                  <a:pt x="16379" y="45551"/>
                </a:cubicBezTo>
                <a:cubicBezTo>
                  <a:pt x="15639" y="36790"/>
                  <a:pt x="14880" y="27923"/>
                  <a:pt x="12436" y="19653"/>
                </a:cubicBezTo>
                <a:cubicBezTo>
                  <a:pt x="9992" y="11392"/>
                  <a:pt x="7048"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41"/>
          <p:cNvGrpSpPr/>
          <p:nvPr/>
        </p:nvGrpSpPr>
        <p:grpSpPr>
          <a:xfrm>
            <a:off x="7715742" y="2706815"/>
            <a:ext cx="1712672" cy="2228106"/>
            <a:chOff x="1424539" y="2413561"/>
            <a:chExt cx="1545175" cy="2010200"/>
          </a:xfrm>
        </p:grpSpPr>
        <p:sp>
          <p:nvSpPr>
            <p:cNvPr id="359" name="Google Shape;359;p41"/>
            <p:cNvSpPr/>
            <p:nvPr/>
          </p:nvSpPr>
          <p:spPr>
            <a:xfrm>
              <a:off x="2232914" y="3958861"/>
              <a:ext cx="25" cy="408650"/>
            </a:xfrm>
            <a:custGeom>
              <a:rect b="b" l="l" r="r" t="t"/>
              <a:pathLst>
                <a:path extrusionOk="0" fill="none" h="16346" w="1">
                  <a:moveTo>
                    <a:pt x="0" y="1"/>
                  </a:moveTo>
                  <a:lnTo>
                    <a:pt x="0" y="16346"/>
                  </a:lnTo>
                </a:path>
              </a:pathLst>
            </a:custGeom>
            <a:solidFill>
              <a:schemeClr val="dk1"/>
            </a:solidFill>
            <a:ln cap="rnd" cmpd="sng" w="296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1"/>
            <p:cNvSpPr/>
            <p:nvPr/>
          </p:nvSpPr>
          <p:spPr>
            <a:xfrm>
              <a:off x="1424539" y="2578736"/>
              <a:ext cx="1407250" cy="1380150"/>
            </a:xfrm>
            <a:custGeom>
              <a:rect b="b" l="l" r="r" t="t"/>
              <a:pathLst>
                <a:path extrusionOk="0" fill="none" h="55206" w="56290">
                  <a:moveTo>
                    <a:pt x="56290" y="44589"/>
                  </a:moveTo>
                  <a:cubicBezTo>
                    <a:pt x="50378" y="51108"/>
                    <a:pt x="41834" y="55206"/>
                    <a:pt x="32335" y="55206"/>
                  </a:cubicBezTo>
                  <a:cubicBezTo>
                    <a:pt x="14477" y="55206"/>
                    <a:pt x="0" y="40729"/>
                    <a:pt x="0" y="22871"/>
                  </a:cubicBezTo>
                  <a:cubicBezTo>
                    <a:pt x="0" y="13938"/>
                    <a:pt x="3621" y="5851"/>
                    <a:pt x="9472" y="1"/>
                  </a:cubicBezTo>
                  <a:close/>
                </a:path>
              </a:pathLst>
            </a:custGeom>
            <a:solidFill>
              <a:schemeClr val="dk1"/>
            </a:solidFill>
            <a:ln cap="rnd" cmpd="sng" w="296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1"/>
            <p:cNvSpPr/>
            <p:nvPr/>
          </p:nvSpPr>
          <p:spPr>
            <a:xfrm>
              <a:off x="1496139" y="2413561"/>
              <a:ext cx="1473575" cy="1473725"/>
            </a:xfrm>
            <a:custGeom>
              <a:rect b="b" l="l" r="r" t="t"/>
              <a:pathLst>
                <a:path extrusionOk="0" h="58949" w="58943">
                  <a:moveTo>
                    <a:pt x="29471" y="0"/>
                  </a:moveTo>
                  <a:cubicBezTo>
                    <a:pt x="13195" y="0"/>
                    <a:pt x="0" y="13195"/>
                    <a:pt x="0" y="29478"/>
                  </a:cubicBezTo>
                  <a:cubicBezTo>
                    <a:pt x="0" y="45755"/>
                    <a:pt x="13195" y="58949"/>
                    <a:pt x="29471" y="58949"/>
                  </a:cubicBezTo>
                  <a:cubicBezTo>
                    <a:pt x="45748" y="58949"/>
                    <a:pt x="58942" y="45755"/>
                    <a:pt x="58942" y="29478"/>
                  </a:cubicBezTo>
                  <a:cubicBezTo>
                    <a:pt x="58942" y="13195"/>
                    <a:pt x="45748" y="0"/>
                    <a:pt x="294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1"/>
            <p:cNvSpPr/>
            <p:nvPr/>
          </p:nvSpPr>
          <p:spPr>
            <a:xfrm>
              <a:off x="1933389" y="4299636"/>
              <a:ext cx="600425" cy="124125"/>
            </a:xfrm>
            <a:custGeom>
              <a:rect b="b" l="l" r="r" t="t"/>
              <a:pathLst>
                <a:path extrusionOk="0" h="4965" w="24017">
                  <a:moveTo>
                    <a:pt x="2823" y="1"/>
                  </a:moveTo>
                  <a:cubicBezTo>
                    <a:pt x="1269" y="1"/>
                    <a:pt x="0" y="1262"/>
                    <a:pt x="0" y="2824"/>
                  </a:cubicBezTo>
                  <a:lnTo>
                    <a:pt x="0" y="4965"/>
                  </a:lnTo>
                  <a:lnTo>
                    <a:pt x="24016" y="4965"/>
                  </a:lnTo>
                  <a:lnTo>
                    <a:pt x="24016" y="2721"/>
                  </a:lnTo>
                  <a:cubicBezTo>
                    <a:pt x="24016" y="1221"/>
                    <a:pt x="22796" y="1"/>
                    <a:pt x="212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1"/>
            <p:cNvSpPr/>
            <p:nvPr/>
          </p:nvSpPr>
          <p:spPr>
            <a:xfrm>
              <a:off x="1496139" y="2535961"/>
              <a:ext cx="1013475" cy="1351325"/>
            </a:xfrm>
            <a:custGeom>
              <a:rect b="b" l="l" r="r" t="t"/>
              <a:pathLst>
                <a:path extrusionOk="0" h="54053" w="40539">
                  <a:moveTo>
                    <a:pt x="13208" y="0"/>
                  </a:moveTo>
                  <a:cubicBezTo>
                    <a:pt x="5244" y="5271"/>
                    <a:pt x="0" y="14313"/>
                    <a:pt x="0" y="24575"/>
                  </a:cubicBezTo>
                  <a:cubicBezTo>
                    <a:pt x="0" y="31108"/>
                    <a:pt x="2121" y="37149"/>
                    <a:pt x="5721" y="42031"/>
                  </a:cubicBezTo>
                  <a:cubicBezTo>
                    <a:pt x="7133" y="42966"/>
                    <a:pt x="8701" y="43661"/>
                    <a:pt x="10392" y="44029"/>
                  </a:cubicBezTo>
                  <a:cubicBezTo>
                    <a:pt x="12315" y="44452"/>
                    <a:pt x="14327" y="44473"/>
                    <a:pt x="16181" y="45141"/>
                  </a:cubicBezTo>
                  <a:cubicBezTo>
                    <a:pt x="18029" y="45802"/>
                    <a:pt x="19768" y="47398"/>
                    <a:pt x="19741" y="49362"/>
                  </a:cubicBezTo>
                  <a:cubicBezTo>
                    <a:pt x="19727" y="50303"/>
                    <a:pt x="19325" y="51237"/>
                    <a:pt x="19045" y="52151"/>
                  </a:cubicBezTo>
                  <a:cubicBezTo>
                    <a:pt x="22284" y="53378"/>
                    <a:pt x="25796" y="54053"/>
                    <a:pt x="29471" y="54053"/>
                  </a:cubicBezTo>
                  <a:cubicBezTo>
                    <a:pt x="33385" y="54053"/>
                    <a:pt x="37122" y="53289"/>
                    <a:pt x="40538" y="51905"/>
                  </a:cubicBezTo>
                  <a:cubicBezTo>
                    <a:pt x="40320" y="50978"/>
                    <a:pt x="39931" y="50125"/>
                    <a:pt x="39283" y="49416"/>
                  </a:cubicBezTo>
                  <a:cubicBezTo>
                    <a:pt x="37988" y="48017"/>
                    <a:pt x="36008" y="47607"/>
                    <a:pt x="34054" y="47607"/>
                  </a:cubicBezTo>
                  <a:cubicBezTo>
                    <a:pt x="33581" y="47607"/>
                    <a:pt x="33109" y="47631"/>
                    <a:pt x="32649" y="47671"/>
                  </a:cubicBezTo>
                  <a:cubicBezTo>
                    <a:pt x="31260" y="47791"/>
                    <a:pt x="29841" y="48008"/>
                    <a:pt x="28453" y="48008"/>
                  </a:cubicBezTo>
                  <a:cubicBezTo>
                    <a:pt x="27482" y="48008"/>
                    <a:pt x="26525" y="47902"/>
                    <a:pt x="25605" y="47582"/>
                  </a:cubicBezTo>
                  <a:cubicBezTo>
                    <a:pt x="22891" y="46641"/>
                    <a:pt x="20995" y="43736"/>
                    <a:pt x="21227" y="40879"/>
                  </a:cubicBezTo>
                  <a:cubicBezTo>
                    <a:pt x="22311" y="39714"/>
                    <a:pt x="23903" y="39053"/>
                    <a:pt x="25489" y="39053"/>
                  </a:cubicBezTo>
                  <a:cubicBezTo>
                    <a:pt x="25899" y="39053"/>
                    <a:pt x="26309" y="39097"/>
                    <a:pt x="26710" y="39188"/>
                  </a:cubicBezTo>
                  <a:cubicBezTo>
                    <a:pt x="27848" y="39440"/>
                    <a:pt x="28878" y="40033"/>
                    <a:pt x="30010" y="40299"/>
                  </a:cubicBezTo>
                  <a:cubicBezTo>
                    <a:pt x="30023" y="40299"/>
                    <a:pt x="30037" y="40306"/>
                    <a:pt x="30044" y="40306"/>
                  </a:cubicBezTo>
                  <a:cubicBezTo>
                    <a:pt x="30159" y="40332"/>
                    <a:pt x="30272" y="40345"/>
                    <a:pt x="30380" y="40345"/>
                  </a:cubicBezTo>
                  <a:cubicBezTo>
                    <a:pt x="31598" y="40345"/>
                    <a:pt x="32328" y="38789"/>
                    <a:pt x="31401" y="37838"/>
                  </a:cubicBezTo>
                  <a:cubicBezTo>
                    <a:pt x="30242" y="36658"/>
                    <a:pt x="29233" y="35342"/>
                    <a:pt x="28387" y="33924"/>
                  </a:cubicBezTo>
                  <a:cubicBezTo>
                    <a:pt x="27930" y="33155"/>
                    <a:pt x="27109" y="32723"/>
                    <a:pt x="26269" y="32723"/>
                  </a:cubicBezTo>
                  <a:cubicBezTo>
                    <a:pt x="25841" y="32723"/>
                    <a:pt x="25409" y="32835"/>
                    <a:pt x="25018" y="33071"/>
                  </a:cubicBezTo>
                  <a:cubicBezTo>
                    <a:pt x="22986" y="34292"/>
                    <a:pt x="21384" y="36897"/>
                    <a:pt x="19141" y="38042"/>
                  </a:cubicBezTo>
                  <a:cubicBezTo>
                    <a:pt x="18339" y="38449"/>
                    <a:pt x="17473" y="38635"/>
                    <a:pt x="16600" y="38635"/>
                  </a:cubicBezTo>
                  <a:cubicBezTo>
                    <a:pt x="14002" y="38635"/>
                    <a:pt x="11341" y="36990"/>
                    <a:pt x="10126" y="34612"/>
                  </a:cubicBezTo>
                  <a:cubicBezTo>
                    <a:pt x="8510" y="31428"/>
                    <a:pt x="9124" y="27453"/>
                    <a:pt x="10924" y="24371"/>
                  </a:cubicBezTo>
                  <a:cubicBezTo>
                    <a:pt x="12664" y="21383"/>
                    <a:pt x="15671" y="18655"/>
                    <a:pt x="19082" y="18655"/>
                  </a:cubicBezTo>
                  <a:cubicBezTo>
                    <a:pt x="19120" y="18655"/>
                    <a:pt x="19157" y="18656"/>
                    <a:pt x="19195" y="18656"/>
                  </a:cubicBezTo>
                  <a:cubicBezTo>
                    <a:pt x="19222" y="18657"/>
                    <a:pt x="19248" y="18657"/>
                    <a:pt x="19275" y="18657"/>
                  </a:cubicBezTo>
                  <a:cubicBezTo>
                    <a:pt x="21093" y="18657"/>
                    <a:pt x="22776" y="17741"/>
                    <a:pt x="23798" y="16229"/>
                  </a:cubicBezTo>
                  <a:cubicBezTo>
                    <a:pt x="24909" y="14579"/>
                    <a:pt x="26335" y="13256"/>
                    <a:pt x="28251" y="13051"/>
                  </a:cubicBezTo>
                  <a:cubicBezTo>
                    <a:pt x="28544" y="13021"/>
                    <a:pt x="28843" y="13018"/>
                    <a:pt x="29141" y="13018"/>
                  </a:cubicBezTo>
                  <a:cubicBezTo>
                    <a:pt x="29193" y="13018"/>
                    <a:pt x="29246" y="13018"/>
                    <a:pt x="29298" y="13018"/>
                  </a:cubicBezTo>
                  <a:cubicBezTo>
                    <a:pt x="30268" y="13018"/>
                    <a:pt x="31226" y="12994"/>
                    <a:pt x="32008" y="12042"/>
                  </a:cubicBezTo>
                  <a:cubicBezTo>
                    <a:pt x="32785" y="11101"/>
                    <a:pt x="32901" y="9785"/>
                    <a:pt x="32403" y="8674"/>
                  </a:cubicBezTo>
                  <a:cubicBezTo>
                    <a:pt x="31483" y="6608"/>
                    <a:pt x="29253" y="5742"/>
                    <a:pt x="27139" y="5312"/>
                  </a:cubicBezTo>
                  <a:cubicBezTo>
                    <a:pt x="26041" y="5087"/>
                    <a:pt x="24930" y="4944"/>
                    <a:pt x="23818" y="4889"/>
                  </a:cubicBezTo>
                  <a:cubicBezTo>
                    <a:pt x="21909" y="4787"/>
                    <a:pt x="19884" y="4903"/>
                    <a:pt x="18206" y="3982"/>
                  </a:cubicBezTo>
                  <a:cubicBezTo>
                    <a:pt x="16843" y="3239"/>
                    <a:pt x="15909" y="1916"/>
                    <a:pt x="14722" y="914"/>
                  </a:cubicBezTo>
                  <a:cubicBezTo>
                    <a:pt x="14279" y="539"/>
                    <a:pt x="13754" y="218"/>
                    <a:pt x="132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1"/>
            <p:cNvSpPr/>
            <p:nvPr/>
          </p:nvSpPr>
          <p:spPr>
            <a:xfrm>
              <a:off x="2341664" y="2528236"/>
              <a:ext cx="627525" cy="622175"/>
            </a:xfrm>
            <a:custGeom>
              <a:rect b="b" l="l" r="r" t="t"/>
              <a:pathLst>
                <a:path extrusionOk="0" h="24887" w="25101">
                  <a:moveTo>
                    <a:pt x="9750" y="1"/>
                  </a:moveTo>
                  <a:cubicBezTo>
                    <a:pt x="9603" y="1"/>
                    <a:pt x="9456" y="5"/>
                    <a:pt x="9308" y="16"/>
                  </a:cubicBezTo>
                  <a:cubicBezTo>
                    <a:pt x="7631" y="139"/>
                    <a:pt x="5851" y="1271"/>
                    <a:pt x="5728" y="2955"/>
                  </a:cubicBezTo>
                  <a:cubicBezTo>
                    <a:pt x="5687" y="3514"/>
                    <a:pt x="5831" y="4066"/>
                    <a:pt x="5858" y="4625"/>
                  </a:cubicBezTo>
                  <a:cubicBezTo>
                    <a:pt x="5988" y="7360"/>
                    <a:pt x="3444" y="9344"/>
                    <a:pt x="1958" y="11642"/>
                  </a:cubicBezTo>
                  <a:cubicBezTo>
                    <a:pt x="464" y="13947"/>
                    <a:pt x="1" y="16893"/>
                    <a:pt x="710" y="19552"/>
                  </a:cubicBezTo>
                  <a:cubicBezTo>
                    <a:pt x="867" y="19525"/>
                    <a:pt x="1019" y="19512"/>
                    <a:pt x="1168" y="19512"/>
                  </a:cubicBezTo>
                  <a:cubicBezTo>
                    <a:pt x="3932" y="19512"/>
                    <a:pt x="5457" y="23899"/>
                    <a:pt x="8388" y="24209"/>
                  </a:cubicBezTo>
                  <a:cubicBezTo>
                    <a:pt x="8498" y="24221"/>
                    <a:pt x="8608" y="24226"/>
                    <a:pt x="8717" y="24226"/>
                  </a:cubicBezTo>
                  <a:cubicBezTo>
                    <a:pt x="10741" y="24226"/>
                    <a:pt x="12605" y="22317"/>
                    <a:pt x="14547" y="22317"/>
                  </a:cubicBezTo>
                  <a:cubicBezTo>
                    <a:pt x="14815" y="22317"/>
                    <a:pt x="15085" y="22353"/>
                    <a:pt x="15357" y="22436"/>
                  </a:cubicBezTo>
                  <a:cubicBezTo>
                    <a:pt x="16407" y="22764"/>
                    <a:pt x="17136" y="23718"/>
                    <a:pt x="18084" y="24277"/>
                  </a:cubicBezTo>
                  <a:cubicBezTo>
                    <a:pt x="18827" y="24716"/>
                    <a:pt x="19642" y="24887"/>
                    <a:pt x="20486" y="24887"/>
                  </a:cubicBezTo>
                  <a:cubicBezTo>
                    <a:pt x="21936" y="24887"/>
                    <a:pt x="23470" y="24384"/>
                    <a:pt x="24862" y="23875"/>
                  </a:cubicBezTo>
                  <a:cubicBezTo>
                    <a:pt x="24944" y="23841"/>
                    <a:pt x="25019" y="23814"/>
                    <a:pt x="25101" y="23786"/>
                  </a:cubicBezTo>
                  <a:cubicBezTo>
                    <a:pt x="24739" y="13954"/>
                    <a:pt x="19564" y="5355"/>
                    <a:pt x="11865" y="275"/>
                  </a:cubicBezTo>
                  <a:cubicBezTo>
                    <a:pt x="11164" y="117"/>
                    <a:pt x="10463"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1"/>
            <p:cNvSpPr/>
            <p:nvPr/>
          </p:nvSpPr>
          <p:spPr>
            <a:xfrm>
              <a:off x="2568564" y="3244786"/>
              <a:ext cx="387175" cy="542950"/>
            </a:xfrm>
            <a:custGeom>
              <a:rect b="b" l="l" r="r" t="t"/>
              <a:pathLst>
                <a:path extrusionOk="0" h="21718" w="15487">
                  <a:moveTo>
                    <a:pt x="9888" y="1"/>
                  </a:moveTo>
                  <a:cubicBezTo>
                    <a:pt x="9521" y="1"/>
                    <a:pt x="9170" y="35"/>
                    <a:pt x="8844" y="109"/>
                  </a:cubicBezTo>
                  <a:cubicBezTo>
                    <a:pt x="5271" y="927"/>
                    <a:pt x="7713" y="4643"/>
                    <a:pt x="5653" y="6716"/>
                  </a:cubicBezTo>
                  <a:cubicBezTo>
                    <a:pt x="5074" y="7296"/>
                    <a:pt x="4249" y="7555"/>
                    <a:pt x="3580" y="8026"/>
                  </a:cubicBezTo>
                  <a:cubicBezTo>
                    <a:pt x="1971" y="9144"/>
                    <a:pt x="1460" y="11251"/>
                    <a:pt x="1071" y="13174"/>
                  </a:cubicBezTo>
                  <a:cubicBezTo>
                    <a:pt x="491" y="16024"/>
                    <a:pt x="0" y="19263"/>
                    <a:pt x="1378" y="21718"/>
                  </a:cubicBezTo>
                  <a:cubicBezTo>
                    <a:pt x="8558" y="17538"/>
                    <a:pt x="13815" y="10405"/>
                    <a:pt x="15486" y="1984"/>
                  </a:cubicBezTo>
                  <a:cubicBezTo>
                    <a:pt x="13957" y="864"/>
                    <a:pt x="11723" y="1"/>
                    <a:pt x="98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1"/>
            <p:cNvSpPr/>
            <p:nvPr/>
          </p:nvSpPr>
          <p:spPr>
            <a:xfrm>
              <a:off x="1575739" y="2547786"/>
              <a:ext cx="785050" cy="1265600"/>
            </a:xfrm>
            <a:custGeom>
              <a:rect b="b" l="l" r="r" t="t"/>
              <a:pathLst>
                <a:path extrusionOk="0" h="50624" w="31402">
                  <a:moveTo>
                    <a:pt x="20506" y="1"/>
                  </a:moveTo>
                  <a:cubicBezTo>
                    <a:pt x="19906" y="1"/>
                    <a:pt x="19259" y="88"/>
                    <a:pt x="18568" y="277"/>
                  </a:cubicBezTo>
                  <a:cubicBezTo>
                    <a:pt x="12043" y="2064"/>
                    <a:pt x="6342" y="5650"/>
                    <a:pt x="3315" y="11903"/>
                  </a:cubicBezTo>
                  <a:cubicBezTo>
                    <a:pt x="1" y="18763"/>
                    <a:pt x="205" y="26871"/>
                    <a:pt x="2005" y="34269"/>
                  </a:cubicBezTo>
                  <a:cubicBezTo>
                    <a:pt x="2387" y="35837"/>
                    <a:pt x="6056" y="45397"/>
                    <a:pt x="16059" y="49400"/>
                  </a:cubicBezTo>
                  <a:cubicBezTo>
                    <a:pt x="18012" y="50181"/>
                    <a:pt x="20125" y="50623"/>
                    <a:pt x="22224" y="50623"/>
                  </a:cubicBezTo>
                  <a:cubicBezTo>
                    <a:pt x="23534" y="50623"/>
                    <a:pt x="24839" y="50451"/>
                    <a:pt x="26096" y="50082"/>
                  </a:cubicBezTo>
                  <a:cubicBezTo>
                    <a:pt x="27569" y="49652"/>
                    <a:pt x="28994" y="48923"/>
                    <a:pt x="29969" y="47750"/>
                  </a:cubicBezTo>
                  <a:cubicBezTo>
                    <a:pt x="30951" y="46570"/>
                    <a:pt x="31401" y="44893"/>
                    <a:pt x="30856" y="43461"/>
                  </a:cubicBezTo>
                  <a:cubicBezTo>
                    <a:pt x="29976" y="41156"/>
                    <a:pt x="27160" y="40447"/>
                    <a:pt x="24889" y="39485"/>
                  </a:cubicBezTo>
                  <a:cubicBezTo>
                    <a:pt x="20102" y="37460"/>
                    <a:pt x="16475" y="32898"/>
                    <a:pt x="15582" y="27778"/>
                  </a:cubicBezTo>
                  <a:cubicBezTo>
                    <a:pt x="14688" y="22650"/>
                    <a:pt x="16557" y="17133"/>
                    <a:pt x="20375" y="13601"/>
                  </a:cubicBezTo>
                  <a:cubicBezTo>
                    <a:pt x="21425" y="12626"/>
                    <a:pt x="22619" y="11801"/>
                    <a:pt x="23594" y="10744"/>
                  </a:cubicBezTo>
                  <a:cubicBezTo>
                    <a:pt x="27434" y="6592"/>
                    <a:pt x="25719" y="1"/>
                    <a:pt x="20506" y="1"/>
                  </a:cubicBezTo>
                  <a:close/>
                </a:path>
              </a:pathLst>
            </a:custGeom>
            <a:solidFill>
              <a:srgbClr val="FFFFFF">
                <a:alpha val="23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1"/>
            <p:cNvSpPr/>
            <p:nvPr/>
          </p:nvSpPr>
          <p:spPr>
            <a:xfrm>
              <a:off x="2555439" y="2708186"/>
              <a:ext cx="295275" cy="660375"/>
            </a:xfrm>
            <a:custGeom>
              <a:rect b="b" l="l" r="r" t="t"/>
              <a:pathLst>
                <a:path extrusionOk="0" h="26415" w="11811">
                  <a:moveTo>
                    <a:pt x="2996" y="1"/>
                  </a:moveTo>
                  <a:cubicBezTo>
                    <a:pt x="2322" y="1"/>
                    <a:pt x="1628" y="338"/>
                    <a:pt x="941" y="1185"/>
                  </a:cubicBezTo>
                  <a:cubicBezTo>
                    <a:pt x="0" y="2344"/>
                    <a:pt x="21" y="4049"/>
                    <a:pt x="525" y="5460"/>
                  </a:cubicBezTo>
                  <a:cubicBezTo>
                    <a:pt x="1037" y="6865"/>
                    <a:pt x="1957" y="8078"/>
                    <a:pt x="2742" y="9354"/>
                  </a:cubicBezTo>
                  <a:cubicBezTo>
                    <a:pt x="4617" y="12422"/>
                    <a:pt x="5694" y="15975"/>
                    <a:pt x="5851" y="19561"/>
                  </a:cubicBezTo>
                  <a:cubicBezTo>
                    <a:pt x="5933" y="21389"/>
                    <a:pt x="5796" y="23305"/>
                    <a:pt x="6615" y="24935"/>
                  </a:cubicBezTo>
                  <a:cubicBezTo>
                    <a:pt x="7008" y="25701"/>
                    <a:pt x="7706" y="26414"/>
                    <a:pt x="8566" y="26414"/>
                  </a:cubicBezTo>
                  <a:cubicBezTo>
                    <a:pt x="8570" y="26414"/>
                    <a:pt x="8574" y="26414"/>
                    <a:pt x="8578" y="26414"/>
                  </a:cubicBezTo>
                  <a:cubicBezTo>
                    <a:pt x="9192" y="26407"/>
                    <a:pt x="9751" y="26032"/>
                    <a:pt x="10154" y="25562"/>
                  </a:cubicBezTo>
                  <a:cubicBezTo>
                    <a:pt x="10897" y="24682"/>
                    <a:pt x="11183" y="23516"/>
                    <a:pt x="11374" y="22384"/>
                  </a:cubicBezTo>
                  <a:cubicBezTo>
                    <a:pt x="11749" y="20134"/>
                    <a:pt x="11811" y="17829"/>
                    <a:pt x="11565" y="15559"/>
                  </a:cubicBezTo>
                  <a:cubicBezTo>
                    <a:pt x="11142" y="11577"/>
                    <a:pt x="9806" y="7697"/>
                    <a:pt x="7672" y="4314"/>
                  </a:cubicBezTo>
                  <a:cubicBezTo>
                    <a:pt x="6753" y="2863"/>
                    <a:pt x="4961" y="1"/>
                    <a:pt x="2996" y="1"/>
                  </a:cubicBezTo>
                  <a:close/>
                </a:path>
              </a:pathLst>
            </a:custGeom>
            <a:solidFill>
              <a:srgbClr val="FFFFFF">
                <a:alpha val="23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41"/>
          <p:cNvGrpSpPr/>
          <p:nvPr/>
        </p:nvGrpSpPr>
        <p:grpSpPr>
          <a:xfrm>
            <a:off x="7473314" y="3278964"/>
            <a:ext cx="755837" cy="1731765"/>
            <a:chOff x="2209900" y="3007225"/>
            <a:chExt cx="683150" cy="1565225"/>
          </a:xfrm>
        </p:grpSpPr>
        <p:sp>
          <p:nvSpPr>
            <p:cNvPr id="369" name="Google Shape;369;p41"/>
            <p:cNvSpPr/>
            <p:nvPr/>
          </p:nvSpPr>
          <p:spPr>
            <a:xfrm>
              <a:off x="2209900" y="3551200"/>
              <a:ext cx="683150" cy="921550"/>
            </a:xfrm>
            <a:custGeom>
              <a:rect b="b" l="l" r="r" t="t"/>
              <a:pathLst>
                <a:path extrusionOk="0" h="36862" w="27326">
                  <a:moveTo>
                    <a:pt x="3025" y="0"/>
                  </a:moveTo>
                  <a:cubicBezTo>
                    <a:pt x="1357" y="0"/>
                    <a:pt x="1" y="1356"/>
                    <a:pt x="1" y="3024"/>
                  </a:cubicBezTo>
                  <a:lnTo>
                    <a:pt x="1" y="33838"/>
                  </a:lnTo>
                  <a:cubicBezTo>
                    <a:pt x="1" y="35506"/>
                    <a:pt x="1357" y="36862"/>
                    <a:pt x="3025" y="36862"/>
                  </a:cubicBezTo>
                  <a:lnTo>
                    <a:pt x="24301" y="36862"/>
                  </a:lnTo>
                  <a:cubicBezTo>
                    <a:pt x="25970" y="36862"/>
                    <a:pt x="27326" y="35506"/>
                    <a:pt x="27326" y="33838"/>
                  </a:cubicBezTo>
                  <a:lnTo>
                    <a:pt x="27326" y="3024"/>
                  </a:lnTo>
                  <a:cubicBezTo>
                    <a:pt x="27326" y="1356"/>
                    <a:pt x="25970" y="0"/>
                    <a:pt x="243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1"/>
            <p:cNvSpPr/>
            <p:nvPr/>
          </p:nvSpPr>
          <p:spPr>
            <a:xfrm>
              <a:off x="2209900" y="3652225"/>
              <a:ext cx="87225" cy="716600"/>
            </a:xfrm>
            <a:custGeom>
              <a:rect b="b" l="l" r="r" t="t"/>
              <a:pathLst>
                <a:path extrusionOk="0" fill="none" h="28664" w="3489">
                  <a:moveTo>
                    <a:pt x="1" y="0"/>
                  </a:moveTo>
                  <a:cubicBezTo>
                    <a:pt x="1" y="0"/>
                    <a:pt x="3025" y="2293"/>
                    <a:pt x="3025" y="5219"/>
                  </a:cubicBezTo>
                  <a:cubicBezTo>
                    <a:pt x="3025" y="8154"/>
                    <a:pt x="3489" y="24569"/>
                    <a:pt x="3489" y="24569"/>
                  </a:cubicBezTo>
                  <a:cubicBezTo>
                    <a:pt x="3489" y="24569"/>
                    <a:pt x="3176" y="27379"/>
                    <a:pt x="1" y="28664"/>
                  </a:cubicBezTo>
                </a:path>
              </a:pathLst>
            </a:custGeom>
            <a:noFill/>
            <a:ln cap="flat" cmpd="sng" w="3125">
              <a:solidFill>
                <a:srgbClr val="D65555"/>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1"/>
            <p:cNvSpPr/>
            <p:nvPr/>
          </p:nvSpPr>
          <p:spPr>
            <a:xfrm>
              <a:off x="2805825" y="3652225"/>
              <a:ext cx="87225" cy="716600"/>
            </a:xfrm>
            <a:custGeom>
              <a:rect b="b" l="l" r="r" t="t"/>
              <a:pathLst>
                <a:path extrusionOk="0" fill="none" h="28664" w="3489">
                  <a:moveTo>
                    <a:pt x="3489" y="0"/>
                  </a:moveTo>
                  <a:cubicBezTo>
                    <a:pt x="3489" y="0"/>
                    <a:pt x="456" y="2293"/>
                    <a:pt x="456" y="5219"/>
                  </a:cubicBezTo>
                  <a:cubicBezTo>
                    <a:pt x="456" y="8154"/>
                    <a:pt x="1" y="24569"/>
                    <a:pt x="1" y="24569"/>
                  </a:cubicBezTo>
                  <a:cubicBezTo>
                    <a:pt x="1" y="24569"/>
                    <a:pt x="304" y="27379"/>
                    <a:pt x="3489" y="28664"/>
                  </a:cubicBezTo>
                </a:path>
              </a:pathLst>
            </a:custGeom>
            <a:noFill/>
            <a:ln cap="flat" cmpd="sng" w="3125">
              <a:solidFill>
                <a:srgbClr val="D65555"/>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1"/>
            <p:cNvSpPr/>
            <p:nvPr/>
          </p:nvSpPr>
          <p:spPr>
            <a:xfrm>
              <a:off x="2364225" y="3685675"/>
              <a:ext cx="30600" cy="641900"/>
            </a:xfrm>
            <a:custGeom>
              <a:rect b="b" l="l" r="r" t="t"/>
              <a:pathLst>
                <a:path extrusionOk="0" h="25676" w="1224">
                  <a:moveTo>
                    <a:pt x="616" y="1"/>
                  </a:moveTo>
                  <a:cubicBezTo>
                    <a:pt x="277" y="1"/>
                    <a:pt x="1" y="277"/>
                    <a:pt x="1" y="616"/>
                  </a:cubicBezTo>
                  <a:lnTo>
                    <a:pt x="1" y="25060"/>
                  </a:lnTo>
                  <a:cubicBezTo>
                    <a:pt x="1" y="25399"/>
                    <a:pt x="277" y="25675"/>
                    <a:pt x="616" y="25675"/>
                  </a:cubicBezTo>
                  <a:cubicBezTo>
                    <a:pt x="947" y="25675"/>
                    <a:pt x="1223" y="25399"/>
                    <a:pt x="1223" y="25060"/>
                  </a:cubicBezTo>
                  <a:lnTo>
                    <a:pt x="1223" y="616"/>
                  </a:lnTo>
                  <a:cubicBezTo>
                    <a:pt x="1223" y="277"/>
                    <a:pt x="947" y="1"/>
                    <a:pt x="616" y="1"/>
                  </a:cubicBezTo>
                  <a:close/>
                </a:path>
              </a:pathLst>
            </a:custGeom>
            <a:solidFill>
              <a:srgbClr val="D655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1"/>
            <p:cNvSpPr/>
            <p:nvPr/>
          </p:nvSpPr>
          <p:spPr>
            <a:xfrm>
              <a:off x="2478875" y="3685675"/>
              <a:ext cx="30575" cy="641900"/>
            </a:xfrm>
            <a:custGeom>
              <a:rect b="b" l="l" r="r" t="t"/>
              <a:pathLst>
                <a:path extrusionOk="0" h="25676" w="1223">
                  <a:moveTo>
                    <a:pt x="607" y="1"/>
                  </a:moveTo>
                  <a:cubicBezTo>
                    <a:pt x="277" y="1"/>
                    <a:pt x="0" y="277"/>
                    <a:pt x="0" y="616"/>
                  </a:cubicBezTo>
                  <a:lnTo>
                    <a:pt x="0" y="25060"/>
                  </a:lnTo>
                  <a:cubicBezTo>
                    <a:pt x="0" y="25399"/>
                    <a:pt x="277" y="25675"/>
                    <a:pt x="607" y="25675"/>
                  </a:cubicBezTo>
                  <a:cubicBezTo>
                    <a:pt x="946" y="25675"/>
                    <a:pt x="1223" y="25399"/>
                    <a:pt x="1223" y="25060"/>
                  </a:cubicBezTo>
                  <a:lnTo>
                    <a:pt x="1223" y="616"/>
                  </a:lnTo>
                  <a:cubicBezTo>
                    <a:pt x="1223" y="277"/>
                    <a:pt x="946" y="1"/>
                    <a:pt x="607" y="1"/>
                  </a:cubicBezTo>
                  <a:close/>
                </a:path>
              </a:pathLst>
            </a:custGeom>
            <a:solidFill>
              <a:srgbClr val="D655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1"/>
            <p:cNvSpPr/>
            <p:nvPr/>
          </p:nvSpPr>
          <p:spPr>
            <a:xfrm>
              <a:off x="2593500" y="3685675"/>
              <a:ext cx="30575" cy="641900"/>
            </a:xfrm>
            <a:custGeom>
              <a:rect b="b" l="l" r="r" t="t"/>
              <a:pathLst>
                <a:path extrusionOk="0" h="25676" w="1223">
                  <a:moveTo>
                    <a:pt x="607" y="1"/>
                  </a:moveTo>
                  <a:cubicBezTo>
                    <a:pt x="268" y="1"/>
                    <a:pt x="1" y="277"/>
                    <a:pt x="1" y="616"/>
                  </a:cubicBezTo>
                  <a:lnTo>
                    <a:pt x="1" y="25060"/>
                  </a:lnTo>
                  <a:cubicBezTo>
                    <a:pt x="1" y="25399"/>
                    <a:pt x="268" y="25675"/>
                    <a:pt x="607" y="25675"/>
                  </a:cubicBezTo>
                  <a:cubicBezTo>
                    <a:pt x="946" y="25675"/>
                    <a:pt x="1223" y="25399"/>
                    <a:pt x="1223" y="25060"/>
                  </a:cubicBezTo>
                  <a:lnTo>
                    <a:pt x="1223" y="616"/>
                  </a:lnTo>
                  <a:cubicBezTo>
                    <a:pt x="1223" y="277"/>
                    <a:pt x="946" y="1"/>
                    <a:pt x="607" y="1"/>
                  </a:cubicBezTo>
                  <a:close/>
                </a:path>
              </a:pathLst>
            </a:custGeom>
            <a:solidFill>
              <a:srgbClr val="D655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1"/>
            <p:cNvSpPr/>
            <p:nvPr/>
          </p:nvSpPr>
          <p:spPr>
            <a:xfrm>
              <a:off x="2708150" y="3685675"/>
              <a:ext cx="30575" cy="641900"/>
            </a:xfrm>
            <a:custGeom>
              <a:rect b="b" l="l" r="r" t="t"/>
              <a:pathLst>
                <a:path extrusionOk="0" h="25676" w="1223">
                  <a:moveTo>
                    <a:pt x="607" y="1"/>
                  </a:moveTo>
                  <a:cubicBezTo>
                    <a:pt x="268" y="1"/>
                    <a:pt x="0" y="277"/>
                    <a:pt x="0" y="616"/>
                  </a:cubicBezTo>
                  <a:lnTo>
                    <a:pt x="0" y="25060"/>
                  </a:lnTo>
                  <a:cubicBezTo>
                    <a:pt x="0" y="25399"/>
                    <a:pt x="268" y="25675"/>
                    <a:pt x="607" y="25675"/>
                  </a:cubicBezTo>
                  <a:cubicBezTo>
                    <a:pt x="946" y="25675"/>
                    <a:pt x="1222" y="25399"/>
                    <a:pt x="1222" y="25060"/>
                  </a:cubicBezTo>
                  <a:lnTo>
                    <a:pt x="1222" y="616"/>
                  </a:lnTo>
                  <a:cubicBezTo>
                    <a:pt x="1222" y="277"/>
                    <a:pt x="946" y="1"/>
                    <a:pt x="607" y="1"/>
                  </a:cubicBezTo>
                  <a:close/>
                </a:path>
              </a:pathLst>
            </a:custGeom>
            <a:solidFill>
              <a:srgbClr val="D655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1"/>
            <p:cNvSpPr/>
            <p:nvPr/>
          </p:nvSpPr>
          <p:spPr>
            <a:xfrm>
              <a:off x="2394800" y="3033325"/>
              <a:ext cx="328525" cy="517900"/>
            </a:xfrm>
            <a:custGeom>
              <a:rect b="b" l="l" r="r" t="t"/>
              <a:pathLst>
                <a:path extrusionOk="0" fill="none" h="20716" w="13141">
                  <a:moveTo>
                    <a:pt x="0" y="20715"/>
                  </a:moveTo>
                  <a:lnTo>
                    <a:pt x="0" y="2552"/>
                  </a:lnTo>
                  <a:cubicBezTo>
                    <a:pt x="0" y="1143"/>
                    <a:pt x="1142" y="1"/>
                    <a:pt x="2552" y="1"/>
                  </a:cubicBezTo>
                  <a:lnTo>
                    <a:pt x="10589" y="1"/>
                  </a:lnTo>
                  <a:cubicBezTo>
                    <a:pt x="11999" y="1"/>
                    <a:pt x="13141" y="1143"/>
                    <a:pt x="13141" y="2552"/>
                  </a:cubicBezTo>
                  <a:lnTo>
                    <a:pt x="13141" y="20715"/>
                  </a:lnTo>
                </a:path>
              </a:pathLst>
            </a:custGeom>
            <a:noFill/>
            <a:ln cap="flat" cmpd="sng" w="20300">
              <a:solidFill>
                <a:schemeClr val="dk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1"/>
            <p:cNvSpPr/>
            <p:nvPr/>
          </p:nvSpPr>
          <p:spPr>
            <a:xfrm>
              <a:off x="2365350" y="3505025"/>
              <a:ext cx="59350" cy="46200"/>
            </a:xfrm>
            <a:custGeom>
              <a:rect b="b" l="l" r="r" t="t"/>
              <a:pathLst>
                <a:path extrusionOk="0" h="1848" w="2374">
                  <a:moveTo>
                    <a:pt x="732" y="1"/>
                  </a:moveTo>
                  <a:cubicBezTo>
                    <a:pt x="331" y="1"/>
                    <a:pt x="1" y="331"/>
                    <a:pt x="1" y="732"/>
                  </a:cubicBezTo>
                  <a:lnTo>
                    <a:pt x="1" y="1847"/>
                  </a:lnTo>
                  <a:lnTo>
                    <a:pt x="2374" y="1847"/>
                  </a:lnTo>
                  <a:lnTo>
                    <a:pt x="2374" y="732"/>
                  </a:lnTo>
                  <a:cubicBezTo>
                    <a:pt x="2374" y="331"/>
                    <a:pt x="2043" y="1"/>
                    <a:pt x="16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1"/>
            <p:cNvSpPr/>
            <p:nvPr/>
          </p:nvSpPr>
          <p:spPr>
            <a:xfrm>
              <a:off x="2693875" y="3505025"/>
              <a:ext cx="59350" cy="46200"/>
            </a:xfrm>
            <a:custGeom>
              <a:rect b="b" l="l" r="r" t="t"/>
              <a:pathLst>
                <a:path extrusionOk="0" h="1848" w="2374">
                  <a:moveTo>
                    <a:pt x="732" y="1"/>
                  </a:moveTo>
                  <a:cubicBezTo>
                    <a:pt x="330" y="1"/>
                    <a:pt x="0" y="331"/>
                    <a:pt x="0" y="732"/>
                  </a:cubicBezTo>
                  <a:lnTo>
                    <a:pt x="0" y="1847"/>
                  </a:lnTo>
                  <a:lnTo>
                    <a:pt x="2373" y="1847"/>
                  </a:lnTo>
                  <a:lnTo>
                    <a:pt x="2373" y="732"/>
                  </a:lnTo>
                  <a:cubicBezTo>
                    <a:pt x="2373" y="331"/>
                    <a:pt x="2043" y="1"/>
                    <a:pt x="16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1"/>
            <p:cNvSpPr/>
            <p:nvPr/>
          </p:nvSpPr>
          <p:spPr>
            <a:xfrm>
              <a:off x="2453675" y="3007225"/>
              <a:ext cx="210775" cy="49775"/>
            </a:xfrm>
            <a:custGeom>
              <a:rect b="b" l="l" r="r" t="t"/>
              <a:pathLst>
                <a:path extrusionOk="0" h="1991" w="8431">
                  <a:moveTo>
                    <a:pt x="848" y="1"/>
                  </a:moveTo>
                  <a:cubicBezTo>
                    <a:pt x="375" y="1"/>
                    <a:pt x="0" y="385"/>
                    <a:pt x="0" y="857"/>
                  </a:cubicBezTo>
                  <a:lnTo>
                    <a:pt x="0" y="1143"/>
                  </a:lnTo>
                  <a:cubicBezTo>
                    <a:pt x="0" y="1616"/>
                    <a:pt x="375" y="1990"/>
                    <a:pt x="848" y="1990"/>
                  </a:cubicBezTo>
                  <a:lnTo>
                    <a:pt x="7583" y="1990"/>
                  </a:lnTo>
                  <a:cubicBezTo>
                    <a:pt x="8056" y="1990"/>
                    <a:pt x="8431" y="1616"/>
                    <a:pt x="8431" y="1143"/>
                  </a:cubicBezTo>
                  <a:lnTo>
                    <a:pt x="8431" y="857"/>
                  </a:lnTo>
                  <a:cubicBezTo>
                    <a:pt x="8431" y="385"/>
                    <a:pt x="8056" y="1"/>
                    <a:pt x="75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1"/>
            <p:cNvSpPr/>
            <p:nvPr/>
          </p:nvSpPr>
          <p:spPr>
            <a:xfrm>
              <a:off x="2364000" y="4471400"/>
              <a:ext cx="100850" cy="101050"/>
            </a:xfrm>
            <a:custGeom>
              <a:rect b="b" l="l" r="r" t="t"/>
              <a:pathLst>
                <a:path extrusionOk="0" h="4042" w="4034">
                  <a:moveTo>
                    <a:pt x="2017" y="0"/>
                  </a:moveTo>
                  <a:cubicBezTo>
                    <a:pt x="902" y="0"/>
                    <a:pt x="1" y="910"/>
                    <a:pt x="1" y="2025"/>
                  </a:cubicBezTo>
                  <a:cubicBezTo>
                    <a:pt x="1" y="3132"/>
                    <a:pt x="902" y="4042"/>
                    <a:pt x="2017" y="4042"/>
                  </a:cubicBezTo>
                  <a:cubicBezTo>
                    <a:pt x="3132" y="4042"/>
                    <a:pt x="4033" y="3132"/>
                    <a:pt x="4033" y="2025"/>
                  </a:cubicBezTo>
                  <a:cubicBezTo>
                    <a:pt x="4033" y="910"/>
                    <a:pt x="3132" y="0"/>
                    <a:pt x="20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1"/>
            <p:cNvSpPr/>
            <p:nvPr/>
          </p:nvSpPr>
          <p:spPr>
            <a:xfrm>
              <a:off x="2622500" y="4471400"/>
              <a:ext cx="100825" cy="101050"/>
            </a:xfrm>
            <a:custGeom>
              <a:rect b="b" l="l" r="r" t="t"/>
              <a:pathLst>
                <a:path extrusionOk="0" h="4042" w="4033">
                  <a:moveTo>
                    <a:pt x="2017" y="0"/>
                  </a:moveTo>
                  <a:cubicBezTo>
                    <a:pt x="901" y="0"/>
                    <a:pt x="0" y="910"/>
                    <a:pt x="0" y="2025"/>
                  </a:cubicBezTo>
                  <a:cubicBezTo>
                    <a:pt x="0" y="3132"/>
                    <a:pt x="901" y="4042"/>
                    <a:pt x="2017" y="4042"/>
                  </a:cubicBezTo>
                  <a:cubicBezTo>
                    <a:pt x="3132" y="4042"/>
                    <a:pt x="4033" y="3132"/>
                    <a:pt x="4033" y="2025"/>
                  </a:cubicBezTo>
                  <a:cubicBezTo>
                    <a:pt x="4033" y="910"/>
                    <a:pt x="3132" y="0"/>
                    <a:pt x="20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41"/>
          <p:cNvGrpSpPr/>
          <p:nvPr/>
        </p:nvGrpSpPr>
        <p:grpSpPr>
          <a:xfrm flipH="1">
            <a:off x="210702" y="185158"/>
            <a:ext cx="3359148" cy="1171104"/>
            <a:chOff x="5211327" y="228458"/>
            <a:chExt cx="3359148" cy="1171104"/>
          </a:xfrm>
        </p:grpSpPr>
        <p:sp>
          <p:nvSpPr>
            <p:cNvPr id="383" name="Google Shape;383;p41"/>
            <p:cNvSpPr/>
            <p:nvPr/>
          </p:nvSpPr>
          <p:spPr>
            <a:xfrm>
              <a:off x="5848925" y="521637"/>
              <a:ext cx="2721550" cy="877925"/>
            </a:xfrm>
            <a:custGeom>
              <a:rect b="b" l="l" r="r" t="t"/>
              <a:pathLst>
                <a:path extrusionOk="0" h="35117" w="108862">
                  <a:moveTo>
                    <a:pt x="0" y="56"/>
                  </a:moveTo>
                  <a:cubicBezTo>
                    <a:pt x="10187" y="56"/>
                    <a:pt x="24879" y="-832"/>
                    <a:pt x="29433" y="8280"/>
                  </a:cubicBezTo>
                  <a:cubicBezTo>
                    <a:pt x="30438" y="10290"/>
                    <a:pt x="31673" y="13402"/>
                    <a:pt x="30083" y="14990"/>
                  </a:cubicBezTo>
                  <a:cubicBezTo>
                    <a:pt x="27327" y="17743"/>
                    <a:pt x="18396" y="18886"/>
                    <a:pt x="18396" y="14990"/>
                  </a:cubicBezTo>
                  <a:cubicBezTo>
                    <a:pt x="18396" y="7575"/>
                    <a:pt x="32468" y="4969"/>
                    <a:pt x="39389" y="7631"/>
                  </a:cubicBezTo>
                  <a:cubicBezTo>
                    <a:pt x="47528" y="10762"/>
                    <a:pt x="51830" y="20392"/>
                    <a:pt x="59733" y="24079"/>
                  </a:cubicBezTo>
                  <a:cubicBezTo>
                    <a:pt x="64272" y="26197"/>
                    <a:pt x="69618" y="28426"/>
                    <a:pt x="74450" y="27109"/>
                  </a:cubicBezTo>
                  <a:cubicBezTo>
                    <a:pt x="79370" y="25768"/>
                    <a:pt x="83215" y="20254"/>
                    <a:pt x="88301" y="20617"/>
                  </a:cubicBezTo>
                  <a:cubicBezTo>
                    <a:pt x="96666" y="21213"/>
                    <a:pt x="102932" y="29187"/>
                    <a:pt x="108862" y="35117"/>
                  </a:cubicBezTo>
                </a:path>
              </a:pathLst>
            </a:custGeom>
            <a:noFill/>
            <a:ln cap="flat" cmpd="sng" w="9525">
              <a:solidFill>
                <a:schemeClr val="dk2"/>
              </a:solidFill>
              <a:prstDash val="solid"/>
              <a:round/>
              <a:headEnd len="med" w="med" type="none"/>
              <a:tailEnd len="med" w="med" type="none"/>
            </a:ln>
          </p:spPr>
        </p:sp>
        <p:sp>
          <p:nvSpPr>
            <p:cNvPr id="384" name="Google Shape;384;p41"/>
            <p:cNvSpPr/>
            <p:nvPr/>
          </p:nvSpPr>
          <p:spPr>
            <a:xfrm rot="-965125">
              <a:off x="5252611" y="297982"/>
              <a:ext cx="555042" cy="376433"/>
            </a:xfrm>
            <a:custGeom>
              <a:rect b="b" l="l" r="r" t="t"/>
              <a:pathLst>
                <a:path extrusionOk="0" h="11303" w="16666">
                  <a:moveTo>
                    <a:pt x="10610" y="0"/>
                  </a:moveTo>
                  <a:cubicBezTo>
                    <a:pt x="10533" y="0"/>
                    <a:pt x="10456" y="19"/>
                    <a:pt x="10385" y="56"/>
                  </a:cubicBezTo>
                  <a:lnTo>
                    <a:pt x="5053" y="2798"/>
                  </a:lnTo>
                  <a:cubicBezTo>
                    <a:pt x="4985" y="2834"/>
                    <a:pt x="4910" y="2851"/>
                    <a:pt x="4836" y="2851"/>
                  </a:cubicBezTo>
                  <a:cubicBezTo>
                    <a:pt x="4769" y="2851"/>
                    <a:pt x="4701" y="2837"/>
                    <a:pt x="4637" y="2811"/>
                  </a:cubicBezTo>
                  <a:cubicBezTo>
                    <a:pt x="2578" y="1938"/>
                    <a:pt x="1316" y="1761"/>
                    <a:pt x="621" y="1761"/>
                  </a:cubicBezTo>
                  <a:cubicBezTo>
                    <a:pt x="225" y="1761"/>
                    <a:pt x="0" y="2225"/>
                    <a:pt x="259" y="2518"/>
                  </a:cubicBezTo>
                  <a:cubicBezTo>
                    <a:pt x="1118" y="3513"/>
                    <a:pt x="3301" y="4257"/>
                    <a:pt x="4071" y="4495"/>
                  </a:cubicBezTo>
                  <a:cubicBezTo>
                    <a:pt x="4242" y="4550"/>
                    <a:pt x="4364" y="4693"/>
                    <a:pt x="4398" y="4864"/>
                  </a:cubicBezTo>
                  <a:lnTo>
                    <a:pt x="5346" y="10523"/>
                  </a:lnTo>
                  <a:cubicBezTo>
                    <a:pt x="5380" y="10694"/>
                    <a:pt x="5503" y="10837"/>
                    <a:pt x="5673" y="10891"/>
                  </a:cubicBezTo>
                  <a:lnTo>
                    <a:pt x="6874" y="11253"/>
                  </a:lnTo>
                  <a:cubicBezTo>
                    <a:pt x="6923" y="11268"/>
                    <a:pt x="6972" y="11275"/>
                    <a:pt x="7020" y="11275"/>
                  </a:cubicBezTo>
                  <a:cubicBezTo>
                    <a:pt x="7289" y="11275"/>
                    <a:pt x="7516" y="11047"/>
                    <a:pt x="7487" y="10769"/>
                  </a:cubicBezTo>
                  <a:lnTo>
                    <a:pt x="7105" y="6712"/>
                  </a:lnTo>
                  <a:cubicBezTo>
                    <a:pt x="7076" y="6426"/>
                    <a:pt x="7306" y="6200"/>
                    <a:pt x="7578" y="6200"/>
                  </a:cubicBezTo>
                  <a:cubicBezTo>
                    <a:pt x="7624" y="6200"/>
                    <a:pt x="7672" y="6207"/>
                    <a:pt x="7719" y="6221"/>
                  </a:cubicBezTo>
                  <a:lnTo>
                    <a:pt x="11435" y="7359"/>
                  </a:lnTo>
                  <a:cubicBezTo>
                    <a:pt x="11565" y="7400"/>
                    <a:pt x="11667" y="7489"/>
                    <a:pt x="11722" y="7605"/>
                  </a:cubicBezTo>
                  <a:lnTo>
                    <a:pt x="13379" y="11028"/>
                  </a:lnTo>
                  <a:cubicBezTo>
                    <a:pt x="13433" y="11137"/>
                    <a:pt x="13529" y="11226"/>
                    <a:pt x="13645" y="11266"/>
                  </a:cubicBezTo>
                  <a:lnTo>
                    <a:pt x="13658" y="11273"/>
                  </a:lnTo>
                  <a:cubicBezTo>
                    <a:pt x="13714" y="11293"/>
                    <a:pt x="13770" y="11303"/>
                    <a:pt x="13825" y="11303"/>
                  </a:cubicBezTo>
                  <a:cubicBezTo>
                    <a:pt x="14122" y="11303"/>
                    <a:pt x="14372" y="11025"/>
                    <a:pt x="14286" y="10714"/>
                  </a:cubicBezTo>
                  <a:lnTo>
                    <a:pt x="13440" y="7625"/>
                  </a:lnTo>
                  <a:cubicBezTo>
                    <a:pt x="13386" y="7421"/>
                    <a:pt x="13474" y="7202"/>
                    <a:pt x="13665" y="7100"/>
                  </a:cubicBezTo>
                  <a:lnTo>
                    <a:pt x="16331" y="5621"/>
                  </a:lnTo>
                  <a:cubicBezTo>
                    <a:pt x="16665" y="5436"/>
                    <a:pt x="16652" y="4966"/>
                    <a:pt x="16311" y="4795"/>
                  </a:cubicBezTo>
                  <a:cubicBezTo>
                    <a:pt x="16243" y="4765"/>
                    <a:pt x="16172" y="4750"/>
                    <a:pt x="16101" y="4750"/>
                  </a:cubicBezTo>
                  <a:cubicBezTo>
                    <a:pt x="16042" y="4750"/>
                    <a:pt x="15984" y="4760"/>
                    <a:pt x="15929" y="4782"/>
                  </a:cubicBezTo>
                  <a:lnTo>
                    <a:pt x="12288" y="6111"/>
                  </a:lnTo>
                  <a:cubicBezTo>
                    <a:pt x="12233" y="6132"/>
                    <a:pt x="12175" y="6142"/>
                    <a:pt x="12117" y="6142"/>
                  </a:cubicBezTo>
                  <a:cubicBezTo>
                    <a:pt x="12040" y="6142"/>
                    <a:pt x="11963" y="6123"/>
                    <a:pt x="11892" y="6084"/>
                  </a:cubicBezTo>
                  <a:lnTo>
                    <a:pt x="8565" y="4311"/>
                  </a:lnTo>
                  <a:cubicBezTo>
                    <a:pt x="8258" y="4141"/>
                    <a:pt x="8231" y="3718"/>
                    <a:pt x="8517" y="3520"/>
                  </a:cubicBezTo>
                  <a:lnTo>
                    <a:pt x="11633" y="1352"/>
                  </a:lnTo>
                  <a:cubicBezTo>
                    <a:pt x="11899" y="1168"/>
                    <a:pt x="11899" y="779"/>
                    <a:pt x="11626" y="595"/>
                  </a:cubicBezTo>
                  <a:lnTo>
                    <a:pt x="10876" y="84"/>
                  </a:lnTo>
                  <a:cubicBezTo>
                    <a:pt x="10794" y="28"/>
                    <a:pt x="10702" y="0"/>
                    <a:pt x="106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713225" y="564025"/>
            <a:ext cx="7717500" cy="548100"/>
          </a:xfrm>
          <a:prstGeom prst="rect">
            <a:avLst/>
          </a:prstGeom>
          <a:noFill/>
        </p:spPr>
        <p:txBody>
          <a:bodyPr anchorCtr="0" anchor="t" bIns="91425" lIns="91425" spcFirstLastPara="1" rIns="91425" wrap="square" tIns="91425">
            <a:noAutofit/>
          </a:bodyPr>
          <a:lstStyle>
            <a:lvl1pPr lvl="0">
              <a:spcBef>
                <a:spcPts val="0"/>
              </a:spcBef>
              <a:spcAft>
                <a:spcPts val="0"/>
              </a:spcAft>
              <a:buSzPts val="2500"/>
              <a:buNone/>
              <a:defRPr sz="2600">
                <a:solidFill>
                  <a:schemeClr val="dk2"/>
                </a:solidFill>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38" name="Google Shape;38;p6"/>
          <p:cNvSpPr/>
          <p:nvPr/>
        </p:nvSpPr>
        <p:spPr>
          <a:xfrm flipH="1">
            <a:off x="-59" y="4608574"/>
            <a:ext cx="9144059" cy="610613"/>
          </a:xfrm>
          <a:custGeom>
            <a:rect b="b" l="l" r="r" t="t"/>
            <a:pathLst>
              <a:path extrusionOk="0" h="73215" w="180143">
                <a:moveTo>
                  <a:pt x="169301" y="1"/>
                </a:moveTo>
                <a:cubicBezTo>
                  <a:pt x="160572" y="1"/>
                  <a:pt x="152098" y="2747"/>
                  <a:pt x="143717" y="6797"/>
                </a:cubicBezTo>
                <a:cubicBezTo>
                  <a:pt x="139935" y="8626"/>
                  <a:pt x="136152" y="10486"/>
                  <a:pt x="132587" y="12700"/>
                </a:cubicBezTo>
                <a:cubicBezTo>
                  <a:pt x="110628" y="26345"/>
                  <a:pt x="99196" y="55683"/>
                  <a:pt x="74847" y="64308"/>
                </a:cubicBezTo>
                <a:cubicBezTo>
                  <a:pt x="65471" y="67632"/>
                  <a:pt x="56641" y="69003"/>
                  <a:pt x="48510" y="69003"/>
                </a:cubicBezTo>
                <a:cubicBezTo>
                  <a:pt x="25754" y="69003"/>
                  <a:pt x="8469" y="58267"/>
                  <a:pt x="1" y="49562"/>
                </a:cubicBezTo>
                <a:lnTo>
                  <a:pt x="1" y="73215"/>
                </a:lnTo>
                <a:lnTo>
                  <a:pt x="180143" y="73215"/>
                </a:lnTo>
                <a:lnTo>
                  <a:pt x="180143" y="1476"/>
                </a:lnTo>
                <a:cubicBezTo>
                  <a:pt x="176479" y="460"/>
                  <a:pt x="172869" y="1"/>
                  <a:pt x="1693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6"/>
          <p:cNvGrpSpPr/>
          <p:nvPr/>
        </p:nvGrpSpPr>
        <p:grpSpPr>
          <a:xfrm>
            <a:off x="378292" y="4404443"/>
            <a:ext cx="236303" cy="324282"/>
            <a:chOff x="4886375" y="3116500"/>
            <a:chExt cx="372600" cy="511325"/>
          </a:xfrm>
        </p:grpSpPr>
        <p:sp>
          <p:nvSpPr>
            <p:cNvPr id="40" name="Google Shape;40;p6"/>
            <p:cNvSpPr/>
            <p:nvPr/>
          </p:nvSpPr>
          <p:spPr>
            <a:xfrm>
              <a:off x="4886375" y="3116500"/>
              <a:ext cx="357525" cy="357525"/>
            </a:xfrm>
            <a:custGeom>
              <a:rect b="b" l="l" r="r" t="t"/>
              <a:pathLst>
                <a:path extrusionOk="0" h="14301" w="14301">
                  <a:moveTo>
                    <a:pt x="7151" y="1"/>
                  </a:moveTo>
                  <a:cubicBezTo>
                    <a:pt x="3202" y="1"/>
                    <a:pt x="1" y="3202"/>
                    <a:pt x="1" y="7151"/>
                  </a:cubicBezTo>
                  <a:cubicBezTo>
                    <a:pt x="1" y="11100"/>
                    <a:pt x="3202" y="14301"/>
                    <a:pt x="7151" y="14301"/>
                  </a:cubicBezTo>
                  <a:cubicBezTo>
                    <a:pt x="11100" y="14301"/>
                    <a:pt x="14301" y="11100"/>
                    <a:pt x="14301" y="7151"/>
                  </a:cubicBezTo>
                  <a:cubicBezTo>
                    <a:pt x="14301" y="3202"/>
                    <a:pt x="11100" y="1"/>
                    <a:pt x="71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4886375" y="3295250"/>
              <a:ext cx="372600" cy="332575"/>
            </a:xfrm>
            <a:custGeom>
              <a:rect b="b" l="l" r="r" t="t"/>
              <a:pathLst>
                <a:path extrusionOk="0" h="13303" w="14904">
                  <a:moveTo>
                    <a:pt x="1" y="1"/>
                  </a:moveTo>
                  <a:cubicBezTo>
                    <a:pt x="219" y="7816"/>
                    <a:pt x="7151" y="13303"/>
                    <a:pt x="7151" y="13303"/>
                  </a:cubicBezTo>
                  <a:cubicBezTo>
                    <a:pt x="14904" y="5384"/>
                    <a:pt x="14301" y="1"/>
                    <a:pt x="143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a:off x="4975500" y="3205625"/>
              <a:ext cx="179300" cy="179300"/>
            </a:xfrm>
            <a:custGeom>
              <a:rect b="b" l="l" r="r" t="t"/>
              <a:pathLst>
                <a:path extrusionOk="0" h="7172" w="7172">
                  <a:moveTo>
                    <a:pt x="3586" y="0"/>
                  </a:moveTo>
                  <a:cubicBezTo>
                    <a:pt x="1611" y="0"/>
                    <a:pt x="0" y="1601"/>
                    <a:pt x="0" y="3586"/>
                  </a:cubicBezTo>
                  <a:cubicBezTo>
                    <a:pt x="0" y="5560"/>
                    <a:pt x="1611" y="7171"/>
                    <a:pt x="3586" y="7171"/>
                  </a:cubicBezTo>
                  <a:cubicBezTo>
                    <a:pt x="5571" y="7171"/>
                    <a:pt x="7171" y="5560"/>
                    <a:pt x="7171" y="3586"/>
                  </a:cubicBezTo>
                  <a:cubicBezTo>
                    <a:pt x="7171" y="1601"/>
                    <a:pt x="5571" y="0"/>
                    <a:pt x="35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6"/>
          <p:cNvSpPr/>
          <p:nvPr/>
        </p:nvSpPr>
        <p:spPr>
          <a:xfrm rot="10800000">
            <a:off x="6730850" y="-1"/>
            <a:ext cx="2496099" cy="2377805"/>
          </a:xfrm>
          <a:custGeom>
            <a:rect b="b" l="l" r="r" t="t"/>
            <a:pathLst>
              <a:path extrusionOk="0" h="62855" w="65982">
                <a:moveTo>
                  <a:pt x="0" y="1"/>
                </a:moveTo>
                <a:lnTo>
                  <a:pt x="0" y="62854"/>
                </a:lnTo>
                <a:lnTo>
                  <a:pt x="65982" y="62844"/>
                </a:lnTo>
                <a:cubicBezTo>
                  <a:pt x="63113" y="55964"/>
                  <a:pt x="57107" y="51869"/>
                  <a:pt x="51027" y="50664"/>
                </a:cubicBezTo>
                <a:cubicBezTo>
                  <a:pt x="49383" y="50340"/>
                  <a:pt x="47730" y="50200"/>
                  <a:pt x="46074" y="50200"/>
                </a:cubicBezTo>
                <a:cubicBezTo>
                  <a:pt x="41616" y="50200"/>
                  <a:pt x="37134" y="51214"/>
                  <a:pt x="32747" y="52389"/>
                </a:cubicBezTo>
                <a:cubicBezTo>
                  <a:pt x="27010" y="41726"/>
                  <a:pt x="17335" y="34618"/>
                  <a:pt x="7171" y="33610"/>
                </a:cubicBezTo>
                <a:cubicBezTo>
                  <a:pt x="7067" y="23113"/>
                  <a:pt x="4220" y="9032"/>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a:off x="7814775" y="-55900"/>
            <a:ext cx="1385125" cy="2120975"/>
          </a:xfrm>
          <a:custGeom>
            <a:rect b="b" l="l" r="r" t="t"/>
            <a:pathLst>
              <a:path extrusionOk="0" h="84839" w="55405">
                <a:moveTo>
                  <a:pt x="0" y="0"/>
                </a:moveTo>
                <a:cubicBezTo>
                  <a:pt x="7451" y="2031"/>
                  <a:pt x="15500" y="7698"/>
                  <a:pt x="17531" y="15149"/>
                </a:cubicBezTo>
                <a:cubicBezTo>
                  <a:pt x="18227" y="17702"/>
                  <a:pt x="18169" y="21402"/>
                  <a:pt x="16016" y="22941"/>
                </a:cubicBezTo>
                <a:cubicBezTo>
                  <a:pt x="14123" y="24294"/>
                  <a:pt x="9654" y="24332"/>
                  <a:pt x="9090" y="22075"/>
                </a:cubicBezTo>
                <a:cubicBezTo>
                  <a:pt x="8276" y="18818"/>
                  <a:pt x="14736" y="16393"/>
                  <a:pt x="17964" y="17314"/>
                </a:cubicBezTo>
                <a:cubicBezTo>
                  <a:pt x="21254" y="18253"/>
                  <a:pt x="24370" y="22379"/>
                  <a:pt x="23807" y="25754"/>
                </a:cubicBezTo>
                <a:cubicBezTo>
                  <a:pt x="22654" y="32668"/>
                  <a:pt x="21844" y="41841"/>
                  <a:pt x="27054" y="46531"/>
                </a:cubicBezTo>
                <a:cubicBezTo>
                  <a:pt x="31687" y="50701"/>
                  <a:pt x="41058" y="48694"/>
                  <a:pt x="44151" y="54106"/>
                </a:cubicBezTo>
                <a:cubicBezTo>
                  <a:pt x="46702" y="58569"/>
                  <a:pt x="44770" y="64377"/>
                  <a:pt x="45450" y="69472"/>
                </a:cubicBezTo>
                <a:cubicBezTo>
                  <a:pt x="46257" y="75522"/>
                  <a:pt x="50328" y="81452"/>
                  <a:pt x="55405" y="84839"/>
                </a:cubicBezTo>
              </a:path>
            </a:pathLst>
          </a:custGeom>
          <a:noFill/>
          <a:ln cap="flat" cmpd="sng" w="9525">
            <a:solidFill>
              <a:schemeClr val="dk2"/>
            </a:solidFill>
            <a:prstDash val="solid"/>
            <a:round/>
            <a:headEnd len="med" w="med" type="none"/>
            <a:tailEnd len="med" w="med" type="none"/>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7"/>
          <p:cNvSpPr/>
          <p:nvPr/>
        </p:nvSpPr>
        <p:spPr>
          <a:xfrm>
            <a:off x="-416600" y="3159000"/>
            <a:ext cx="9560594" cy="2292557"/>
          </a:xfrm>
          <a:custGeom>
            <a:rect b="b" l="l" r="r" t="t"/>
            <a:pathLst>
              <a:path extrusionOk="0" h="68501" w="285668">
                <a:moveTo>
                  <a:pt x="59461" y="0"/>
                </a:moveTo>
                <a:cubicBezTo>
                  <a:pt x="57978" y="0"/>
                  <a:pt x="56495" y="24"/>
                  <a:pt x="55014" y="71"/>
                </a:cubicBezTo>
                <a:cubicBezTo>
                  <a:pt x="36291" y="648"/>
                  <a:pt x="17849" y="4768"/>
                  <a:pt x="0" y="10257"/>
                </a:cubicBezTo>
                <a:lnTo>
                  <a:pt x="0" y="68501"/>
                </a:lnTo>
                <a:lnTo>
                  <a:pt x="285668" y="68402"/>
                </a:lnTo>
                <a:lnTo>
                  <a:pt x="284926" y="8674"/>
                </a:lnTo>
                <a:cubicBezTo>
                  <a:pt x="272153" y="19074"/>
                  <a:pt x="279586" y="36363"/>
                  <a:pt x="266863" y="46169"/>
                </a:cubicBezTo>
                <a:cubicBezTo>
                  <a:pt x="254809" y="55474"/>
                  <a:pt x="235262" y="59718"/>
                  <a:pt x="215576" y="59718"/>
                </a:cubicBezTo>
                <a:cubicBezTo>
                  <a:pt x="197119" y="59718"/>
                  <a:pt x="178539" y="55988"/>
                  <a:pt x="165899" y="49201"/>
                </a:cubicBezTo>
                <a:cubicBezTo>
                  <a:pt x="145792" y="38406"/>
                  <a:pt x="129954" y="21035"/>
                  <a:pt x="109484" y="10866"/>
                </a:cubicBezTo>
                <a:cubicBezTo>
                  <a:pt x="94124" y="3232"/>
                  <a:pt x="76738" y="0"/>
                  <a:pt x="59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txBox="1"/>
          <p:nvPr>
            <p:ph idx="1" type="subTitle"/>
          </p:nvPr>
        </p:nvSpPr>
        <p:spPr>
          <a:xfrm>
            <a:off x="4224525" y="2785925"/>
            <a:ext cx="4044900" cy="102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48" name="Google Shape;48;p7"/>
          <p:cNvSpPr txBox="1"/>
          <p:nvPr>
            <p:ph type="title"/>
          </p:nvPr>
        </p:nvSpPr>
        <p:spPr>
          <a:xfrm>
            <a:off x="4224525" y="986125"/>
            <a:ext cx="4044900" cy="1839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lvl1pPr>
            <a:lvl2pPr lvl="1" rtl="0">
              <a:spcBef>
                <a:spcPts val="0"/>
              </a:spcBef>
              <a:spcAft>
                <a:spcPts val="0"/>
              </a:spcAft>
              <a:buSzPts val="2500"/>
              <a:buFont typeface="Palanquin Dark"/>
              <a:buNone/>
              <a:defRPr>
                <a:latin typeface="Palanquin Dark"/>
                <a:ea typeface="Palanquin Dark"/>
                <a:cs typeface="Palanquin Dark"/>
                <a:sym typeface="Palanquin Dark"/>
              </a:defRPr>
            </a:lvl2pPr>
            <a:lvl3pPr lvl="2" rtl="0">
              <a:spcBef>
                <a:spcPts val="0"/>
              </a:spcBef>
              <a:spcAft>
                <a:spcPts val="0"/>
              </a:spcAft>
              <a:buSzPts val="2500"/>
              <a:buFont typeface="Palanquin Dark"/>
              <a:buNone/>
              <a:defRPr>
                <a:latin typeface="Palanquin Dark"/>
                <a:ea typeface="Palanquin Dark"/>
                <a:cs typeface="Palanquin Dark"/>
                <a:sym typeface="Palanquin Dark"/>
              </a:defRPr>
            </a:lvl3pPr>
            <a:lvl4pPr lvl="3" rtl="0">
              <a:spcBef>
                <a:spcPts val="0"/>
              </a:spcBef>
              <a:spcAft>
                <a:spcPts val="0"/>
              </a:spcAft>
              <a:buSzPts val="2500"/>
              <a:buFont typeface="Palanquin Dark"/>
              <a:buNone/>
              <a:defRPr>
                <a:latin typeface="Palanquin Dark"/>
                <a:ea typeface="Palanquin Dark"/>
                <a:cs typeface="Palanquin Dark"/>
                <a:sym typeface="Palanquin Dark"/>
              </a:defRPr>
            </a:lvl4pPr>
            <a:lvl5pPr lvl="4" rtl="0">
              <a:spcBef>
                <a:spcPts val="0"/>
              </a:spcBef>
              <a:spcAft>
                <a:spcPts val="0"/>
              </a:spcAft>
              <a:buSzPts val="2500"/>
              <a:buFont typeface="Palanquin Dark"/>
              <a:buNone/>
              <a:defRPr>
                <a:latin typeface="Palanquin Dark"/>
                <a:ea typeface="Palanquin Dark"/>
                <a:cs typeface="Palanquin Dark"/>
                <a:sym typeface="Palanquin Dark"/>
              </a:defRPr>
            </a:lvl5pPr>
            <a:lvl6pPr lvl="5" rtl="0">
              <a:spcBef>
                <a:spcPts val="0"/>
              </a:spcBef>
              <a:spcAft>
                <a:spcPts val="0"/>
              </a:spcAft>
              <a:buSzPts val="2500"/>
              <a:buFont typeface="Palanquin Dark"/>
              <a:buNone/>
              <a:defRPr>
                <a:latin typeface="Palanquin Dark"/>
                <a:ea typeface="Palanquin Dark"/>
                <a:cs typeface="Palanquin Dark"/>
                <a:sym typeface="Palanquin Dark"/>
              </a:defRPr>
            </a:lvl6pPr>
            <a:lvl7pPr lvl="6" rtl="0">
              <a:spcBef>
                <a:spcPts val="0"/>
              </a:spcBef>
              <a:spcAft>
                <a:spcPts val="0"/>
              </a:spcAft>
              <a:buSzPts val="2500"/>
              <a:buFont typeface="Palanquin Dark"/>
              <a:buNone/>
              <a:defRPr>
                <a:latin typeface="Palanquin Dark"/>
                <a:ea typeface="Palanquin Dark"/>
                <a:cs typeface="Palanquin Dark"/>
                <a:sym typeface="Palanquin Dark"/>
              </a:defRPr>
            </a:lvl7pPr>
            <a:lvl8pPr lvl="7" rtl="0">
              <a:spcBef>
                <a:spcPts val="0"/>
              </a:spcBef>
              <a:spcAft>
                <a:spcPts val="0"/>
              </a:spcAft>
              <a:buSzPts val="2500"/>
              <a:buFont typeface="Palanquin Dark"/>
              <a:buNone/>
              <a:defRPr>
                <a:latin typeface="Palanquin Dark"/>
                <a:ea typeface="Palanquin Dark"/>
                <a:cs typeface="Palanquin Dark"/>
                <a:sym typeface="Palanquin Dark"/>
              </a:defRPr>
            </a:lvl8pPr>
            <a:lvl9pPr lvl="8" rtl="0">
              <a:spcBef>
                <a:spcPts val="0"/>
              </a:spcBef>
              <a:spcAft>
                <a:spcPts val="0"/>
              </a:spcAft>
              <a:buSzPts val="2500"/>
              <a:buFont typeface="Palanquin Dark"/>
              <a:buNone/>
              <a:defRPr>
                <a:latin typeface="Palanquin Dark"/>
                <a:ea typeface="Palanquin Dark"/>
                <a:cs typeface="Palanquin Dark"/>
                <a:sym typeface="Palanquin Dark"/>
              </a:defRPr>
            </a:lvl9pPr>
          </a:lstStyle>
          <a:p/>
        </p:txBody>
      </p:sp>
      <p:sp>
        <p:nvSpPr>
          <p:cNvPr id="49" name="Google Shape;49;p7"/>
          <p:cNvSpPr/>
          <p:nvPr>
            <p:ph idx="2" type="pic"/>
          </p:nvPr>
        </p:nvSpPr>
        <p:spPr>
          <a:xfrm>
            <a:off x="713225" y="539500"/>
            <a:ext cx="3215400" cy="4069200"/>
          </a:xfrm>
          <a:prstGeom prst="rect">
            <a:avLst/>
          </a:prstGeom>
          <a:noFill/>
          <a:ln>
            <a:noFill/>
          </a:ln>
        </p:spPr>
      </p:sp>
      <p:sp>
        <p:nvSpPr>
          <p:cNvPr id="50" name="Google Shape;50;p7"/>
          <p:cNvSpPr/>
          <p:nvPr/>
        </p:nvSpPr>
        <p:spPr>
          <a:xfrm>
            <a:off x="6338025" y="2850"/>
            <a:ext cx="2887125" cy="650000"/>
          </a:xfrm>
          <a:custGeom>
            <a:rect b="b" l="l" r="r" t="t"/>
            <a:pathLst>
              <a:path extrusionOk="0" h="26000" w="115485">
                <a:moveTo>
                  <a:pt x="115484" y="1"/>
                </a:moveTo>
                <a:lnTo>
                  <a:pt x="1" y="17"/>
                </a:lnTo>
                <a:cubicBezTo>
                  <a:pt x="3318" y="5472"/>
                  <a:pt x="8892" y="8741"/>
                  <a:pt x="14467" y="8741"/>
                </a:cubicBezTo>
                <a:cubicBezTo>
                  <a:pt x="15511" y="8741"/>
                  <a:pt x="16556" y="8626"/>
                  <a:pt x="17586" y="8389"/>
                </a:cubicBezTo>
                <a:cubicBezTo>
                  <a:pt x="17986" y="8292"/>
                  <a:pt x="18401" y="8181"/>
                  <a:pt x="18806" y="8181"/>
                </a:cubicBezTo>
                <a:cubicBezTo>
                  <a:pt x="19018" y="8181"/>
                  <a:pt x="19228" y="8211"/>
                  <a:pt x="19432" y="8291"/>
                </a:cubicBezTo>
                <a:cubicBezTo>
                  <a:pt x="20157" y="8571"/>
                  <a:pt x="20619" y="9378"/>
                  <a:pt x="21080" y="10104"/>
                </a:cubicBezTo>
                <a:cubicBezTo>
                  <a:pt x="23816" y="14356"/>
                  <a:pt x="27920" y="17256"/>
                  <a:pt x="32320" y="18064"/>
                </a:cubicBezTo>
                <a:cubicBezTo>
                  <a:pt x="33240" y="18231"/>
                  <a:pt x="34158" y="18308"/>
                  <a:pt x="35073" y="18308"/>
                </a:cubicBezTo>
                <a:cubicBezTo>
                  <a:pt x="41119" y="18308"/>
                  <a:pt x="47018" y="14911"/>
                  <a:pt x="52444" y="11389"/>
                </a:cubicBezTo>
                <a:cubicBezTo>
                  <a:pt x="60331" y="20485"/>
                  <a:pt x="71122" y="25999"/>
                  <a:pt x="81973" y="25999"/>
                </a:cubicBezTo>
                <a:cubicBezTo>
                  <a:pt x="83547" y="25999"/>
                  <a:pt x="85123" y="25883"/>
                  <a:pt x="86692" y="25645"/>
                </a:cubicBezTo>
                <a:cubicBezTo>
                  <a:pt x="99069" y="23750"/>
                  <a:pt x="110622" y="13911"/>
                  <a:pt x="115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19850" y="-72150"/>
            <a:ext cx="1293150" cy="1022625"/>
          </a:xfrm>
          <a:custGeom>
            <a:rect b="b" l="l" r="r" t="t"/>
            <a:pathLst>
              <a:path extrusionOk="0" h="40905" w="51726">
                <a:moveTo>
                  <a:pt x="0" y="40905"/>
                </a:moveTo>
                <a:cubicBezTo>
                  <a:pt x="4596" y="40905"/>
                  <a:pt x="9418" y="36132"/>
                  <a:pt x="10172" y="31599"/>
                </a:cubicBezTo>
                <a:cubicBezTo>
                  <a:pt x="10453" y="29912"/>
                  <a:pt x="9475" y="27359"/>
                  <a:pt x="7792" y="27054"/>
                </a:cubicBezTo>
                <a:cubicBezTo>
                  <a:pt x="6372" y="26796"/>
                  <a:pt x="3979" y="28251"/>
                  <a:pt x="4329" y="29651"/>
                </a:cubicBezTo>
                <a:cubicBezTo>
                  <a:pt x="4993" y="32307"/>
                  <a:pt x="9842" y="33766"/>
                  <a:pt x="12120" y="32248"/>
                </a:cubicBezTo>
                <a:cubicBezTo>
                  <a:pt x="16803" y="29127"/>
                  <a:pt x="17393" y="21734"/>
                  <a:pt x="22076" y="18613"/>
                </a:cubicBezTo>
                <a:cubicBezTo>
                  <a:pt x="26109" y="15925"/>
                  <a:pt x="31809" y="17103"/>
                  <a:pt x="36144" y="14934"/>
                </a:cubicBezTo>
                <a:cubicBezTo>
                  <a:pt x="39065" y="13472"/>
                  <a:pt x="40275" y="9797"/>
                  <a:pt x="42853" y="7792"/>
                </a:cubicBezTo>
                <a:cubicBezTo>
                  <a:pt x="45960" y="5375"/>
                  <a:pt x="50773" y="3819"/>
                  <a:pt x="51726" y="0"/>
                </a:cubicBezTo>
              </a:path>
            </a:pathLst>
          </a:custGeom>
          <a:noFill/>
          <a:ln cap="flat" cmpd="sng" w="9525">
            <a:solidFill>
              <a:schemeClr val="dk2"/>
            </a:solidFill>
            <a:prstDash val="solid"/>
            <a:round/>
            <a:headEnd len="med" w="med" type="none"/>
            <a:tailEnd len="med" w="med"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 name="Shape 52"/>
        <p:cNvGrpSpPr/>
        <p:nvPr/>
      </p:nvGrpSpPr>
      <p:grpSpPr>
        <a:xfrm>
          <a:off x="0" y="0"/>
          <a:ext cx="0" cy="0"/>
          <a:chOff x="0" y="0"/>
          <a:chExt cx="0" cy="0"/>
        </a:xfrm>
      </p:grpSpPr>
      <p:sp>
        <p:nvSpPr>
          <p:cNvPr id="53" name="Google Shape;53;p8"/>
          <p:cNvSpPr/>
          <p:nvPr/>
        </p:nvSpPr>
        <p:spPr>
          <a:xfrm>
            <a:off x="-310275" y="3081200"/>
            <a:ext cx="12306613" cy="2062270"/>
          </a:xfrm>
          <a:custGeom>
            <a:rect b="b" l="l" r="r" t="t"/>
            <a:pathLst>
              <a:path extrusionOk="0" h="32895" w="208799">
                <a:moveTo>
                  <a:pt x="163578" y="1"/>
                </a:moveTo>
                <a:cubicBezTo>
                  <a:pt x="163170" y="1"/>
                  <a:pt x="162758" y="12"/>
                  <a:pt x="162357" y="12"/>
                </a:cubicBezTo>
                <a:cubicBezTo>
                  <a:pt x="161354" y="12"/>
                  <a:pt x="160352" y="62"/>
                  <a:pt x="159349" y="87"/>
                </a:cubicBezTo>
                <a:cubicBezTo>
                  <a:pt x="152256" y="388"/>
                  <a:pt x="145239" y="1340"/>
                  <a:pt x="138221" y="2694"/>
                </a:cubicBezTo>
                <a:cubicBezTo>
                  <a:pt x="138171" y="2719"/>
                  <a:pt x="138146" y="2719"/>
                  <a:pt x="138096" y="2719"/>
                </a:cubicBezTo>
                <a:cubicBezTo>
                  <a:pt x="137921" y="2769"/>
                  <a:pt x="137745" y="2794"/>
                  <a:pt x="137570" y="2819"/>
                </a:cubicBezTo>
                <a:cubicBezTo>
                  <a:pt x="137570" y="2844"/>
                  <a:pt x="137545" y="2844"/>
                  <a:pt x="137545" y="2844"/>
                </a:cubicBezTo>
                <a:lnTo>
                  <a:pt x="137469" y="2844"/>
                </a:lnTo>
                <a:cubicBezTo>
                  <a:pt x="137269" y="2894"/>
                  <a:pt x="137093" y="2919"/>
                  <a:pt x="136893" y="2969"/>
                </a:cubicBezTo>
                <a:cubicBezTo>
                  <a:pt x="136517" y="3044"/>
                  <a:pt x="136141" y="3120"/>
                  <a:pt x="135740" y="3195"/>
                </a:cubicBezTo>
                <a:cubicBezTo>
                  <a:pt x="135665" y="3220"/>
                  <a:pt x="135590" y="3220"/>
                  <a:pt x="135515" y="3245"/>
                </a:cubicBezTo>
                <a:cubicBezTo>
                  <a:pt x="133509" y="3671"/>
                  <a:pt x="131504" y="4122"/>
                  <a:pt x="129499" y="4573"/>
                </a:cubicBezTo>
                <a:cubicBezTo>
                  <a:pt x="128898" y="4724"/>
                  <a:pt x="128271" y="4874"/>
                  <a:pt x="127670" y="5024"/>
                </a:cubicBezTo>
                <a:cubicBezTo>
                  <a:pt x="127444" y="5074"/>
                  <a:pt x="127219" y="5125"/>
                  <a:pt x="126968" y="5200"/>
                </a:cubicBezTo>
                <a:lnTo>
                  <a:pt x="126417" y="5325"/>
                </a:lnTo>
                <a:cubicBezTo>
                  <a:pt x="118447" y="7280"/>
                  <a:pt x="110402" y="9611"/>
                  <a:pt x="102106" y="11892"/>
                </a:cubicBezTo>
                <a:cubicBezTo>
                  <a:pt x="98522" y="12894"/>
                  <a:pt x="94888" y="13897"/>
                  <a:pt x="91204" y="14849"/>
                </a:cubicBezTo>
                <a:cubicBezTo>
                  <a:pt x="84637" y="16578"/>
                  <a:pt x="77870" y="18207"/>
                  <a:pt x="70853" y="19586"/>
                </a:cubicBezTo>
                <a:cubicBezTo>
                  <a:pt x="57292" y="22242"/>
                  <a:pt x="45382" y="23208"/>
                  <a:pt x="35230" y="23208"/>
                </a:cubicBezTo>
                <a:cubicBezTo>
                  <a:pt x="19808" y="23208"/>
                  <a:pt x="8441" y="20979"/>
                  <a:pt x="1504" y="19060"/>
                </a:cubicBezTo>
                <a:cubicBezTo>
                  <a:pt x="1003" y="18909"/>
                  <a:pt x="501" y="18784"/>
                  <a:pt x="50" y="18633"/>
                </a:cubicBezTo>
                <a:lnTo>
                  <a:pt x="0" y="18633"/>
                </a:lnTo>
                <a:lnTo>
                  <a:pt x="0" y="32894"/>
                </a:lnTo>
                <a:lnTo>
                  <a:pt x="208798" y="32894"/>
                </a:lnTo>
                <a:lnTo>
                  <a:pt x="208798" y="10438"/>
                </a:lnTo>
                <a:cubicBezTo>
                  <a:pt x="203109" y="7706"/>
                  <a:pt x="197545" y="5576"/>
                  <a:pt x="192131" y="3997"/>
                </a:cubicBezTo>
                <a:cubicBezTo>
                  <a:pt x="192031" y="3972"/>
                  <a:pt x="191956" y="3947"/>
                  <a:pt x="191881" y="3922"/>
                </a:cubicBezTo>
                <a:cubicBezTo>
                  <a:pt x="191705" y="3871"/>
                  <a:pt x="191555" y="3846"/>
                  <a:pt x="191405" y="3796"/>
                </a:cubicBezTo>
                <a:cubicBezTo>
                  <a:pt x="190678" y="3596"/>
                  <a:pt x="189976" y="3395"/>
                  <a:pt x="189249" y="3220"/>
                </a:cubicBezTo>
                <a:cubicBezTo>
                  <a:pt x="189224" y="3195"/>
                  <a:pt x="189199" y="3195"/>
                  <a:pt x="189174" y="3195"/>
                </a:cubicBezTo>
                <a:cubicBezTo>
                  <a:pt x="188497" y="3019"/>
                  <a:pt x="187846" y="2844"/>
                  <a:pt x="187194" y="2694"/>
                </a:cubicBezTo>
                <a:cubicBezTo>
                  <a:pt x="186718" y="2568"/>
                  <a:pt x="186242" y="2468"/>
                  <a:pt x="185765" y="2368"/>
                </a:cubicBezTo>
                <a:lnTo>
                  <a:pt x="185715" y="2343"/>
                </a:lnTo>
                <a:cubicBezTo>
                  <a:pt x="185490" y="2293"/>
                  <a:pt x="185264" y="2242"/>
                  <a:pt x="185039" y="2192"/>
                </a:cubicBezTo>
                <a:cubicBezTo>
                  <a:pt x="184562" y="2092"/>
                  <a:pt x="184111" y="2017"/>
                  <a:pt x="183635" y="1917"/>
                </a:cubicBezTo>
                <a:cubicBezTo>
                  <a:pt x="183610" y="1917"/>
                  <a:pt x="183560" y="1892"/>
                  <a:pt x="183510" y="1892"/>
                </a:cubicBezTo>
                <a:cubicBezTo>
                  <a:pt x="182958" y="1766"/>
                  <a:pt x="182382" y="1666"/>
                  <a:pt x="181805" y="1566"/>
                </a:cubicBezTo>
                <a:cubicBezTo>
                  <a:pt x="180853" y="1390"/>
                  <a:pt x="179901" y="1240"/>
                  <a:pt x="178948" y="1090"/>
                </a:cubicBezTo>
                <a:cubicBezTo>
                  <a:pt x="175590" y="588"/>
                  <a:pt x="172282" y="287"/>
                  <a:pt x="168998" y="112"/>
                </a:cubicBezTo>
                <a:cubicBezTo>
                  <a:pt x="168547" y="87"/>
                  <a:pt x="168121" y="87"/>
                  <a:pt x="167670" y="62"/>
                </a:cubicBezTo>
                <a:lnTo>
                  <a:pt x="167144" y="62"/>
                </a:lnTo>
                <a:cubicBezTo>
                  <a:pt x="166216" y="12"/>
                  <a:pt x="165289" y="12"/>
                  <a:pt x="164362" y="12"/>
                </a:cubicBezTo>
                <a:lnTo>
                  <a:pt x="164186" y="12"/>
                </a:lnTo>
                <a:cubicBezTo>
                  <a:pt x="163986" y="3"/>
                  <a:pt x="163783" y="1"/>
                  <a:pt x="163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a:off x="0" y="2692024"/>
            <a:ext cx="2806949" cy="2451440"/>
          </a:xfrm>
          <a:custGeom>
            <a:rect b="b" l="l" r="r" t="t"/>
            <a:pathLst>
              <a:path extrusionOk="0" h="82547" w="61475">
                <a:moveTo>
                  <a:pt x="0" y="0"/>
                </a:moveTo>
                <a:lnTo>
                  <a:pt x="0" y="82546"/>
                </a:lnTo>
                <a:lnTo>
                  <a:pt x="61475" y="82546"/>
                </a:lnTo>
                <a:cubicBezTo>
                  <a:pt x="56684" y="75062"/>
                  <a:pt x="53268" y="71065"/>
                  <a:pt x="40136" y="69968"/>
                </a:cubicBezTo>
                <a:cubicBezTo>
                  <a:pt x="38457" y="56451"/>
                  <a:pt x="28120" y="45529"/>
                  <a:pt x="17218" y="45529"/>
                </a:cubicBezTo>
                <a:cubicBezTo>
                  <a:pt x="16939" y="45529"/>
                  <a:pt x="16659" y="45536"/>
                  <a:pt x="16379" y="45551"/>
                </a:cubicBezTo>
                <a:cubicBezTo>
                  <a:pt x="15639" y="36790"/>
                  <a:pt x="14880" y="27923"/>
                  <a:pt x="12436" y="19653"/>
                </a:cubicBezTo>
                <a:cubicBezTo>
                  <a:pt x="9992" y="11392"/>
                  <a:pt x="7048"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flipH="1" rot="10800000">
            <a:off x="5846875" y="4267170"/>
            <a:ext cx="3892422" cy="876330"/>
          </a:xfrm>
          <a:custGeom>
            <a:rect b="b" l="l" r="r" t="t"/>
            <a:pathLst>
              <a:path extrusionOk="0" h="26000" w="115485">
                <a:moveTo>
                  <a:pt x="115484" y="1"/>
                </a:moveTo>
                <a:lnTo>
                  <a:pt x="1" y="17"/>
                </a:lnTo>
                <a:cubicBezTo>
                  <a:pt x="3318" y="5472"/>
                  <a:pt x="8892" y="8741"/>
                  <a:pt x="14467" y="8741"/>
                </a:cubicBezTo>
                <a:cubicBezTo>
                  <a:pt x="15511" y="8741"/>
                  <a:pt x="16556" y="8626"/>
                  <a:pt x="17586" y="8389"/>
                </a:cubicBezTo>
                <a:cubicBezTo>
                  <a:pt x="17986" y="8292"/>
                  <a:pt x="18401" y="8181"/>
                  <a:pt x="18806" y="8181"/>
                </a:cubicBezTo>
                <a:cubicBezTo>
                  <a:pt x="19018" y="8181"/>
                  <a:pt x="19228" y="8211"/>
                  <a:pt x="19432" y="8291"/>
                </a:cubicBezTo>
                <a:cubicBezTo>
                  <a:pt x="20157" y="8571"/>
                  <a:pt x="20619" y="9378"/>
                  <a:pt x="21080" y="10104"/>
                </a:cubicBezTo>
                <a:cubicBezTo>
                  <a:pt x="23816" y="14356"/>
                  <a:pt x="27920" y="17256"/>
                  <a:pt x="32320" y="18064"/>
                </a:cubicBezTo>
                <a:cubicBezTo>
                  <a:pt x="33240" y="18231"/>
                  <a:pt x="34158" y="18308"/>
                  <a:pt x="35073" y="18308"/>
                </a:cubicBezTo>
                <a:cubicBezTo>
                  <a:pt x="41119" y="18308"/>
                  <a:pt x="47018" y="14911"/>
                  <a:pt x="52444" y="11389"/>
                </a:cubicBezTo>
                <a:cubicBezTo>
                  <a:pt x="60331" y="20485"/>
                  <a:pt x="71122" y="25999"/>
                  <a:pt x="81973" y="25999"/>
                </a:cubicBezTo>
                <a:cubicBezTo>
                  <a:pt x="83547" y="25999"/>
                  <a:pt x="85123" y="25883"/>
                  <a:pt x="86692" y="25645"/>
                </a:cubicBezTo>
                <a:cubicBezTo>
                  <a:pt x="99069" y="23750"/>
                  <a:pt x="110622" y="13911"/>
                  <a:pt x="1154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txBox="1"/>
          <p:nvPr>
            <p:ph type="title"/>
          </p:nvPr>
        </p:nvSpPr>
        <p:spPr>
          <a:xfrm>
            <a:off x="1033450" y="1179425"/>
            <a:ext cx="4977900" cy="23331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7" name="Google Shape;57;p8"/>
          <p:cNvSpPr/>
          <p:nvPr/>
        </p:nvSpPr>
        <p:spPr>
          <a:xfrm flipH="1" rot="10800000">
            <a:off x="-146103" y="-93787"/>
            <a:ext cx="2142600" cy="2156712"/>
          </a:xfrm>
          <a:custGeom>
            <a:rect b="b" l="l" r="r" t="t"/>
            <a:pathLst>
              <a:path extrusionOk="0" h="62855" w="65982">
                <a:moveTo>
                  <a:pt x="0" y="1"/>
                </a:moveTo>
                <a:lnTo>
                  <a:pt x="0" y="62854"/>
                </a:lnTo>
                <a:lnTo>
                  <a:pt x="65982" y="62844"/>
                </a:lnTo>
                <a:cubicBezTo>
                  <a:pt x="63113" y="55964"/>
                  <a:pt x="57107" y="51869"/>
                  <a:pt x="51027" y="50664"/>
                </a:cubicBezTo>
                <a:cubicBezTo>
                  <a:pt x="49383" y="50340"/>
                  <a:pt x="47730" y="50200"/>
                  <a:pt x="46074" y="50200"/>
                </a:cubicBezTo>
                <a:cubicBezTo>
                  <a:pt x="41616" y="50200"/>
                  <a:pt x="37134" y="51214"/>
                  <a:pt x="32747" y="52389"/>
                </a:cubicBezTo>
                <a:cubicBezTo>
                  <a:pt x="27010" y="41726"/>
                  <a:pt x="17335" y="34618"/>
                  <a:pt x="7171" y="33610"/>
                </a:cubicBezTo>
                <a:cubicBezTo>
                  <a:pt x="7067" y="23113"/>
                  <a:pt x="4220" y="9032"/>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9"/>
          <p:cNvSpPr/>
          <p:nvPr/>
        </p:nvSpPr>
        <p:spPr>
          <a:xfrm>
            <a:off x="0" y="1005060"/>
            <a:ext cx="9144020" cy="4256979"/>
          </a:xfrm>
          <a:custGeom>
            <a:rect b="b" l="l" r="r" t="t"/>
            <a:pathLst>
              <a:path extrusionOk="0" h="132906" w="285483">
                <a:moveTo>
                  <a:pt x="0" y="0"/>
                </a:moveTo>
                <a:lnTo>
                  <a:pt x="0" y="132905"/>
                </a:lnTo>
                <a:lnTo>
                  <a:pt x="285482" y="132905"/>
                </a:lnTo>
                <a:lnTo>
                  <a:pt x="285482" y="100656"/>
                </a:lnTo>
                <a:cubicBezTo>
                  <a:pt x="272574" y="90659"/>
                  <a:pt x="254500" y="87297"/>
                  <a:pt x="237056" y="87297"/>
                </a:cubicBezTo>
                <a:cubicBezTo>
                  <a:pt x="218260" y="87297"/>
                  <a:pt x="200194" y="91200"/>
                  <a:pt x="190107" y="94911"/>
                </a:cubicBezTo>
                <a:cubicBezTo>
                  <a:pt x="166592" y="103555"/>
                  <a:pt x="158759" y="105652"/>
                  <a:pt x="137821" y="108712"/>
                </a:cubicBezTo>
                <a:cubicBezTo>
                  <a:pt x="133761" y="109305"/>
                  <a:pt x="129688" y="109591"/>
                  <a:pt x="125629" y="109591"/>
                </a:cubicBezTo>
                <a:cubicBezTo>
                  <a:pt x="93809" y="109591"/>
                  <a:pt x="62860" y="92039"/>
                  <a:pt x="45881" y="67639"/>
                </a:cubicBezTo>
                <a:cubicBezTo>
                  <a:pt x="35024" y="52045"/>
                  <a:pt x="29109" y="34176"/>
                  <a:pt x="20278" y="17601"/>
                </a:cubicBezTo>
                <a:cubicBezTo>
                  <a:pt x="17012" y="11464"/>
                  <a:pt x="12980" y="5174"/>
                  <a:pt x="6254" y="1963"/>
                </a:cubicBezTo>
                <a:cubicBezTo>
                  <a:pt x="4077" y="919"/>
                  <a:pt x="2435" y="38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type="title"/>
          </p:nvPr>
        </p:nvSpPr>
        <p:spPr>
          <a:xfrm>
            <a:off x="4062825" y="1064150"/>
            <a:ext cx="3696000" cy="7494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sz="3800">
                <a:solidFill>
                  <a:schemeClr val="dk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1" name="Google Shape;61;p9"/>
          <p:cNvSpPr txBox="1"/>
          <p:nvPr>
            <p:ph idx="1" type="subTitle"/>
          </p:nvPr>
        </p:nvSpPr>
        <p:spPr>
          <a:xfrm>
            <a:off x="4062825" y="1977300"/>
            <a:ext cx="3696000" cy="1551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2" name="Google Shape;62;p9"/>
          <p:cNvSpPr/>
          <p:nvPr>
            <p:ph idx="2" type="pic"/>
          </p:nvPr>
        </p:nvSpPr>
        <p:spPr>
          <a:xfrm>
            <a:off x="713225" y="539500"/>
            <a:ext cx="3001200" cy="4069200"/>
          </a:xfrm>
          <a:prstGeom prst="rect">
            <a:avLst/>
          </a:prstGeom>
          <a:noFill/>
          <a:ln>
            <a:noFill/>
          </a:ln>
        </p:spPr>
      </p:sp>
      <p:sp>
        <p:nvSpPr>
          <p:cNvPr id="63" name="Google Shape;63;p9"/>
          <p:cNvSpPr/>
          <p:nvPr/>
        </p:nvSpPr>
        <p:spPr>
          <a:xfrm>
            <a:off x="7354875" y="0"/>
            <a:ext cx="2050650" cy="602225"/>
          </a:xfrm>
          <a:custGeom>
            <a:rect b="b" l="l" r="r" t="t"/>
            <a:pathLst>
              <a:path extrusionOk="0" h="24089" w="82026">
                <a:moveTo>
                  <a:pt x="0" y="0"/>
                </a:moveTo>
                <a:cubicBezTo>
                  <a:pt x="9638" y="0"/>
                  <a:pt x="23304" y="5210"/>
                  <a:pt x="24889" y="14717"/>
                </a:cubicBezTo>
                <a:cubicBezTo>
                  <a:pt x="25282" y="17073"/>
                  <a:pt x="24125" y="20454"/>
                  <a:pt x="21859" y="21210"/>
                </a:cubicBezTo>
                <a:cubicBezTo>
                  <a:pt x="18439" y="22351"/>
                  <a:pt x="10876" y="21044"/>
                  <a:pt x="11687" y="17531"/>
                </a:cubicBezTo>
                <a:cubicBezTo>
                  <a:pt x="13194" y="11001"/>
                  <a:pt x="24867" y="10262"/>
                  <a:pt x="31165" y="12553"/>
                </a:cubicBezTo>
                <a:cubicBezTo>
                  <a:pt x="37023" y="14684"/>
                  <a:pt x="39999" y="22524"/>
                  <a:pt x="46099" y="23807"/>
                </a:cubicBezTo>
                <a:cubicBezTo>
                  <a:pt x="53925" y="25453"/>
                  <a:pt x="61400" y="18818"/>
                  <a:pt x="68391" y="14933"/>
                </a:cubicBezTo>
                <a:cubicBezTo>
                  <a:pt x="72559" y="12617"/>
                  <a:pt x="79380" y="14572"/>
                  <a:pt x="82026" y="10605"/>
                </a:cubicBezTo>
              </a:path>
            </a:pathLst>
          </a:custGeom>
          <a:noFill/>
          <a:ln cap="flat" cmpd="sng" w="9525">
            <a:solidFill>
              <a:schemeClr val="dk2"/>
            </a:solidFill>
            <a:prstDash val="solid"/>
            <a:round/>
            <a:headEnd len="med" w="med" type="none"/>
            <a:tailEnd len="med" w="med" type="none"/>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p10"/>
          <p:cNvSpPr/>
          <p:nvPr>
            <p:ph idx="2" type="pic"/>
          </p:nvPr>
        </p:nvSpPr>
        <p:spPr>
          <a:xfrm>
            <a:off x="-39700" y="-54125"/>
            <a:ext cx="9243600" cy="5197500"/>
          </a:xfrm>
          <a:prstGeom prst="rect">
            <a:avLst/>
          </a:prstGeom>
          <a:noFill/>
          <a:ln>
            <a:noFill/>
          </a:ln>
        </p:spPr>
      </p:sp>
      <p:sp>
        <p:nvSpPr>
          <p:cNvPr id="66" name="Google Shape;66;p10"/>
          <p:cNvSpPr txBox="1"/>
          <p:nvPr>
            <p:ph idx="1" type="body"/>
          </p:nvPr>
        </p:nvSpPr>
        <p:spPr>
          <a:xfrm>
            <a:off x="713225" y="539500"/>
            <a:ext cx="7717500" cy="619800"/>
          </a:xfrm>
          <a:prstGeom prst="rect">
            <a:avLst/>
          </a:prstGeom>
          <a:solidFill>
            <a:schemeClr val="lt1"/>
          </a:solidFill>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800"/>
              <a:buNone/>
              <a:defRPr b="1" sz="2500">
                <a:latin typeface="Hind"/>
                <a:ea typeface="Hind"/>
                <a:cs typeface="Hind"/>
                <a:sym typeface="Hind"/>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517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Font typeface="Hind"/>
              <a:buNone/>
              <a:defRPr b="1" sz="2500">
                <a:solidFill>
                  <a:schemeClr val="dk1"/>
                </a:solidFill>
                <a:latin typeface="Hind"/>
                <a:ea typeface="Hind"/>
                <a:cs typeface="Hind"/>
                <a:sym typeface="Hind"/>
              </a:defRPr>
            </a:lvl1pPr>
            <a:lvl2pPr lvl="1" rtl="0">
              <a:spcBef>
                <a:spcPts val="0"/>
              </a:spcBef>
              <a:spcAft>
                <a:spcPts val="0"/>
              </a:spcAft>
              <a:buClr>
                <a:schemeClr val="dk1"/>
              </a:buClr>
              <a:buSzPts val="2500"/>
              <a:buFont typeface="Hind"/>
              <a:buNone/>
              <a:defRPr b="1" sz="2500">
                <a:solidFill>
                  <a:schemeClr val="dk1"/>
                </a:solidFill>
                <a:latin typeface="Hind"/>
                <a:ea typeface="Hind"/>
                <a:cs typeface="Hind"/>
                <a:sym typeface="Hind"/>
              </a:defRPr>
            </a:lvl2pPr>
            <a:lvl3pPr lvl="2" rtl="0">
              <a:spcBef>
                <a:spcPts val="0"/>
              </a:spcBef>
              <a:spcAft>
                <a:spcPts val="0"/>
              </a:spcAft>
              <a:buClr>
                <a:schemeClr val="dk1"/>
              </a:buClr>
              <a:buSzPts val="2500"/>
              <a:buFont typeface="Hind"/>
              <a:buNone/>
              <a:defRPr b="1" sz="2500">
                <a:solidFill>
                  <a:schemeClr val="dk1"/>
                </a:solidFill>
                <a:latin typeface="Hind"/>
                <a:ea typeface="Hind"/>
                <a:cs typeface="Hind"/>
                <a:sym typeface="Hind"/>
              </a:defRPr>
            </a:lvl3pPr>
            <a:lvl4pPr lvl="3" rtl="0">
              <a:spcBef>
                <a:spcPts val="0"/>
              </a:spcBef>
              <a:spcAft>
                <a:spcPts val="0"/>
              </a:spcAft>
              <a:buClr>
                <a:schemeClr val="dk1"/>
              </a:buClr>
              <a:buSzPts val="2500"/>
              <a:buFont typeface="Hind"/>
              <a:buNone/>
              <a:defRPr b="1" sz="2500">
                <a:solidFill>
                  <a:schemeClr val="dk1"/>
                </a:solidFill>
                <a:latin typeface="Hind"/>
                <a:ea typeface="Hind"/>
                <a:cs typeface="Hind"/>
                <a:sym typeface="Hind"/>
              </a:defRPr>
            </a:lvl4pPr>
            <a:lvl5pPr lvl="4" rtl="0">
              <a:spcBef>
                <a:spcPts val="0"/>
              </a:spcBef>
              <a:spcAft>
                <a:spcPts val="0"/>
              </a:spcAft>
              <a:buClr>
                <a:schemeClr val="dk1"/>
              </a:buClr>
              <a:buSzPts val="2500"/>
              <a:buFont typeface="Hind"/>
              <a:buNone/>
              <a:defRPr b="1" sz="2500">
                <a:solidFill>
                  <a:schemeClr val="dk1"/>
                </a:solidFill>
                <a:latin typeface="Hind"/>
                <a:ea typeface="Hind"/>
                <a:cs typeface="Hind"/>
                <a:sym typeface="Hind"/>
              </a:defRPr>
            </a:lvl5pPr>
            <a:lvl6pPr lvl="5" rtl="0">
              <a:spcBef>
                <a:spcPts val="0"/>
              </a:spcBef>
              <a:spcAft>
                <a:spcPts val="0"/>
              </a:spcAft>
              <a:buClr>
                <a:schemeClr val="dk1"/>
              </a:buClr>
              <a:buSzPts val="2500"/>
              <a:buFont typeface="Hind"/>
              <a:buNone/>
              <a:defRPr b="1" sz="2500">
                <a:solidFill>
                  <a:schemeClr val="dk1"/>
                </a:solidFill>
                <a:latin typeface="Hind"/>
                <a:ea typeface="Hind"/>
                <a:cs typeface="Hind"/>
                <a:sym typeface="Hind"/>
              </a:defRPr>
            </a:lvl6pPr>
            <a:lvl7pPr lvl="6" rtl="0">
              <a:spcBef>
                <a:spcPts val="0"/>
              </a:spcBef>
              <a:spcAft>
                <a:spcPts val="0"/>
              </a:spcAft>
              <a:buClr>
                <a:schemeClr val="dk1"/>
              </a:buClr>
              <a:buSzPts val="2500"/>
              <a:buFont typeface="Hind"/>
              <a:buNone/>
              <a:defRPr b="1" sz="2500">
                <a:solidFill>
                  <a:schemeClr val="dk1"/>
                </a:solidFill>
                <a:latin typeface="Hind"/>
                <a:ea typeface="Hind"/>
                <a:cs typeface="Hind"/>
                <a:sym typeface="Hind"/>
              </a:defRPr>
            </a:lvl7pPr>
            <a:lvl8pPr lvl="7" rtl="0">
              <a:spcBef>
                <a:spcPts val="0"/>
              </a:spcBef>
              <a:spcAft>
                <a:spcPts val="0"/>
              </a:spcAft>
              <a:buClr>
                <a:schemeClr val="dk1"/>
              </a:buClr>
              <a:buSzPts val="2500"/>
              <a:buFont typeface="Hind"/>
              <a:buNone/>
              <a:defRPr b="1" sz="2500">
                <a:solidFill>
                  <a:schemeClr val="dk1"/>
                </a:solidFill>
                <a:latin typeface="Hind"/>
                <a:ea typeface="Hind"/>
                <a:cs typeface="Hind"/>
                <a:sym typeface="Hind"/>
              </a:defRPr>
            </a:lvl8pPr>
            <a:lvl9pPr lvl="8" rtl="0">
              <a:spcBef>
                <a:spcPts val="0"/>
              </a:spcBef>
              <a:spcAft>
                <a:spcPts val="0"/>
              </a:spcAft>
              <a:buClr>
                <a:schemeClr val="dk1"/>
              </a:buClr>
              <a:buSzPts val="2500"/>
              <a:buFont typeface="Hind"/>
              <a:buNone/>
              <a:defRPr b="1" sz="2500">
                <a:solidFill>
                  <a:schemeClr val="dk1"/>
                </a:solidFill>
                <a:latin typeface="Hind"/>
                <a:ea typeface="Hind"/>
                <a:cs typeface="Hind"/>
                <a:sym typeface="Hind"/>
              </a:defRPr>
            </a:lvl9pPr>
          </a:lstStyle>
          <a:p/>
        </p:txBody>
      </p:sp>
      <p:sp>
        <p:nvSpPr>
          <p:cNvPr id="7" name="Google Shape;7;p1"/>
          <p:cNvSpPr txBox="1"/>
          <p:nvPr>
            <p:ph idx="1" type="body"/>
          </p:nvPr>
        </p:nvSpPr>
        <p:spPr>
          <a:xfrm>
            <a:off x="713225" y="1246950"/>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DM Sans"/>
              <a:buChar char="●"/>
              <a:defRPr sz="1800">
                <a:solidFill>
                  <a:schemeClr val="dk1"/>
                </a:solidFill>
                <a:latin typeface="DM Sans"/>
                <a:ea typeface="DM Sans"/>
                <a:cs typeface="DM Sans"/>
                <a:sym typeface="DM Sans"/>
              </a:defRPr>
            </a:lvl1pPr>
            <a:lvl2pPr indent="-317500" lvl="1" marL="9144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49">
          <p15:clr>
            <a:srgbClr val="EA4335"/>
          </p15:clr>
        </p15:guide>
        <p15:guide id="3" pos="5311">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2"/>
          <p:cNvSpPr txBox="1"/>
          <p:nvPr>
            <p:ph type="ctrTitle"/>
          </p:nvPr>
        </p:nvSpPr>
        <p:spPr>
          <a:xfrm rot="-222">
            <a:off x="713275" y="713609"/>
            <a:ext cx="4648200" cy="260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5500">
                <a:solidFill>
                  <a:schemeClr val="dk2"/>
                </a:solidFill>
              </a:rPr>
              <a:t>Hotel Cancellation Analysis</a:t>
            </a:r>
            <a:endParaRPr sz="5500">
              <a:solidFill>
                <a:schemeClr val="dk2"/>
              </a:solidFill>
            </a:endParaRPr>
          </a:p>
        </p:txBody>
      </p:sp>
      <p:sp>
        <p:nvSpPr>
          <p:cNvPr id="390" name="Google Shape;390;p42"/>
          <p:cNvSpPr txBox="1"/>
          <p:nvPr>
            <p:ph idx="1" type="subTitle"/>
          </p:nvPr>
        </p:nvSpPr>
        <p:spPr>
          <a:xfrm>
            <a:off x="713275" y="3265350"/>
            <a:ext cx="4648200" cy="55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Group 2: Thomas Dunn, Isaac Gish, Shannon Lloyd, Jason Miller, Tait Ralston</a:t>
            </a:r>
            <a:endParaRPr/>
          </a:p>
        </p:txBody>
      </p:sp>
      <p:grpSp>
        <p:nvGrpSpPr>
          <p:cNvPr id="391" name="Google Shape;391;p42"/>
          <p:cNvGrpSpPr/>
          <p:nvPr/>
        </p:nvGrpSpPr>
        <p:grpSpPr>
          <a:xfrm>
            <a:off x="5642919" y="1967450"/>
            <a:ext cx="3198040" cy="2608881"/>
            <a:chOff x="4682700" y="2562650"/>
            <a:chExt cx="2322975" cy="1895025"/>
          </a:xfrm>
        </p:grpSpPr>
        <p:sp>
          <p:nvSpPr>
            <p:cNvPr id="392" name="Google Shape;392;p42"/>
            <p:cNvSpPr/>
            <p:nvPr/>
          </p:nvSpPr>
          <p:spPr>
            <a:xfrm>
              <a:off x="6153475" y="2620525"/>
              <a:ext cx="277775" cy="202425"/>
            </a:xfrm>
            <a:custGeom>
              <a:rect b="b" l="l" r="r" t="t"/>
              <a:pathLst>
                <a:path extrusionOk="0" fill="none" h="8097" w="11111">
                  <a:moveTo>
                    <a:pt x="11110" y="4137"/>
                  </a:moveTo>
                  <a:lnTo>
                    <a:pt x="1591" y="8096"/>
                  </a:lnTo>
                  <a:lnTo>
                    <a:pt x="271" y="4937"/>
                  </a:lnTo>
                  <a:cubicBezTo>
                    <a:pt x="1" y="4272"/>
                    <a:pt x="312" y="3513"/>
                    <a:pt x="978" y="3243"/>
                  </a:cubicBezTo>
                  <a:lnTo>
                    <a:pt x="8055" y="292"/>
                  </a:lnTo>
                  <a:cubicBezTo>
                    <a:pt x="8741" y="1"/>
                    <a:pt x="9530" y="333"/>
                    <a:pt x="9811" y="1019"/>
                  </a:cubicBezTo>
                  <a:close/>
                </a:path>
              </a:pathLst>
            </a:custGeom>
            <a:noFill/>
            <a:ln cap="flat" cmpd="sng" w="18450">
              <a:solidFill>
                <a:schemeClr val="dk2"/>
              </a:solidFill>
              <a:prstDash val="solid"/>
              <a:miter lim="103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2"/>
            <p:cNvSpPr/>
            <p:nvPr/>
          </p:nvSpPr>
          <p:spPr>
            <a:xfrm>
              <a:off x="5899125" y="2562650"/>
              <a:ext cx="1006275" cy="853925"/>
            </a:xfrm>
            <a:custGeom>
              <a:rect b="b" l="l" r="r" t="t"/>
              <a:pathLst>
                <a:path extrusionOk="0" h="34157" w="40251">
                  <a:moveTo>
                    <a:pt x="30687" y="1"/>
                  </a:moveTo>
                  <a:cubicBezTo>
                    <a:pt x="30518" y="1"/>
                    <a:pt x="30346" y="33"/>
                    <a:pt x="30180" y="102"/>
                  </a:cubicBezTo>
                  <a:lnTo>
                    <a:pt x="998" y="12251"/>
                  </a:lnTo>
                  <a:cubicBezTo>
                    <a:pt x="323" y="12542"/>
                    <a:pt x="0" y="13311"/>
                    <a:pt x="281" y="13997"/>
                  </a:cubicBezTo>
                  <a:lnTo>
                    <a:pt x="8346" y="33337"/>
                  </a:lnTo>
                  <a:cubicBezTo>
                    <a:pt x="8557" y="33853"/>
                    <a:pt x="9049" y="34157"/>
                    <a:pt x="9568" y="34157"/>
                  </a:cubicBezTo>
                  <a:cubicBezTo>
                    <a:pt x="9739" y="34157"/>
                    <a:pt x="9913" y="34124"/>
                    <a:pt x="10081" y="34054"/>
                  </a:cubicBezTo>
                  <a:lnTo>
                    <a:pt x="39253" y="21905"/>
                  </a:lnTo>
                  <a:cubicBezTo>
                    <a:pt x="39928" y="21625"/>
                    <a:pt x="40250" y="20845"/>
                    <a:pt x="39970" y="20170"/>
                  </a:cubicBezTo>
                  <a:lnTo>
                    <a:pt x="31916" y="819"/>
                  </a:lnTo>
                  <a:cubicBezTo>
                    <a:pt x="31704" y="309"/>
                    <a:pt x="31208" y="1"/>
                    <a:pt x="306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2"/>
            <p:cNvSpPr/>
            <p:nvPr/>
          </p:nvSpPr>
          <p:spPr>
            <a:xfrm>
              <a:off x="6006950" y="2812525"/>
              <a:ext cx="279575" cy="566925"/>
            </a:xfrm>
            <a:custGeom>
              <a:rect b="b" l="l" r="r" t="t"/>
              <a:pathLst>
                <a:path extrusionOk="0" h="22677" w="11183">
                  <a:moveTo>
                    <a:pt x="2110" y="1"/>
                  </a:moveTo>
                  <a:lnTo>
                    <a:pt x="0" y="884"/>
                  </a:lnTo>
                  <a:lnTo>
                    <a:pt x="9083" y="22677"/>
                  </a:lnTo>
                  <a:lnTo>
                    <a:pt x="11183" y="21804"/>
                  </a:lnTo>
                  <a:lnTo>
                    <a:pt x="211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2"/>
            <p:cNvSpPr/>
            <p:nvPr/>
          </p:nvSpPr>
          <p:spPr>
            <a:xfrm>
              <a:off x="6520075" y="2598975"/>
              <a:ext cx="279325" cy="566925"/>
            </a:xfrm>
            <a:custGeom>
              <a:rect b="b" l="l" r="r" t="t"/>
              <a:pathLst>
                <a:path extrusionOk="0" h="22677" w="11173">
                  <a:moveTo>
                    <a:pt x="2100" y="0"/>
                  </a:moveTo>
                  <a:lnTo>
                    <a:pt x="0" y="873"/>
                  </a:lnTo>
                  <a:lnTo>
                    <a:pt x="9073" y="22676"/>
                  </a:lnTo>
                  <a:lnTo>
                    <a:pt x="11172" y="21803"/>
                  </a:lnTo>
                  <a:lnTo>
                    <a:pt x="21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2"/>
            <p:cNvSpPr/>
            <p:nvPr/>
          </p:nvSpPr>
          <p:spPr>
            <a:xfrm>
              <a:off x="6538250" y="2630075"/>
              <a:ext cx="37175" cy="17025"/>
            </a:xfrm>
            <a:custGeom>
              <a:rect b="b" l="l" r="r" t="t"/>
              <a:pathLst>
                <a:path extrusionOk="0" h="681" w="1487">
                  <a:moveTo>
                    <a:pt x="1404" y="1"/>
                  </a:moveTo>
                  <a:cubicBezTo>
                    <a:pt x="1397" y="1"/>
                    <a:pt x="1390" y="1"/>
                    <a:pt x="1383" y="3"/>
                  </a:cubicBezTo>
                  <a:cubicBezTo>
                    <a:pt x="1269" y="34"/>
                    <a:pt x="1154" y="76"/>
                    <a:pt x="1040" y="117"/>
                  </a:cubicBezTo>
                  <a:cubicBezTo>
                    <a:pt x="926" y="159"/>
                    <a:pt x="811" y="201"/>
                    <a:pt x="708" y="253"/>
                  </a:cubicBezTo>
                  <a:cubicBezTo>
                    <a:pt x="479" y="346"/>
                    <a:pt x="261" y="440"/>
                    <a:pt x="42" y="554"/>
                  </a:cubicBezTo>
                  <a:cubicBezTo>
                    <a:pt x="11" y="564"/>
                    <a:pt x="1" y="596"/>
                    <a:pt x="1" y="627"/>
                  </a:cubicBezTo>
                  <a:cubicBezTo>
                    <a:pt x="10" y="654"/>
                    <a:pt x="42" y="681"/>
                    <a:pt x="71" y="681"/>
                  </a:cubicBezTo>
                  <a:cubicBezTo>
                    <a:pt x="75" y="681"/>
                    <a:pt x="80" y="680"/>
                    <a:pt x="84" y="679"/>
                  </a:cubicBezTo>
                  <a:cubicBezTo>
                    <a:pt x="333" y="637"/>
                    <a:pt x="562" y="564"/>
                    <a:pt x="791" y="471"/>
                  </a:cubicBezTo>
                  <a:cubicBezTo>
                    <a:pt x="905" y="429"/>
                    <a:pt x="1019" y="377"/>
                    <a:pt x="1134" y="325"/>
                  </a:cubicBezTo>
                  <a:cubicBezTo>
                    <a:pt x="1238" y="263"/>
                    <a:pt x="1352" y="211"/>
                    <a:pt x="1445" y="138"/>
                  </a:cubicBezTo>
                  <a:cubicBezTo>
                    <a:pt x="1477" y="117"/>
                    <a:pt x="1487" y="86"/>
                    <a:pt x="1477" y="55"/>
                  </a:cubicBezTo>
                  <a:cubicBezTo>
                    <a:pt x="1468" y="21"/>
                    <a:pt x="1438" y="1"/>
                    <a:pt x="14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2"/>
            <p:cNvSpPr/>
            <p:nvPr/>
          </p:nvSpPr>
          <p:spPr>
            <a:xfrm>
              <a:off x="6549950" y="2657875"/>
              <a:ext cx="37175" cy="17250"/>
            </a:xfrm>
            <a:custGeom>
              <a:rect b="b" l="l" r="r" t="t"/>
              <a:pathLst>
                <a:path extrusionOk="0" h="690" w="1487">
                  <a:moveTo>
                    <a:pt x="1404" y="0"/>
                  </a:moveTo>
                  <a:cubicBezTo>
                    <a:pt x="1397" y="0"/>
                    <a:pt x="1390" y="1"/>
                    <a:pt x="1383" y="3"/>
                  </a:cubicBezTo>
                  <a:cubicBezTo>
                    <a:pt x="1268" y="34"/>
                    <a:pt x="1154" y="76"/>
                    <a:pt x="1040" y="117"/>
                  </a:cubicBezTo>
                  <a:cubicBezTo>
                    <a:pt x="925" y="159"/>
                    <a:pt x="811" y="211"/>
                    <a:pt x="697" y="253"/>
                  </a:cubicBezTo>
                  <a:cubicBezTo>
                    <a:pt x="479" y="346"/>
                    <a:pt x="260" y="440"/>
                    <a:pt x="42" y="554"/>
                  </a:cubicBezTo>
                  <a:cubicBezTo>
                    <a:pt x="11" y="575"/>
                    <a:pt x="0" y="596"/>
                    <a:pt x="0" y="627"/>
                  </a:cubicBezTo>
                  <a:cubicBezTo>
                    <a:pt x="11" y="668"/>
                    <a:pt x="42" y="689"/>
                    <a:pt x="84" y="689"/>
                  </a:cubicBezTo>
                  <a:cubicBezTo>
                    <a:pt x="333" y="647"/>
                    <a:pt x="562" y="564"/>
                    <a:pt x="790" y="481"/>
                  </a:cubicBezTo>
                  <a:cubicBezTo>
                    <a:pt x="905" y="429"/>
                    <a:pt x="1019" y="388"/>
                    <a:pt x="1123" y="325"/>
                  </a:cubicBezTo>
                  <a:cubicBezTo>
                    <a:pt x="1237" y="273"/>
                    <a:pt x="1341" y="211"/>
                    <a:pt x="1445" y="149"/>
                  </a:cubicBezTo>
                  <a:cubicBezTo>
                    <a:pt x="1476" y="128"/>
                    <a:pt x="1487" y="97"/>
                    <a:pt x="1476" y="55"/>
                  </a:cubicBezTo>
                  <a:cubicBezTo>
                    <a:pt x="1468" y="21"/>
                    <a:pt x="1438" y="0"/>
                    <a:pt x="14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2"/>
            <p:cNvSpPr/>
            <p:nvPr/>
          </p:nvSpPr>
          <p:spPr>
            <a:xfrm>
              <a:off x="6561650" y="2685925"/>
              <a:ext cx="37175" cy="17050"/>
            </a:xfrm>
            <a:custGeom>
              <a:rect b="b" l="l" r="r" t="t"/>
              <a:pathLst>
                <a:path extrusionOk="0" h="682" w="1487">
                  <a:moveTo>
                    <a:pt x="1404" y="1"/>
                  </a:moveTo>
                  <a:cubicBezTo>
                    <a:pt x="1397" y="1"/>
                    <a:pt x="1389" y="2"/>
                    <a:pt x="1382" y="4"/>
                  </a:cubicBezTo>
                  <a:cubicBezTo>
                    <a:pt x="1258" y="35"/>
                    <a:pt x="1143" y="76"/>
                    <a:pt x="1039" y="118"/>
                  </a:cubicBezTo>
                  <a:cubicBezTo>
                    <a:pt x="925" y="159"/>
                    <a:pt x="811" y="201"/>
                    <a:pt x="696" y="253"/>
                  </a:cubicBezTo>
                  <a:cubicBezTo>
                    <a:pt x="478" y="346"/>
                    <a:pt x="250" y="440"/>
                    <a:pt x="42" y="554"/>
                  </a:cubicBezTo>
                  <a:cubicBezTo>
                    <a:pt x="11" y="565"/>
                    <a:pt x="0" y="596"/>
                    <a:pt x="0" y="627"/>
                  </a:cubicBezTo>
                  <a:cubicBezTo>
                    <a:pt x="9" y="662"/>
                    <a:pt x="32" y="682"/>
                    <a:pt x="63" y="682"/>
                  </a:cubicBezTo>
                  <a:cubicBezTo>
                    <a:pt x="69" y="682"/>
                    <a:pt x="76" y="681"/>
                    <a:pt x="83" y="679"/>
                  </a:cubicBezTo>
                  <a:cubicBezTo>
                    <a:pt x="322" y="637"/>
                    <a:pt x="561" y="565"/>
                    <a:pt x="790" y="471"/>
                  </a:cubicBezTo>
                  <a:cubicBezTo>
                    <a:pt x="904" y="430"/>
                    <a:pt x="1019" y="378"/>
                    <a:pt x="1123" y="326"/>
                  </a:cubicBezTo>
                  <a:cubicBezTo>
                    <a:pt x="1237" y="263"/>
                    <a:pt x="1341" y="211"/>
                    <a:pt x="1445" y="139"/>
                  </a:cubicBezTo>
                  <a:cubicBezTo>
                    <a:pt x="1465" y="118"/>
                    <a:pt x="1486" y="87"/>
                    <a:pt x="1476" y="55"/>
                  </a:cubicBezTo>
                  <a:cubicBezTo>
                    <a:pt x="1467" y="21"/>
                    <a:pt x="1437" y="1"/>
                    <a:pt x="14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2"/>
            <p:cNvSpPr/>
            <p:nvPr/>
          </p:nvSpPr>
          <p:spPr>
            <a:xfrm>
              <a:off x="6722725" y="3072800"/>
              <a:ext cx="37175" cy="17225"/>
            </a:xfrm>
            <a:custGeom>
              <a:rect b="b" l="l" r="r" t="t"/>
              <a:pathLst>
                <a:path extrusionOk="0" h="689" w="1487">
                  <a:moveTo>
                    <a:pt x="1404" y="0"/>
                  </a:moveTo>
                  <a:cubicBezTo>
                    <a:pt x="1397" y="0"/>
                    <a:pt x="1390" y="1"/>
                    <a:pt x="1383" y="3"/>
                  </a:cubicBezTo>
                  <a:cubicBezTo>
                    <a:pt x="1268" y="34"/>
                    <a:pt x="1154" y="76"/>
                    <a:pt x="1040" y="117"/>
                  </a:cubicBezTo>
                  <a:cubicBezTo>
                    <a:pt x="925" y="159"/>
                    <a:pt x="811" y="211"/>
                    <a:pt x="697" y="252"/>
                  </a:cubicBezTo>
                  <a:cubicBezTo>
                    <a:pt x="478" y="346"/>
                    <a:pt x="260" y="439"/>
                    <a:pt x="42" y="554"/>
                  </a:cubicBezTo>
                  <a:cubicBezTo>
                    <a:pt x="11" y="564"/>
                    <a:pt x="0" y="595"/>
                    <a:pt x="0" y="626"/>
                  </a:cubicBezTo>
                  <a:cubicBezTo>
                    <a:pt x="11" y="668"/>
                    <a:pt x="42" y="689"/>
                    <a:pt x="84" y="689"/>
                  </a:cubicBezTo>
                  <a:cubicBezTo>
                    <a:pt x="333" y="647"/>
                    <a:pt x="562" y="564"/>
                    <a:pt x="790" y="481"/>
                  </a:cubicBezTo>
                  <a:cubicBezTo>
                    <a:pt x="905" y="429"/>
                    <a:pt x="1019" y="387"/>
                    <a:pt x="1123" y="325"/>
                  </a:cubicBezTo>
                  <a:cubicBezTo>
                    <a:pt x="1237" y="273"/>
                    <a:pt x="1341" y="211"/>
                    <a:pt x="1445" y="148"/>
                  </a:cubicBezTo>
                  <a:cubicBezTo>
                    <a:pt x="1476" y="128"/>
                    <a:pt x="1487" y="96"/>
                    <a:pt x="1476" y="55"/>
                  </a:cubicBezTo>
                  <a:cubicBezTo>
                    <a:pt x="1468" y="20"/>
                    <a:pt x="1438" y="0"/>
                    <a:pt x="14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2"/>
            <p:cNvSpPr/>
            <p:nvPr/>
          </p:nvSpPr>
          <p:spPr>
            <a:xfrm>
              <a:off x="6734425" y="3100850"/>
              <a:ext cx="37175" cy="17050"/>
            </a:xfrm>
            <a:custGeom>
              <a:rect b="b" l="l" r="r" t="t"/>
              <a:pathLst>
                <a:path extrusionOk="0" h="682" w="1487">
                  <a:moveTo>
                    <a:pt x="1404" y="1"/>
                  </a:moveTo>
                  <a:cubicBezTo>
                    <a:pt x="1397" y="1"/>
                    <a:pt x="1389" y="1"/>
                    <a:pt x="1382" y="3"/>
                  </a:cubicBezTo>
                  <a:cubicBezTo>
                    <a:pt x="1258" y="34"/>
                    <a:pt x="1143" y="76"/>
                    <a:pt x="1039" y="117"/>
                  </a:cubicBezTo>
                  <a:cubicBezTo>
                    <a:pt x="925" y="159"/>
                    <a:pt x="811" y="201"/>
                    <a:pt x="696" y="253"/>
                  </a:cubicBezTo>
                  <a:cubicBezTo>
                    <a:pt x="478" y="346"/>
                    <a:pt x="250" y="440"/>
                    <a:pt x="42" y="554"/>
                  </a:cubicBezTo>
                  <a:cubicBezTo>
                    <a:pt x="10" y="564"/>
                    <a:pt x="0" y="596"/>
                    <a:pt x="0" y="627"/>
                  </a:cubicBezTo>
                  <a:cubicBezTo>
                    <a:pt x="9" y="661"/>
                    <a:pt x="32" y="681"/>
                    <a:pt x="63" y="681"/>
                  </a:cubicBezTo>
                  <a:cubicBezTo>
                    <a:pt x="69" y="681"/>
                    <a:pt x="76" y="680"/>
                    <a:pt x="83" y="679"/>
                  </a:cubicBezTo>
                  <a:cubicBezTo>
                    <a:pt x="322" y="637"/>
                    <a:pt x="561" y="564"/>
                    <a:pt x="790" y="471"/>
                  </a:cubicBezTo>
                  <a:cubicBezTo>
                    <a:pt x="904" y="429"/>
                    <a:pt x="1019" y="377"/>
                    <a:pt x="1122" y="325"/>
                  </a:cubicBezTo>
                  <a:cubicBezTo>
                    <a:pt x="1237" y="263"/>
                    <a:pt x="1341" y="211"/>
                    <a:pt x="1445" y="138"/>
                  </a:cubicBezTo>
                  <a:cubicBezTo>
                    <a:pt x="1476" y="117"/>
                    <a:pt x="1486" y="86"/>
                    <a:pt x="1476" y="55"/>
                  </a:cubicBezTo>
                  <a:cubicBezTo>
                    <a:pt x="1467" y="21"/>
                    <a:pt x="1437" y="1"/>
                    <a:pt x="14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2"/>
            <p:cNvSpPr/>
            <p:nvPr/>
          </p:nvSpPr>
          <p:spPr>
            <a:xfrm>
              <a:off x="6745850" y="3128650"/>
              <a:ext cx="37425" cy="17300"/>
            </a:xfrm>
            <a:custGeom>
              <a:rect b="b" l="l" r="r" t="t"/>
              <a:pathLst>
                <a:path extrusionOk="0" h="692" w="1497">
                  <a:moveTo>
                    <a:pt x="1411" y="1"/>
                  </a:moveTo>
                  <a:cubicBezTo>
                    <a:pt x="1404" y="1"/>
                    <a:pt x="1398" y="1"/>
                    <a:pt x="1393" y="3"/>
                  </a:cubicBezTo>
                  <a:cubicBezTo>
                    <a:pt x="1268" y="34"/>
                    <a:pt x="1154" y="76"/>
                    <a:pt x="1040" y="117"/>
                  </a:cubicBezTo>
                  <a:cubicBezTo>
                    <a:pt x="925" y="159"/>
                    <a:pt x="821" y="211"/>
                    <a:pt x="707" y="253"/>
                  </a:cubicBezTo>
                  <a:cubicBezTo>
                    <a:pt x="489" y="346"/>
                    <a:pt x="260" y="440"/>
                    <a:pt x="42" y="554"/>
                  </a:cubicBezTo>
                  <a:cubicBezTo>
                    <a:pt x="21" y="575"/>
                    <a:pt x="0" y="596"/>
                    <a:pt x="11" y="627"/>
                  </a:cubicBezTo>
                  <a:cubicBezTo>
                    <a:pt x="20" y="663"/>
                    <a:pt x="44" y="691"/>
                    <a:pt x="78" y="691"/>
                  </a:cubicBezTo>
                  <a:cubicBezTo>
                    <a:pt x="83" y="691"/>
                    <a:pt x="88" y="690"/>
                    <a:pt x="94" y="689"/>
                  </a:cubicBezTo>
                  <a:cubicBezTo>
                    <a:pt x="333" y="647"/>
                    <a:pt x="572" y="564"/>
                    <a:pt x="801" y="481"/>
                  </a:cubicBezTo>
                  <a:cubicBezTo>
                    <a:pt x="915" y="429"/>
                    <a:pt x="1019" y="388"/>
                    <a:pt x="1133" y="325"/>
                  </a:cubicBezTo>
                  <a:cubicBezTo>
                    <a:pt x="1247" y="273"/>
                    <a:pt x="1351" y="211"/>
                    <a:pt x="1455" y="149"/>
                  </a:cubicBezTo>
                  <a:cubicBezTo>
                    <a:pt x="1476" y="128"/>
                    <a:pt x="1497" y="97"/>
                    <a:pt x="1486" y="55"/>
                  </a:cubicBezTo>
                  <a:cubicBezTo>
                    <a:pt x="1478" y="21"/>
                    <a:pt x="1441" y="1"/>
                    <a:pt x="1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2"/>
            <p:cNvSpPr/>
            <p:nvPr/>
          </p:nvSpPr>
          <p:spPr>
            <a:xfrm>
              <a:off x="6026425" y="2843125"/>
              <a:ext cx="37450" cy="17225"/>
            </a:xfrm>
            <a:custGeom>
              <a:rect b="b" l="l" r="r" t="t"/>
              <a:pathLst>
                <a:path extrusionOk="0" h="689" w="1498">
                  <a:moveTo>
                    <a:pt x="1415" y="0"/>
                  </a:moveTo>
                  <a:cubicBezTo>
                    <a:pt x="1408" y="0"/>
                    <a:pt x="1400" y="1"/>
                    <a:pt x="1393" y="3"/>
                  </a:cubicBezTo>
                  <a:cubicBezTo>
                    <a:pt x="1269" y="34"/>
                    <a:pt x="1154" y="76"/>
                    <a:pt x="1040" y="117"/>
                  </a:cubicBezTo>
                  <a:cubicBezTo>
                    <a:pt x="926" y="159"/>
                    <a:pt x="822" y="200"/>
                    <a:pt x="707" y="252"/>
                  </a:cubicBezTo>
                  <a:cubicBezTo>
                    <a:pt x="489" y="346"/>
                    <a:pt x="261" y="439"/>
                    <a:pt x="42" y="554"/>
                  </a:cubicBezTo>
                  <a:cubicBezTo>
                    <a:pt x="22" y="564"/>
                    <a:pt x="1" y="595"/>
                    <a:pt x="11" y="626"/>
                  </a:cubicBezTo>
                  <a:cubicBezTo>
                    <a:pt x="22" y="668"/>
                    <a:pt x="53" y="689"/>
                    <a:pt x="94" y="689"/>
                  </a:cubicBezTo>
                  <a:cubicBezTo>
                    <a:pt x="333" y="637"/>
                    <a:pt x="572" y="564"/>
                    <a:pt x="801" y="481"/>
                  </a:cubicBezTo>
                  <a:cubicBezTo>
                    <a:pt x="915" y="429"/>
                    <a:pt x="1030" y="377"/>
                    <a:pt x="1134" y="325"/>
                  </a:cubicBezTo>
                  <a:cubicBezTo>
                    <a:pt x="1248" y="273"/>
                    <a:pt x="1352" y="211"/>
                    <a:pt x="1456" y="138"/>
                  </a:cubicBezTo>
                  <a:cubicBezTo>
                    <a:pt x="1476" y="117"/>
                    <a:pt x="1497" y="86"/>
                    <a:pt x="1487" y="55"/>
                  </a:cubicBezTo>
                  <a:cubicBezTo>
                    <a:pt x="1478" y="20"/>
                    <a:pt x="1448" y="0"/>
                    <a:pt x="14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2"/>
            <p:cNvSpPr/>
            <p:nvPr/>
          </p:nvSpPr>
          <p:spPr>
            <a:xfrm>
              <a:off x="6038125" y="2871175"/>
              <a:ext cx="37425" cy="17050"/>
            </a:xfrm>
            <a:custGeom>
              <a:rect b="b" l="l" r="r" t="t"/>
              <a:pathLst>
                <a:path extrusionOk="0" h="682" w="1497">
                  <a:moveTo>
                    <a:pt x="1411" y="1"/>
                  </a:moveTo>
                  <a:cubicBezTo>
                    <a:pt x="1404" y="1"/>
                    <a:pt x="1398" y="2"/>
                    <a:pt x="1393" y="3"/>
                  </a:cubicBezTo>
                  <a:cubicBezTo>
                    <a:pt x="1268" y="34"/>
                    <a:pt x="1154" y="76"/>
                    <a:pt x="1040" y="118"/>
                  </a:cubicBezTo>
                  <a:cubicBezTo>
                    <a:pt x="925" y="159"/>
                    <a:pt x="821" y="201"/>
                    <a:pt x="707" y="253"/>
                  </a:cubicBezTo>
                  <a:cubicBezTo>
                    <a:pt x="478" y="346"/>
                    <a:pt x="260" y="440"/>
                    <a:pt x="42" y="554"/>
                  </a:cubicBezTo>
                  <a:cubicBezTo>
                    <a:pt x="21" y="564"/>
                    <a:pt x="0" y="596"/>
                    <a:pt x="11" y="627"/>
                  </a:cubicBezTo>
                  <a:cubicBezTo>
                    <a:pt x="11" y="661"/>
                    <a:pt x="39" y="681"/>
                    <a:pt x="73" y="681"/>
                  </a:cubicBezTo>
                  <a:cubicBezTo>
                    <a:pt x="80" y="681"/>
                    <a:pt x="87" y="681"/>
                    <a:pt x="94" y="679"/>
                  </a:cubicBezTo>
                  <a:cubicBezTo>
                    <a:pt x="333" y="637"/>
                    <a:pt x="572" y="564"/>
                    <a:pt x="801" y="471"/>
                  </a:cubicBezTo>
                  <a:cubicBezTo>
                    <a:pt x="915" y="429"/>
                    <a:pt x="1019" y="377"/>
                    <a:pt x="1133" y="325"/>
                  </a:cubicBezTo>
                  <a:cubicBezTo>
                    <a:pt x="1247" y="274"/>
                    <a:pt x="1351" y="211"/>
                    <a:pt x="1455" y="138"/>
                  </a:cubicBezTo>
                  <a:cubicBezTo>
                    <a:pt x="1476" y="118"/>
                    <a:pt x="1497" y="86"/>
                    <a:pt x="1487" y="55"/>
                  </a:cubicBezTo>
                  <a:cubicBezTo>
                    <a:pt x="1478" y="21"/>
                    <a:pt x="1441" y="1"/>
                    <a:pt x="14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2"/>
            <p:cNvSpPr/>
            <p:nvPr/>
          </p:nvSpPr>
          <p:spPr>
            <a:xfrm>
              <a:off x="6049825" y="2899250"/>
              <a:ext cx="37425" cy="17025"/>
            </a:xfrm>
            <a:custGeom>
              <a:rect b="b" l="l" r="r" t="t"/>
              <a:pathLst>
                <a:path extrusionOk="0" h="681" w="1497">
                  <a:moveTo>
                    <a:pt x="1404" y="0"/>
                  </a:moveTo>
                  <a:cubicBezTo>
                    <a:pt x="1397" y="0"/>
                    <a:pt x="1389" y="1"/>
                    <a:pt x="1382" y="3"/>
                  </a:cubicBezTo>
                  <a:cubicBezTo>
                    <a:pt x="1268" y="34"/>
                    <a:pt x="1154" y="75"/>
                    <a:pt x="1039" y="117"/>
                  </a:cubicBezTo>
                  <a:cubicBezTo>
                    <a:pt x="925" y="159"/>
                    <a:pt x="821" y="200"/>
                    <a:pt x="707" y="252"/>
                  </a:cubicBezTo>
                  <a:cubicBezTo>
                    <a:pt x="478" y="346"/>
                    <a:pt x="260" y="439"/>
                    <a:pt x="42" y="553"/>
                  </a:cubicBezTo>
                  <a:cubicBezTo>
                    <a:pt x="21" y="564"/>
                    <a:pt x="0" y="595"/>
                    <a:pt x="10" y="626"/>
                  </a:cubicBezTo>
                  <a:cubicBezTo>
                    <a:pt x="10" y="661"/>
                    <a:pt x="39" y="681"/>
                    <a:pt x="72" y="681"/>
                  </a:cubicBezTo>
                  <a:cubicBezTo>
                    <a:pt x="79" y="681"/>
                    <a:pt x="86" y="680"/>
                    <a:pt x="94" y="678"/>
                  </a:cubicBezTo>
                  <a:cubicBezTo>
                    <a:pt x="333" y="637"/>
                    <a:pt x="572" y="564"/>
                    <a:pt x="800" y="470"/>
                  </a:cubicBezTo>
                  <a:cubicBezTo>
                    <a:pt x="915" y="429"/>
                    <a:pt x="1019" y="377"/>
                    <a:pt x="1133" y="325"/>
                  </a:cubicBezTo>
                  <a:cubicBezTo>
                    <a:pt x="1237" y="273"/>
                    <a:pt x="1351" y="211"/>
                    <a:pt x="1455" y="138"/>
                  </a:cubicBezTo>
                  <a:cubicBezTo>
                    <a:pt x="1476" y="117"/>
                    <a:pt x="1497" y="86"/>
                    <a:pt x="1486" y="55"/>
                  </a:cubicBezTo>
                  <a:cubicBezTo>
                    <a:pt x="1478" y="20"/>
                    <a:pt x="1440" y="0"/>
                    <a:pt x="14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2"/>
            <p:cNvSpPr/>
            <p:nvPr/>
          </p:nvSpPr>
          <p:spPr>
            <a:xfrm>
              <a:off x="6211675" y="3287650"/>
              <a:ext cx="37175" cy="17250"/>
            </a:xfrm>
            <a:custGeom>
              <a:rect b="b" l="l" r="r" t="t"/>
              <a:pathLst>
                <a:path extrusionOk="0" h="690" w="1487">
                  <a:moveTo>
                    <a:pt x="1404" y="1"/>
                  </a:moveTo>
                  <a:cubicBezTo>
                    <a:pt x="1397" y="1"/>
                    <a:pt x="1390" y="2"/>
                    <a:pt x="1383" y="3"/>
                  </a:cubicBezTo>
                  <a:cubicBezTo>
                    <a:pt x="1268" y="34"/>
                    <a:pt x="1154" y="76"/>
                    <a:pt x="1040" y="118"/>
                  </a:cubicBezTo>
                  <a:cubicBezTo>
                    <a:pt x="925" y="159"/>
                    <a:pt x="811" y="201"/>
                    <a:pt x="697" y="253"/>
                  </a:cubicBezTo>
                  <a:cubicBezTo>
                    <a:pt x="479" y="346"/>
                    <a:pt x="260" y="440"/>
                    <a:pt x="42" y="554"/>
                  </a:cubicBezTo>
                  <a:cubicBezTo>
                    <a:pt x="11" y="565"/>
                    <a:pt x="1" y="596"/>
                    <a:pt x="1" y="627"/>
                  </a:cubicBezTo>
                  <a:cubicBezTo>
                    <a:pt x="11" y="668"/>
                    <a:pt x="53" y="689"/>
                    <a:pt x="84" y="689"/>
                  </a:cubicBezTo>
                  <a:cubicBezTo>
                    <a:pt x="333" y="637"/>
                    <a:pt x="562" y="565"/>
                    <a:pt x="790" y="481"/>
                  </a:cubicBezTo>
                  <a:cubicBezTo>
                    <a:pt x="905" y="429"/>
                    <a:pt x="1019" y="377"/>
                    <a:pt x="1133" y="325"/>
                  </a:cubicBezTo>
                  <a:cubicBezTo>
                    <a:pt x="1237" y="274"/>
                    <a:pt x="1352" y="211"/>
                    <a:pt x="1445" y="138"/>
                  </a:cubicBezTo>
                  <a:cubicBezTo>
                    <a:pt x="1476" y="118"/>
                    <a:pt x="1487" y="86"/>
                    <a:pt x="1476" y="55"/>
                  </a:cubicBezTo>
                  <a:cubicBezTo>
                    <a:pt x="1468" y="21"/>
                    <a:pt x="1438" y="1"/>
                    <a:pt x="14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2"/>
            <p:cNvSpPr/>
            <p:nvPr/>
          </p:nvSpPr>
          <p:spPr>
            <a:xfrm>
              <a:off x="6223375" y="3315725"/>
              <a:ext cx="37175" cy="17225"/>
            </a:xfrm>
            <a:custGeom>
              <a:rect b="b" l="l" r="r" t="t"/>
              <a:pathLst>
                <a:path extrusionOk="0" h="689" w="1487">
                  <a:moveTo>
                    <a:pt x="1404" y="0"/>
                  </a:moveTo>
                  <a:cubicBezTo>
                    <a:pt x="1397" y="0"/>
                    <a:pt x="1390" y="1"/>
                    <a:pt x="1382" y="3"/>
                  </a:cubicBezTo>
                  <a:cubicBezTo>
                    <a:pt x="1268" y="34"/>
                    <a:pt x="1154" y="75"/>
                    <a:pt x="1039" y="117"/>
                  </a:cubicBezTo>
                  <a:cubicBezTo>
                    <a:pt x="925" y="159"/>
                    <a:pt x="811" y="200"/>
                    <a:pt x="696" y="252"/>
                  </a:cubicBezTo>
                  <a:cubicBezTo>
                    <a:pt x="478" y="346"/>
                    <a:pt x="260" y="439"/>
                    <a:pt x="42" y="553"/>
                  </a:cubicBezTo>
                  <a:cubicBezTo>
                    <a:pt x="11" y="564"/>
                    <a:pt x="0" y="595"/>
                    <a:pt x="0" y="626"/>
                  </a:cubicBezTo>
                  <a:cubicBezTo>
                    <a:pt x="11" y="668"/>
                    <a:pt x="52" y="689"/>
                    <a:pt x="83" y="689"/>
                  </a:cubicBezTo>
                  <a:cubicBezTo>
                    <a:pt x="333" y="637"/>
                    <a:pt x="561" y="564"/>
                    <a:pt x="790" y="470"/>
                  </a:cubicBezTo>
                  <a:cubicBezTo>
                    <a:pt x="904" y="429"/>
                    <a:pt x="1019" y="377"/>
                    <a:pt x="1133" y="325"/>
                  </a:cubicBezTo>
                  <a:cubicBezTo>
                    <a:pt x="1237" y="273"/>
                    <a:pt x="1341" y="211"/>
                    <a:pt x="1445" y="138"/>
                  </a:cubicBezTo>
                  <a:cubicBezTo>
                    <a:pt x="1476" y="117"/>
                    <a:pt x="1486" y="86"/>
                    <a:pt x="1476" y="55"/>
                  </a:cubicBezTo>
                  <a:cubicBezTo>
                    <a:pt x="1467" y="20"/>
                    <a:pt x="1437" y="0"/>
                    <a:pt x="14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2"/>
            <p:cNvSpPr/>
            <p:nvPr/>
          </p:nvSpPr>
          <p:spPr>
            <a:xfrm>
              <a:off x="6235050" y="3343775"/>
              <a:ext cx="37175" cy="17050"/>
            </a:xfrm>
            <a:custGeom>
              <a:rect b="b" l="l" r="r" t="t"/>
              <a:pathLst>
                <a:path extrusionOk="0" h="682" w="1487">
                  <a:moveTo>
                    <a:pt x="1404" y="0"/>
                  </a:moveTo>
                  <a:cubicBezTo>
                    <a:pt x="1397" y="0"/>
                    <a:pt x="1390" y="1"/>
                    <a:pt x="1383" y="3"/>
                  </a:cubicBezTo>
                  <a:cubicBezTo>
                    <a:pt x="1269" y="34"/>
                    <a:pt x="1154" y="76"/>
                    <a:pt x="1040" y="117"/>
                  </a:cubicBezTo>
                  <a:cubicBezTo>
                    <a:pt x="926" y="159"/>
                    <a:pt x="811" y="201"/>
                    <a:pt x="697" y="252"/>
                  </a:cubicBezTo>
                  <a:cubicBezTo>
                    <a:pt x="479" y="346"/>
                    <a:pt x="261" y="440"/>
                    <a:pt x="42" y="554"/>
                  </a:cubicBezTo>
                  <a:cubicBezTo>
                    <a:pt x="11" y="564"/>
                    <a:pt x="1" y="595"/>
                    <a:pt x="1" y="627"/>
                  </a:cubicBezTo>
                  <a:cubicBezTo>
                    <a:pt x="9" y="661"/>
                    <a:pt x="32" y="681"/>
                    <a:pt x="64" y="681"/>
                  </a:cubicBezTo>
                  <a:cubicBezTo>
                    <a:pt x="70" y="681"/>
                    <a:pt x="77" y="680"/>
                    <a:pt x="84" y="679"/>
                  </a:cubicBezTo>
                  <a:cubicBezTo>
                    <a:pt x="333" y="637"/>
                    <a:pt x="562" y="564"/>
                    <a:pt x="791" y="471"/>
                  </a:cubicBezTo>
                  <a:cubicBezTo>
                    <a:pt x="905" y="429"/>
                    <a:pt x="1019" y="377"/>
                    <a:pt x="1123" y="325"/>
                  </a:cubicBezTo>
                  <a:cubicBezTo>
                    <a:pt x="1238" y="273"/>
                    <a:pt x="1341" y="211"/>
                    <a:pt x="1445" y="138"/>
                  </a:cubicBezTo>
                  <a:cubicBezTo>
                    <a:pt x="1477" y="117"/>
                    <a:pt x="1487" y="86"/>
                    <a:pt x="1477" y="55"/>
                  </a:cubicBezTo>
                  <a:cubicBezTo>
                    <a:pt x="1468" y="21"/>
                    <a:pt x="1438" y="0"/>
                    <a:pt x="14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2"/>
            <p:cNvSpPr/>
            <p:nvPr/>
          </p:nvSpPr>
          <p:spPr>
            <a:xfrm>
              <a:off x="5932650" y="2843750"/>
              <a:ext cx="914025" cy="514275"/>
            </a:xfrm>
            <a:custGeom>
              <a:rect b="b" l="l" r="r" t="t"/>
              <a:pathLst>
                <a:path extrusionOk="0" h="20571" w="36561">
                  <a:moveTo>
                    <a:pt x="6033" y="0"/>
                  </a:moveTo>
                  <a:cubicBezTo>
                    <a:pt x="4410" y="0"/>
                    <a:pt x="2826" y="707"/>
                    <a:pt x="1601" y="1797"/>
                  </a:cubicBezTo>
                  <a:cubicBezTo>
                    <a:pt x="0" y="3200"/>
                    <a:pt x="1039" y="5299"/>
                    <a:pt x="1840" y="7180"/>
                  </a:cubicBezTo>
                  <a:cubicBezTo>
                    <a:pt x="3637" y="11430"/>
                    <a:pt x="5570" y="15618"/>
                    <a:pt x="7649" y="19744"/>
                  </a:cubicBezTo>
                  <a:cubicBezTo>
                    <a:pt x="7805" y="20056"/>
                    <a:pt x="7992" y="20399"/>
                    <a:pt x="8324" y="20524"/>
                  </a:cubicBezTo>
                  <a:cubicBezTo>
                    <a:pt x="8418" y="20557"/>
                    <a:pt x="8514" y="20571"/>
                    <a:pt x="8611" y="20571"/>
                  </a:cubicBezTo>
                  <a:cubicBezTo>
                    <a:pt x="8849" y="20571"/>
                    <a:pt x="9093" y="20488"/>
                    <a:pt x="9322" y="20399"/>
                  </a:cubicBezTo>
                  <a:cubicBezTo>
                    <a:pt x="18145" y="17073"/>
                    <a:pt x="26968" y="13748"/>
                    <a:pt x="35792" y="10422"/>
                  </a:cubicBezTo>
                  <a:cubicBezTo>
                    <a:pt x="36020" y="10339"/>
                    <a:pt x="36270" y="10235"/>
                    <a:pt x="36394" y="10017"/>
                  </a:cubicBezTo>
                  <a:cubicBezTo>
                    <a:pt x="36561" y="9726"/>
                    <a:pt x="36415" y="9362"/>
                    <a:pt x="36280" y="9061"/>
                  </a:cubicBezTo>
                  <a:cubicBezTo>
                    <a:pt x="35740" y="7876"/>
                    <a:pt x="35137" y="6619"/>
                    <a:pt x="34004" y="5974"/>
                  </a:cubicBezTo>
                  <a:cubicBezTo>
                    <a:pt x="33418" y="5641"/>
                    <a:pt x="32782" y="5515"/>
                    <a:pt x="32124" y="5515"/>
                  </a:cubicBezTo>
                  <a:cubicBezTo>
                    <a:pt x="30937" y="5515"/>
                    <a:pt x="29676" y="5924"/>
                    <a:pt x="28507" y="6265"/>
                  </a:cubicBezTo>
                  <a:cubicBezTo>
                    <a:pt x="26541" y="6835"/>
                    <a:pt x="24457" y="7164"/>
                    <a:pt x="22397" y="7164"/>
                  </a:cubicBezTo>
                  <a:cubicBezTo>
                    <a:pt x="19274" y="7164"/>
                    <a:pt x="16209" y="6408"/>
                    <a:pt x="13697" y="4592"/>
                  </a:cubicBezTo>
                  <a:cubicBezTo>
                    <a:pt x="11629" y="3085"/>
                    <a:pt x="9946" y="892"/>
                    <a:pt x="7483" y="196"/>
                  </a:cubicBezTo>
                  <a:cubicBezTo>
                    <a:pt x="7002" y="63"/>
                    <a:pt x="6516" y="0"/>
                    <a:pt x="6033" y="0"/>
                  </a:cubicBezTo>
                  <a:close/>
                </a:path>
              </a:pathLst>
            </a:custGeom>
            <a:solidFill>
              <a:srgbClr val="FFFFFF">
                <a:alpha val="11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2"/>
            <p:cNvSpPr/>
            <p:nvPr/>
          </p:nvSpPr>
          <p:spPr>
            <a:xfrm>
              <a:off x="5935750" y="3086375"/>
              <a:ext cx="1014075" cy="1072525"/>
            </a:xfrm>
            <a:custGeom>
              <a:rect b="b" l="l" r="r" t="t"/>
              <a:pathLst>
                <a:path extrusionOk="0" h="42901" w="40563">
                  <a:moveTo>
                    <a:pt x="12596" y="0"/>
                  </a:moveTo>
                  <a:lnTo>
                    <a:pt x="1" y="31541"/>
                  </a:lnTo>
                  <a:cubicBezTo>
                    <a:pt x="1" y="31541"/>
                    <a:pt x="14415" y="36228"/>
                    <a:pt x="27167" y="42900"/>
                  </a:cubicBezTo>
                  <a:lnTo>
                    <a:pt x="40562" y="8158"/>
                  </a:lnTo>
                  <a:cubicBezTo>
                    <a:pt x="40562" y="8158"/>
                    <a:pt x="28434" y="738"/>
                    <a:pt x="125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2"/>
            <p:cNvSpPr/>
            <p:nvPr/>
          </p:nvSpPr>
          <p:spPr>
            <a:xfrm>
              <a:off x="5935750" y="3078725"/>
              <a:ext cx="997975" cy="1040150"/>
            </a:xfrm>
            <a:custGeom>
              <a:rect b="b" l="l" r="r" t="t"/>
              <a:pathLst>
                <a:path extrusionOk="0" h="41606" w="39919">
                  <a:moveTo>
                    <a:pt x="15605" y="1"/>
                  </a:moveTo>
                  <a:cubicBezTo>
                    <a:pt x="14518" y="1"/>
                    <a:pt x="13505" y="95"/>
                    <a:pt x="12596" y="306"/>
                  </a:cubicBezTo>
                  <a:lnTo>
                    <a:pt x="1" y="31847"/>
                  </a:lnTo>
                  <a:cubicBezTo>
                    <a:pt x="1" y="31847"/>
                    <a:pt x="19767" y="37719"/>
                    <a:pt x="26533" y="41606"/>
                  </a:cubicBezTo>
                  <a:lnTo>
                    <a:pt x="39918" y="7092"/>
                  </a:lnTo>
                  <a:cubicBezTo>
                    <a:pt x="39918" y="7092"/>
                    <a:pt x="25017" y="1"/>
                    <a:pt x="15605" y="1"/>
                  </a:cubicBezTo>
                  <a:close/>
                </a:path>
              </a:pathLst>
            </a:custGeom>
            <a:solidFill>
              <a:srgbClr val="E2E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2"/>
            <p:cNvSpPr/>
            <p:nvPr/>
          </p:nvSpPr>
          <p:spPr>
            <a:xfrm>
              <a:off x="5935750" y="3059875"/>
              <a:ext cx="978225" cy="1017175"/>
            </a:xfrm>
            <a:custGeom>
              <a:rect b="b" l="l" r="r" t="t"/>
              <a:pathLst>
                <a:path extrusionOk="0" h="40687" w="39129">
                  <a:moveTo>
                    <a:pt x="13022" y="0"/>
                  </a:moveTo>
                  <a:lnTo>
                    <a:pt x="1" y="32601"/>
                  </a:lnTo>
                  <a:cubicBezTo>
                    <a:pt x="1" y="32601"/>
                    <a:pt x="14904" y="34586"/>
                    <a:pt x="25618" y="40686"/>
                  </a:cubicBezTo>
                  <a:lnTo>
                    <a:pt x="39128" y="6859"/>
                  </a:lnTo>
                  <a:cubicBezTo>
                    <a:pt x="39128" y="6859"/>
                    <a:pt x="28673" y="187"/>
                    <a:pt x="130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2"/>
            <p:cNvSpPr/>
            <p:nvPr/>
          </p:nvSpPr>
          <p:spPr>
            <a:xfrm>
              <a:off x="6264150" y="3144300"/>
              <a:ext cx="574725" cy="165000"/>
            </a:xfrm>
            <a:custGeom>
              <a:rect b="b" l="l" r="r" t="t"/>
              <a:pathLst>
                <a:path extrusionOk="0" fill="none" h="6600" w="22989">
                  <a:moveTo>
                    <a:pt x="1" y="1"/>
                  </a:moveTo>
                  <a:cubicBezTo>
                    <a:pt x="1" y="1"/>
                    <a:pt x="15537" y="780"/>
                    <a:pt x="22989" y="6600"/>
                  </a:cubicBezTo>
                </a:path>
              </a:pathLst>
            </a:custGeom>
            <a:noFill/>
            <a:ln cap="rnd" cmpd="sng" w="23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2"/>
            <p:cNvSpPr/>
            <p:nvPr/>
          </p:nvSpPr>
          <p:spPr>
            <a:xfrm>
              <a:off x="6238950" y="3206925"/>
              <a:ext cx="575000" cy="165000"/>
            </a:xfrm>
            <a:custGeom>
              <a:rect b="b" l="l" r="r" t="t"/>
              <a:pathLst>
                <a:path extrusionOk="0" fill="none" h="6600" w="23000">
                  <a:moveTo>
                    <a:pt x="1" y="0"/>
                  </a:moveTo>
                  <a:cubicBezTo>
                    <a:pt x="1" y="0"/>
                    <a:pt x="15537" y="780"/>
                    <a:pt x="22999" y="6599"/>
                  </a:cubicBezTo>
                </a:path>
              </a:pathLst>
            </a:custGeom>
            <a:noFill/>
            <a:ln cap="rnd" cmpd="sng" w="23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2"/>
            <p:cNvSpPr/>
            <p:nvPr/>
          </p:nvSpPr>
          <p:spPr>
            <a:xfrm>
              <a:off x="6214800" y="3267450"/>
              <a:ext cx="574975" cy="165000"/>
            </a:xfrm>
            <a:custGeom>
              <a:rect b="b" l="l" r="r" t="t"/>
              <a:pathLst>
                <a:path extrusionOk="0" fill="none" h="6600" w="22999">
                  <a:moveTo>
                    <a:pt x="0" y="1"/>
                  </a:moveTo>
                  <a:cubicBezTo>
                    <a:pt x="0" y="1"/>
                    <a:pt x="15537" y="780"/>
                    <a:pt x="22999" y="6600"/>
                  </a:cubicBezTo>
                </a:path>
              </a:pathLst>
            </a:custGeom>
            <a:noFill/>
            <a:ln cap="rnd" cmpd="sng" w="23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2"/>
            <p:cNvSpPr/>
            <p:nvPr/>
          </p:nvSpPr>
          <p:spPr>
            <a:xfrm>
              <a:off x="6189850" y="3330075"/>
              <a:ext cx="574975" cy="165000"/>
            </a:xfrm>
            <a:custGeom>
              <a:rect b="b" l="l" r="r" t="t"/>
              <a:pathLst>
                <a:path extrusionOk="0" fill="none" h="6600" w="22999">
                  <a:moveTo>
                    <a:pt x="1" y="0"/>
                  </a:moveTo>
                  <a:cubicBezTo>
                    <a:pt x="1" y="0"/>
                    <a:pt x="15537" y="780"/>
                    <a:pt x="22999" y="6599"/>
                  </a:cubicBezTo>
                </a:path>
              </a:pathLst>
            </a:custGeom>
            <a:noFill/>
            <a:ln cap="rnd" cmpd="sng" w="23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2"/>
            <p:cNvSpPr/>
            <p:nvPr/>
          </p:nvSpPr>
          <p:spPr>
            <a:xfrm>
              <a:off x="6164125" y="3390075"/>
              <a:ext cx="574725" cy="165275"/>
            </a:xfrm>
            <a:custGeom>
              <a:rect b="b" l="l" r="r" t="t"/>
              <a:pathLst>
                <a:path extrusionOk="0" fill="none" h="6611" w="22989">
                  <a:moveTo>
                    <a:pt x="1" y="1"/>
                  </a:moveTo>
                  <a:cubicBezTo>
                    <a:pt x="1" y="1"/>
                    <a:pt x="15537" y="780"/>
                    <a:pt x="22989" y="6610"/>
                  </a:cubicBezTo>
                </a:path>
              </a:pathLst>
            </a:custGeom>
            <a:noFill/>
            <a:ln cap="rnd" cmpd="sng" w="23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2"/>
            <p:cNvSpPr/>
            <p:nvPr/>
          </p:nvSpPr>
          <p:spPr>
            <a:xfrm>
              <a:off x="6138925" y="3452700"/>
              <a:ext cx="575000" cy="165275"/>
            </a:xfrm>
            <a:custGeom>
              <a:rect b="b" l="l" r="r" t="t"/>
              <a:pathLst>
                <a:path extrusionOk="0" fill="none" h="6611" w="23000">
                  <a:moveTo>
                    <a:pt x="1" y="0"/>
                  </a:moveTo>
                  <a:cubicBezTo>
                    <a:pt x="1" y="0"/>
                    <a:pt x="15537" y="780"/>
                    <a:pt x="22999" y="6610"/>
                  </a:cubicBezTo>
                </a:path>
              </a:pathLst>
            </a:custGeom>
            <a:noFill/>
            <a:ln cap="rnd" cmpd="sng" w="23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2"/>
            <p:cNvSpPr/>
            <p:nvPr/>
          </p:nvSpPr>
          <p:spPr>
            <a:xfrm>
              <a:off x="6114775" y="3513225"/>
              <a:ext cx="574975" cy="165275"/>
            </a:xfrm>
            <a:custGeom>
              <a:rect b="b" l="l" r="r" t="t"/>
              <a:pathLst>
                <a:path extrusionOk="0" fill="none" h="6611" w="22999">
                  <a:moveTo>
                    <a:pt x="0" y="1"/>
                  </a:moveTo>
                  <a:cubicBezTo>
                    <a:pt x="0" y="1"/>
                    <a:pt x="15537" y="791"/>
                    <a:pt x="22999" y="6610"/>
                  </a:cubicBezTo>
                </a:path>
              </a:pathLst>
            </a:custGeom>
            <a:noFill/>
            <a:ln cap="rnd" cmpd="sng" w="23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2"/>
            <p:cNvSpPr/>
            <p:nvPr/>
          </p:nvSpPr>
          <p:spPr>
            <a:xfrm>
              <a:off x="6089825" y="3575850"/>
              <a:ext cx="574975" cy="165275"/>
            </a:xfrm>
            <a:custGeom>
              <a:rect b="b" l="l" r="r" t="t"/>
              <a:pathLst>
                <a:path extrusionOk="0" fill="none" h="6611" w="22999">
                  <a:moveTo>
                    <a:pt x="0" y="0"/>
                  </a:moveTo>
                  <a:cubicBezTo>
                    <a:pt x="0" y="0"/>
                    <a:pt x="15537" y="790"/>
                    <a:pt x="22999" y="6610"/>
                  </a:cubicBezTo>
                </a:path>
              </a:pathLst>
            </a:custGeom>
            <a:noFill/>
            <a:ln cap="rnd" cmpd="sng" w="23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2"/>
            <p:cNvSpPr/>
            <p:nvPr/>
          </p:nvSpPr>
          <p:spPr>
            <a:xfrm>
              <a:off x="6070350" y="3638475"/>
              <a:ext cx="574975" cy="165000"/>
            </a:xfrm>
            <a:custGeom>
              <a:rect b="b" l="l" r="r" t="t"/>
              <a:pathLst>
                <a:path extrusionOk="0" fill="none" h="6600" w="22999">
                  <a:moveTo>
                    <a:pt x="0" y="0"/>
                  </a:moveTo>
                  <a:cubicBezTo>
                    <a:pt x="0" y="0"/>
                    <a:pt x="15537" y="779"/>
                    <a:pt x="22999" y="6599"/>
                  </a:cubicBezTo>
                </a:path>
              </a:pathLst>
            </a:custGeom>
            <a:noFill/>
            <a:ln cap="rnd" cmpd="sng" w="23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2"/>
            <p:cNvSpPr/>
            <p:nvPr/>
          </p:nvSpPr>
          <p:spPr>
            <a:xfrm>
              <a:off x="6045400" y="3701075"/>
              <a:ext cx="574975" cy="165000"/>
            </a:xfrm>
            <a:custGeom>
              <a:rect b="b" l="l" r="r" t="t"/>
              <a:pathLst>
                <a:path extrusionOk="0" fill="none" h="6600" w="22999">
                  <a:moveTo>
                    <a:pt x="0" y="1"/>
                  </a:moveTo>
                  <a:cubicBezTo>
                    <a:pt x="0" y="1"/>
                    <a:pt x="15537" y="780"/>
                    <a:pt x="22999" y="6600"/>
                  </a:cubicBezTo>
                </a:path>
              </a:pathLst>
            </a:custGeom>
            <a:noFill/>
            <a:ln cap="rnd" cmpd="sng" w="23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2"/>
            <p:cNvSpPr/>
            <p:nvPr/>
          </p:nvSpPr>
          <p:spPr>
            <a:xfrm>
              <a:off x="6021225" y="3761625"/>
              <a:ext cx="575000" cy="165000"/>
            </a:xfrm>
            <a:custGeom>
              <a:rect b="b" l="l" r="r" t="t"/>
              <a:pathLst>
                <a:path extrusionOk="0" fill="none" h="6600" w="23000">
                  <a:moveTo>
                    <a:pt x="1" y="0"/>
                  </a:moveTo>
                  <a:cubicBezTo>
                    <a:pt x="1" y="0"/>
                    <a:pt x="15538" y="779"/>
                    <a:pt x="22999" y="6599"/>
                  </a:cubicBezTo>
                </a:path>
              </a:pathLst>
            </a:custGeom>
            <a:noFill/>
            <a:ln cap="rnd" cmpd="sng" w="23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2"/>
            <p:cNvSpPr/>
            <p:nvPr/>
          </p:nvSpPr>
          <p:spPr>
            <a:xfrm>
              <a:off x="5996300" y="3824225"/>
              <a:ext cx="574975" cy="165000"/>
            </a:xfrm>
            <a:custGeom>
              <a:rect b="b" l="l" r="r" t="t"/>
              <a:pathLst>
                <a:path extrusionOk="0" fill="none" h="6600" w="22999">
                  <a:moveTo>
                    <a:pt x="0" y="1"/>
                  </a:moveTo>
                  <a:cubicBezTo>
                    <a:pt x="0" y="1"/>
                    <a:pt x="15537" y="780"/>
                    <a:pt x="22999" y="6600"/>
                  </a:cubicBezTo>
                </a:path>
              </a:pathLst>
            </a:custGeom>
            <a:noFill/>
            <a:ln cap="rnd" cmpd="sng" w="23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2"/>
            <p:cNvSpPr/>
            <p:nvPr/>
          </p:nvSpPr>
          <p:spPr>
            <a:xfrm>
              <a:off x="5248050" y="2752775"/>
              <a:ext cx="1002625" cy="1122150"/>
            </a:xfrm>
            <a:custGeom>
              <a:rect b="b" l="l" r="r" t="t"/>
              <a:pathLst>
                <a:path extrusionOk="0" h="44886" w="40105">
                  <a:moveTo>
                    <a:pt x="14217" y="0"/>
                  </a:moveTo>
                  <a:lnTo>
                    <a:pt x="0" y="34420"/>
                  </a:lnTo>
                  <a:cubicBezTo>
                    <a:pt x="13832" y="38359"/>
                    <a:pt x="27509" y="44885"/>
                    <a:pt x="27509" y="44885"/>
                  </a:cubicBezTo>
                  <a:lnTo>
                    <a:pt x="40104" y="13344"/>
                  </a:lnTo>
                  <a:cubicBezTo>
                    <a:pt x="28122" y="2973"/>
                    <a:pt x="14217" y="0"/>
                    <a:pt x="142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2"/>
            <p:cNvSpPr/>
            <p:nvPr/>
          </p:nvSpPr>
          <p:spPr>
            <a:xfrm>
              <a:off x="5287000" y="2739000"/>
              <a:ext cx="963675" cy="1135925"/>
            </a:xfrm>
            <a:custGeom>
              <a:rect b="b" l="l" r="r" t="t"/>
              <a:pathLst>
                <a:path extrusionOk="0" h="45437" w="38547">
                  <a:moveTo>
                    <a:pt x="14062" y="1"/>
                  </a:moveTo>
                  <a:lnTo>
                    <a:pt x="1" y="34244"/>
                  </a:lnTo>
                  <a:cubicBezTo>
                    <a:pt x="7577" y="36083"/>
                    <a:pt x="25951" y="45436"/>
                    <a:pt x="25951" y="45436"/>
                  </a:cubicBezTo>
                  <a:lnTo>
                    <a:pt x="38546" y="13895"/>
                  </a:lnTo>
                  <a:cubicBezTo>
                    <a:pt x="33589" y="6371"/>
                    <a:pt x="14062" y="1"/>
                    <a:pt x="14062" y="1"/>
                  </a:cubicBezTo>
                  <a:close/>
                </a:path>
              </a:pathLst>
            </a:custGeom>
            <a:solidFill>
              <a:srgbClr val="E2E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2"/>
            <p:cNvSpPr/>
            <p:nvPr/>
          </p:nvSpPr>
          <p:spPr>
            <a:xfrm>
              <a:off x="5332225" y="2734575"/>
              <a:ext cx="929100" cy="1140350"/>
            </a:xfrm>
            <a:custGeom>
              <a:rect b="b" l="l" r="r" t="t"/>
              <a:pathLst>
                <a:path extrusionOk="0" h="45614" w="37164">
                  <a:moveTo>
                    <a:pt x="13510" y="1"/>
                  </a:moveTo>
                  <a:lnTo>
                    <a:pt x="0" y="33839"/>
                  </a:lnTo>
                  <a:cubicBezTo>
                    <a:pt x="11983" y="36790"/>
                    <a:pt x="24142" y="45613"/>
                    <a:pt x="24142" y="45613"/>
                  </a:cubicBezTo>
                  <a:lnTo>
                    <a:pt x="37163" y="13012"/>
                  </a:lnTo>
                  <a:cubicBezTo>
                    <a:pt x="25680" y="2370"/>
                    <a:pt x="13510" y="1"/>
                    <a:pt x="135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2"/>
            <p:cNvSpPr/>
            <p:nvPr/>
          </p:nvSpPr>
          <p:spPr>
            <a:xfrm>
              <a:off x="5670750" y="2842925"/>
              <a:ext cx="530550" cy="276200"/>
            </a:xfrm>
            <a:custGeom>
              <a:rect b="b" l="l" r="r" t="t"/>
              <a:pathLst>
                <a:path extrusionOk="0" fill="none" h="11048" w="21222">
                  <a:moveTo>
                    <a:pt x="21222" y="11048"/>
                  </a:moveTo>
                  <a:cubicBezTo>
                    <a:pt x="21222" y="11048"/>
                    <a:pt x="9416" y="915"/>
                    <a:pt x="1" y="1"/>
                  </a:cubicBezTo>
                </a:path>
              </a:pathLst>
            </a:custGeom>
            <a:noFill/>
            <a:ln cap="rnd" cmpd="sng" w="23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2"/>
            <p:cNvSpPr/>
            <p:nvPr/>
          </p:nvSpPr>
          <p:spPr>
            <a:xfrm>
              <a:off x="5645800" y="2905550"/>
              <a:ext cx="530300" cy="276200"/>
            </a:xfrm>
            <a:custGeom>
              <a:rect b="b" l="l" r="r" t="t"/>
              <a:pathLst>
                <a:path extrusionOk="0" fill="none" h="11048" w="21212">
                  <a:moveTo>
                    <a:pt x="21212" y="11047"/>
                  </a:moveTo>
                  <a:cubicBezTo>
                    <a:pt x="21212" y="11047"/>
                    <a:pt x="9416" y="915"/>
                    <a:pt x="1" y="0"/>
                  </a:cubicBezTo>
                </a:path>
              </a:pathLst>
            </a:custGeom>
            <a:noFill/>
            <a:ln cap="rnd" cmpd="sng" w="23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2"/>
            <p:cNvSpPr/>
            <p:nvPr/>
          </p:nvSpPr>
          <p:spPr>
            <a:xfrm>
              <a:off x="5621375" y="2966075"/>
              <a:ext cx="530575" cy="276200"/>
            </a:xfrm>
            <a:custGeom>
              <a:rect b="b" l="l" r="r" t="t"/>
              <a:pathLst>
                <a:path extrusionOk="0" fill="none" h="11048" w="21223">
                  <a:moveTo>
                    <a:pt x="21222" y="11048"/>
                  </a:moveTo>
                  <a:cubicBezTo>
                    <a:pt x="21222" y="11048"/>
                    <a:pt x="9427" y="915"/>
                    <a:pt x="1" y="1"/>
                  </a:cubicBezTo>
                </a:path>
              </a:pathLst>
            </a:custGeom>
            <a:noFill/>
            <a:ln cap="rnd" cmpd="sng" w="23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2"/>
            <p:cNvSpPr/>
            <p:nvPr/>
          </p:nvSpPr>
          <p:spPr>
            <a:xfrm>
              <a:off x="5596450" y="3028700"/>
              <a:ext cx="530550" cy="276200"/>
            </a:xfrm>
            <a:custGeom>
              <a:rect b="b" l="l" r="r" t="t"/>
              <a:pathLst>
                <a:path extrusionOk="0" fill="none" h="11048" w="21222">
                  <a:moveTo>
                    <a:pt x="21222" y="11047"/>
                  </a:moveTo>
                  <a:cubicBezTo>
                    <a:pt x="21222" y="11047"/>
                    <a:pt x="9416" y="915"/>
                    <a:pt x="0" y="0"/>
                  </a:cubicBezTo>
                </a:path>
              </a:pathLst>
            </a:custGeom>
            <a:noFill/>
            <a:ln cap="rnd" cmpd="sng" w="23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2"/>
            <p:cNvSpPr/>
            <p:nvPr/>
          </p:nvSpPr>
          <p:spPr>
            <a:xfrm>
              <a:off x="5573850" y="3090000"/>
              <a:ext cx="530550" cy="276200"/>
            </a:xfrm>
            <a:custGeom>
              <a:rect b="b" l="l" r="r" t="t"/>
              <a:pathLst>
                <a:path extrusionOk="0" fill="none" h="11048" w="21222">
                  <a:moveTo>
                    <a:pt x="21221" y="11048"/>
                  </a:moveTo>
                  <a:cubicBezTo>
                    <a:pt x="21221" y="11048"/>
                    <a:pt x="9416" y="915"/>
                    <a:pt x="0" y="1"/>
                  </a:cubicBezTo>
                </a:path>
              </a:pathLst>
            </a:custGeom>
            <a:noFill/>
            <a:ln cap="rnd" cmpd="sng" w="23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2"/>
            <p:cNvSpPr/>
            <p:nvPr/>
          </p:nvSpPr>
          <p:spPr>
            <a:xfrm>
              <a:off x="5548900" y="3152625"/>
              <a:ext cx="530550" cy="276450"/>
            </a:xfrm>
            <a:custGeom>
              <a:rect b="b" l="l" r="r" t="t"/>
              <a:pathLst>
                <a:path extrusionOk="0" fill="none" h="11058" w="21222">
                  <a:moveTo>
                    <a:pt x="21222" y="11058"/>
                  </a:moveTo>
                  <a:cubicBezTo>
                    <a:pt x="21222" y="11058"/>
                    <a:pt x="9416" y="915"/>
                    <a:pt x="0" y="0"/>
                  </a:cubicBezTo>
                </a:path>
              </a:pathLst>
            </a:custGeom>
            <a:noFill/>
            <a:ln cap="rnd" cmpd="sng" w="23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2"/>
            <p:cNvSpPr/>
            <p:nvPr/>
          </p:nvSpPr>
          <p:spPr>
            <a:xfrm>
              <a:off x="5524725" y="3213150"/>
              <a:ext cx="530300" cy="276475"/>
            </a:xfrm>
            <a:custGeom>
              <a:rect b="b" l="l" r="r" t="t"/>
              <a:pathLst>
                <a:path extrusionOk="0" fill="none" h="11059" w="21212">
                  <a:moveTo>
                    <a:pt x="21212" y="11058"/>
                  </a:moveTo>
                  <a:cubicBezTo>
                    <a:pt x="21212" y="11058"/>
                    <a:pt x="9417" y="915"/>
                    <a:pt x="1" y="1"/>
                  </a:cubicBezTo>
                </a:path>
              </a:pathLst>
            </a:custGeom>
            <a:noFill/>
            <a:ln cap="rnd" cmpd="sng" w="23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2"/>
            <p:cNvSpPr/>
            <p:nvPr/>
          </p:nvSpPr>
          <p:spPr>
            <a:xfrm>
              <a:off x="5499525" y="3275775"/>
              <a:ext cx="530575" cy="276450"/>
            </a:xfrm>
            <a:custGeom>
              <a:rect b="b" l="l" r="r" t="t"/>
              <a:pathLst>
                <a:path extrusionOk="0" fill="none" h="11058" w="21223">
                  <a:moveTo>
                    <a:pt x="21222" y="11058"/>
                  </a:moveTo>
                  <a:cubicBezTo>
                    <a:pt x="21222" y="11058"/>
                    <a:pt x="9427" y="925"/>
                    <a:pt x="1" y="0"/>
                  </a:cubicBezTo>
                </a:path>
              </a:pathLst>
            </a:custGeom>
            <a:noFill/>
            <a:ln cap="rnd" cmpd="sng" w="23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2"/>
            <p:cNvSpPr/>
            <p:nvPr/>
          </p:nvSpPr>
          <p:spPr>
            <a:xfrm>
              <a:off x="5470700" y="3334475"/>
              <a:ext cx="530550" cy="276225"/>
            </a:xfrm>
            <a:custGeom>
              <a:rect b="b" l="l" r="r" t="t"/>
              <a:pathLst>
                <a:path extrusionOk="0" fill="none" h="11049" w="21222">
                  <a:moveTo>
                    <a:pt x="21222" y="11048"/>
                  </a:moveTo>
                  <a:cubicBezTo>
                    <a:pt x="21222" y="11048"/>
                    <a:pt x="9416" y="915"/>
                    <a:pt x="0" y="1"/>
                  </a:cubicBezTo>
                </a:path>
              </a:pathLst>
            </a:custGeom>
            <a:noFill/>
            <a:ln cap="rnd" cmpd="sng" w="23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2"/>
            <p:cNvSpPr/>
            <p:nvPr/>
          </p:nvSpPr>
          <p:spPr>
            <a:xfrm>
              <a:off x="5445750" y="3397100"/>
              <a:ext cx="530550" cy="276200"/>
            </a:xfrm>
            <a:custGeom>
              <a:rect b="b" l="l" r="r" t="t"/>
              <a:pathLst>
                <a:path extrusionOk="0" fill="none" h="11048" w="21222">
                  <a:moveTo>
                    <a:pt x="21222" y="11048"/>
                  </a:moveTo>
                  <a:cubicBezTo>
                    <a:pt x="21222" y="11048"/>
                    <a:pt x="9416" y="915"/>
                    <a:pt x="1" y="1"/>
                  </a:cubicBezTo>
                </a:path>
              </a:pathLst>
            </a:custGeom>
            <a:noFill/>
            <a:ln cap="rnd" cmpd="sng" w="23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2"/>
            <p:cNvSpPr/>
            <p:nvPr/>
          </p:nvSpPr>
          <p:spPr>
            <a:xfrm>
              <a:off x="5421600" y="3457625"/>
              <a:ext cx="530300" cy="276475"/>
            </a:xfrm>
            <a:custGeom>
              <a:rect b="b" l="l" r="r" t="t"/>
              <a:pathLst>
                <a:path extrusionOk="0" fill="none" h="11059" w="21212">
                  <a:moveTo>
                    <a:pt x="21211" y="11058"/>
                  </a:moveTo>
                  <a:cubicBezTo>
                    <a:pt x="21211" y="11058"/>
                    <a:pt x="9416" y="915"/>
                    <a:pt x="0" y="1"/>
                  </a:cubicBezTo>
                </a:path>
              </a:pathLst>
            </a:custGeom>
            <a:noFill/>
            <a:ln cap="rnd" cmpd="sng" w="23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2"/>
            <p:cNvSpPr/>
            <p:nvPr/>
          </p:nvSpPr>
          <p:spPr>
            <a:xfrm>
              <a:off x="5396400" y="3520250"/>
              <a:ext cx="530550" cy="276475"/>
            </a:xfrm>
            <a:custGeom>
              <a:rect b="b" l="l" r="r" t="t"/>
              <a:pathLst>
                <a:path extrusionOk="0" fill="none" h="11059" w="21222">
                  <a:moveTo>
                    <a:pt x="21221" y="11058"/>
                  </a:moveTo>
                  <a:cubicBezTo>
                    <a:pt x="21221" y="11058"/>
                    <a:pt x="9426" y="915"/>
                    <a:pt x="0" y="1"/>
                  </a:cubicBezTo>
                </a:path>
              </a:pathLst>
            </a:custGeom>
            <a:noFill/>
            <a:ln cap="rnd" cmpd="sng" w="23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2"/>
            <p:cNvSpPr/>
            <p:nvPr/>
          </p:nvSpPr>
          <p:spPr>
            <a:xfrm>
              <a:off x="4757000" y="3262000"/>
              <a:ext cx="1127850" cy="1127850"/>
            </a:xfrm>
            <a:custGeom>
              <a:rect b="b" l="l" r="r" t="t"/>
              <a:pathLst>
                <a:path extrusionOk="0" h="45114" w="45114">
                  <a:moveTo>
                    <a:pt x="22552" y="0"/>
                  </a:moveTo>
                  <a:cubicBezTo>
                    <a:pt x="10091" y="0"/>
                    <a:pt x="0" y="10102"/>
                    <a:pt x="0" y="22562"/>
                  </a:cubicBezTo>
                  <a:cubicBezTo>
                    <a:pt x="0" y="35012"/>
                    <a:pt x="10091" y="45114"/>
                    <a:pt x="22552" y="45114"/>
                  </a:cubicBezTo>
                  <a:cubicBezTo>
                    <a:pt x="35012" y="45114"/>
                    <a:pt x="45114" y="35012"/>
                    <a:pt x="45114" y="22562"/>
                  </a:cubicBezTo>
                  <a:cubicBezTo>
                    <a:pt x="45114" y="10102"/>
                    <a:pt x="35012" y="0"/>
                    <a:pt x="225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2"/>
            <p:cNvSpPr/>
            <p:nvPr/>
          </p:nvSpPr>
          <p:spPr>
            <a:xfrm>
              <a:off x="5382350" y="3287200"/>
              <a:ext cx="502500" cy="591725"/>
            </a:xfrm>
            <a:custGeom>
              <a:rect b="b" l="l" r="r" t="t"/>
              <a:pathLst>
                <a:path extrusionOk="0" h="23669" w="20100">
                  <a:moveTo>
                    <a:pt x="4220" y="1"/>
                  </a:moveTo>
                  <a:cubicBezTo>
                    <a:pt x="3721" y="458"/>
                    <a:pt x="3420" y="1258"/>
                    <a:pt x="3389" y="1830"/>
                  </a:cubicBezTo>
                  <a:cubicBezTo>
                    <a:pt x="3316" y="2952"/>
                    <a:pt x="3815" y="4022"/>
                    <a:pt x="4418" y="4978"/>
                  </a:cubicBezTo>
                  <a:cubicBezTo>
                    <a:pt x="4885" y="5727"/>
                    <a:pt x="5426" y="6465"/>
                    <a:pt x="5644" y="7327"/>
                  </a:cubicBezTo>
                  <a:cubicBezTo>
                    <a:pt x="5821" y="8096"/>
                    <a:pt x="5727" y="8917"/>
                    <a:pt x="5457" y="9665"/>
                  </a:cubicBezTo>
                  <a:cubicBezTo>
                    <a:pt x="5260" y="10195"/>
                    <a:pt x="4979" y="10694"/>
                    <a:pt x="4594" y="11110"/>
                  </a:cubicBezTo>
                  <a:cubicBezTo>
                    <a:pt x="4303" y="11422"/>
                    <a:pt x="3950" y="11682"/>
                    <a:pt x="3628" y="11983"/>
                  </a:cubicBezTo>
                  <a:cubicBezTo>
                    <a:pt x="2620" y="12918"/>
                    <a:pt x="1975" y="14259"/>
                    <a:pt x="1872" y="15641"/>
                  </a:cubicBezTo>
                  <a:cubicBezTo>
                    <a:pt x="1851" y="15984"/>
                    <a:pt x="1851" y="16327"/>
                    <a:pt x="1705" y="16639"/>
                  </a:cubicBezTo>
                  <a:cubicBezTo>
                    <a:pt x="1435" y="17221"/>
                    <a:pt x="728" y="17481"/>
                    <a:pt x="417" y="18031"/>
                  </a:cubicBezTo>
                  <a:cubicBezTo>
                    <a:pt x="292" y="18250"/>
                    <a:pt x="230" y="18499"/>
                    <a:pt x="188" y="18748"/>
                  </a:cubicBezTo>
                  <a:cubicBezTo>
                    <a:pt x="22" y="19673"/>
                    <a:pt x="1" y="20640"/>
                    <a:pt x="313" y="21523"/>
                  </a:cubicBezTo>
                  <a:cubicBezTo>
                    <a:pt x="614" y="22407"/>
                    <a:pt x="1279" y="23196"/>
                    <a:pt x="2163" y="23508"/>
                  </a:cubicBezTo>
                  <a:cubicBezTo>
                    <a:pt x="2476" y="23620"/>
                    <a:pt x="2797" y="23668"/>
                    <a:pt x="3122" y="23668"/>
                  </a:cubicBezTo>
                  <a:cubicBezTo>
                    <a:pt x="4088" y="23668"/>
                    <a:pt x="5082" y="23242"/>
                    <a:pt x="5977" y="22822"/>
                  </a:cubicBezTo>
                  <a:cubicBezTo>
                    <a:pt x="8138" y="21804"/>
                    <a:pt x="10362" y="20733"/>
                    <a:pt x="12742" y="20598"/>
                  </a:cubicBezTo>
                  <a:cubicBezTo>
                    <a:pt x="12904" y="20589"/>
                    <a:pt x="13066" y="20585"/>
                    <a:pt x="13228" y="20585"/>
                  </a:cubicBezTo>
                  <a:cubicBezTo>
                    <a:pt x="14790" y="20585"/>
                    <a:pt x="16341" y="20984"/>
                    <a:pt x="17772" y="21596"/>
                  </a:cubicBezTo>
                  <a:cubicBezTo>
                    <a:pt x="18447" y="21877"/>
                    <a:pt x="19113" y="22209"/>
                    <a:pt x="19840" y="22251"/>
                  </a:cubicBezTo>
                  <a:cubicBezTo>
                    <a:pt x="19923" y="22251"/>
                    <a:pt x="20006" y="22251"/>
                    <a:pt x="20089" y="22240"/>
                  </a:cubicBezTo>
                  <a:cubicBezTo>
                    <a:pt x="20089" y="22012"/>
                    <a:pt x="20100" y="21783"/>
                    <a:pt x="20100" y="21554"/>
                  </a:cubicBezTo>
                  <a:cubicBezTo>
                    <a:pt x="20100" y="11422"/>
                    <a:pt x="13418" y="2848"/>
                    <a:pt x="42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2"/>
            <p:cNvSpPr/>
            <p:nvPr/>
          </p:nvSpPr>
          <p:spPr>
            <a:xfrm>
              <a:off x="5231675" y="3870625"/>
              <a:ext cx="649800" cy="519225"/>
            </a:xfrm>
            <a:custGeom>
              <a:rect b="b" l="l" r="r" t="t"/>
              <a:pathLst>
                <a:path extrusionOk="0" h="20769" w="25992">
                  <a:moveTo>
                    <a:pt x="24777" y="0"/>
                  </a:moveTo>
                  <a:cubicBezTo>
                    <a:pt x="23952" y="0"/>
                    <a:pt x="22980" y="481"/>
                    <a:pt x="22292" y="743"/>
                  </a:cubicBezTo>
                  <a:cubicBezTo>
                    <a:pt x="21995" y="853"/>
                    <a:pt x="21695" y="898"/>
                    <a:pt x="21392" y="898"/>
                  </a:cubicBezTo>
                  <a:cubicBezTo>
                    <a:pt x="20155" y="898"/>
                    <a:pt x="18870" y="159"/>
                    <a:pt x="17584" y="150"/>
                  </a:cubicBezTo>
                  <a:cubicBezTo>
                    <a:pt x="17576" y="150"/>
                    <a:pt x="17568" y="150"/>
                    <a:pt x="17561" y="150"/>
                  </a:cubicBezTo>
                  <a:cubicBezTo>
                    <a:pt x="16177" y="150"/>
                    <a:pt x="14878" y="1051"/>
                    <a:pt x="14196" y="2250"/>
                  </a:cubicBezTo>
                  <a:cubicBezTo>
                    <a:pt x="13510" y="3466"/>
                    <a:pt x="13396" y="4941"/>
                    <a:pt x="13646" y="6313"/>
                  </a:cubicBezTo>
                  <a:cubicBezTo>
                    <a:pt x="13926" y="7789"/>
                    <a:pt x="14612" y="9337"/>
                    <a:pt x="14009" y="10719"/>
                  </a:cubicBezTo>
                  <a:cubicBezTo>
                    <a:pt x="13656" y="11499"/>
                    <a:pt x="12949" y="12060"/>
                    <a:pt x="12461" y="12777"/>
                  </a:cubicBezTo>
                  <a:cubicBezTo>
                    <a:pt x="12180" y="13193"/>
                    <a:pt x="11983" y="13660"/>
                    <a:pt x="11692" y="14076"/>
                  </a:cubicBezTo>
                  <a:cubicBezTo>
                    <a:pt x="11079" y="14960"/>
                    <a:pt x="10060" y="15562"/>
                    <a:pt x="8990" y="15677"/>
                  </a:cubicBezTo>
                  <a:cubicBezTo>
                    <a:pt x="8833" y="15694"/>
                    <a:pt x="8677" y="15702"/>
                    <a:pt x="8522" y="15702"/>
                  </a:cubicBezTo>
                  <a:cubicBezTo>
                    <a:pt x="7231" y="15702"/>
                    <a:pt x="5965" y="15157"/>
                    <a:pt x="4668" y="15157"/>
                  </a:cubicBezTo>
                  <a:cubicBezTo>
                    <a:pt x="4657" y="15157"/>
                    <a:pt x="4646" y="15157"/>
                    <a:pt x="4635" y="15157"/>
                  </a:cubicBezTo>
                  <a:cubicBezTo>
                    <a:pt x="3399" y="15157"/>
                    <a:pt x="2183" y="15687"/>
                    <a:pt x="1331" y="16570"/>
                  </a:cubicBezTo>
                  <a:cubicBezTo>
                    <a:pt x="478" y="17454"/>
                    <a:pt x="0" y="18690"/>
                    <a:pt x="42" y="19917"/>
                  </a:cubicBezTo>
                  <a:cubicBezTo>
                    <a:pt x="42" y="20114"/>
                    <a:pt x="63" y="20312"/>
                    <a:pt x="104" y="20509"/>
                  </a:cubicBezTo>
                  <a:cubicBezTo>
                    <a:pt x="1237" y="20675"/>
                    <a:pt x="2391" y="20769"/>
                    <a:pt x="3565" y="20769"/>
                  </a:cubicBezTo>
                  <a:cubicBezTo>
                    <a:pt x="15204" y="20769"/>
                    <a:pt x="24786" y="11956"/>
                    <a:pt x="25992" y="639"/>
                  </a:cubicBezTo>
                  <a:cubicBezTo>
                    <a:pt x="25696" y="166"/>
                    <a:pt x="25262" y="0"/>
                    <a:pt x="247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2"/>
            <p:cNvSpPr/>
            <p:nvPr/>
          </p:nvSpPr>
          <p:spPr>
            <a:xfrm>
              <a:off x="4781675" y="3262000"/>
              <a:ext cx="586425" cy="528725"/>
            </a:xfrm>
            <a:custGeom>
              <a:rect b="b" l="l" r="r" t="t"/>
              <a:pathLst>
                <a:path extrusionOk="0" h="21149" w="23457">
                  <a:moveTo>
                    <a:pt x="21565" y="0"/>
                  </a:moveTo>
                  <a:cubicBezTo>
                    <a:pt x="11412" y="0"/>
                    <a:pt x="2838" y="6704"/>
                    <a:pt x="1" y="15932"/>
                  </a:cubicBezTo>
                  <a:cubicBezTo>
                    <a:pt x="260" y="16306"/>
                    <a:pt x="635" y="16597"/>
                    <a:pt x="1071" y="16701"/>
                  </a:cubicBezTo>
                  <a:cubicBezTo>
                    <a:pt x="1226" y="16741"/>
                    <a:pt x="1381" y="16758"/>
                    <a:pt x="1535" y="16758"/>
                  </a:cubicBezTo>
                  <a:cubicBezTo>
                    <a:pt x="2517" y="16758"/>
                    <a:pt x="3485" y="16063"/>
                    <a:pt x="4501" y="16036"/>
                  </a:cubicBezTo>
                  <a:cubicBezTo>
                    <a:pt x="4524" y="16035"/>
                    <a:pt x="4547" y="16035"/>
                    <a:pt x="4570" y="16035"/>
                  </a:cubicBezTo>
                  <a:cubicBezTo>
                    <a:pt x="5192" y="16035"/>
                    <a:pt x="5816" y="16303"/>
                    <a:pt x="6247" y="16763"/>
                  </a:cubicBezTo>
                  <a:cubicBezTo>
                    <a:pt x="6527" y="17065"/>
                    <a:pt x="6735" y="17449"/>
                    <a:pt x="7109" y="17616"/>
                  </a:cubicBezTo>
                  <a:cubicBezTo>
                    <a:pt x="7241" y="17674"/>
                    <a:pt x="7378" y="17700"/>
                    <a:pt x="7516" y="17700"/>
                  </a:cubicBezTo>
                  <a:cubicBezTo>
                    <a:pt x="7964" y="17700"/>
                    <a:pt x="8425" y="17427"/>
                    <a:pt x="8782" y="17117"/>
                  </a:cubicBezTo>
                  <a:cubicBezTo>
                    <a:pt x="9240" y="16701"/>
                    <a:pt x="9676" y="16202"/>
                    <a:pt x="10279" y="16067"/>
                  </a:cubicBezTo>
                  <a:cubicBezTo>
                    <a:pt x="10386" y="16043"/>
                    <a:pt x="10496" y="16032"/>
                    <a:pt x="10606" y="16032"/>
                  </a:cubicBezTo>
                  <a:cubicBezTo>
                    <a:pt x="10827" y="16032"/>
                    <a:pt x="11051" y="16074"/>
                    <a:pt x="11266" y="16129"/>
                  </a:cubicBezTo>
                  <a:cubicBezTo>
                    <a:pt x="12544" y="16462"/>
                    <a:pt x="13646" y="17293"/>
                    <a:pt x="14571" y="18239"/>
                  </a:cubicBezTo>
                  <a:cubicBezTo>
                    <a:pt x="15340" y="19019"/>
                    <a:pt x="16015" y="19902"/>
                    <a:pt x="16930" y="20515"/>
                  </a:cubicBezTo>
                  <a:cubicBezTo>
                    <a:pt x="17502" y="20896"/>
                    <a:pt x="18206" y="21149"/>
                    <a:pt x="18889" y="21149"/>
                  </a:cubicBezTo>
                  <a:cubicBezTo>
                    <a:pt x="19286" y="21149"/>
                    <a:pt x="19675" y="21063"/>
                    <a:pt x="20027" y="20868"/>
                  </a:cubicBezTo>
                  <a:cubicBezTo>
                    <a:pt x="20235" y="20754"/>
                    <a:pt x="20422" y="20598"/>
                    <a:pt x="20546" y="20390"/>
                  </a:cubicBezTo>
                  <a:cubicBezTo>
                    <a:pt x="20754" y="20037"/>
                    <a:pt x="20734" y="19601"/>
                    <a:pt x="20713" y="19195"/>
                  </a:cubicBezTo>
                  <a:cubicBezTo>
                    <a:pt x="20598" y="17418"/>
                    <a:pt x="20495" y="15464"/>
                    <a:pt x="21555" y="14020"/>
                  </a:cubicBezTo>
                  <a:cubicBezTo>
                    <a:pt x="22001" y="13427"/>
                    <a:pt x="22646" y="12939"/>
                    <a:pt x="22916" y="12243"/>
                  </a:cubicBezTo>
                  <a:cubicBezTo>
                    <a:pt x="23404" y="10975"/>
                    <a:pt x="22511" y="9613"/>
                    <a:pt x="22365" y="8252"/>
                  </a:cubicBezTo>
                  <a:cubicBezTo>
                    <a:pt x="22168" y="6361"/>
                    <a:pt x="23456" y="4563"/>
                    <a:pt x="23373" y="2661"/>
                  </a:cubicBezTo>
                  <a:cubicBezTo>
                    <a:pt x="23342" y="1830"/>
                    <a:pt x="23041" y="1019"/>
                    <a:pt x="22521" y="364"/>
                  </a:cubicBezTo>
                  <a:cubicBezTo>
                    <a:pt x="22417" y="239"/>
                    <a:pt x="22303" y="115"/>
                    <a:pt x="22178" y="11"/>
                  </a:cubicBezTo>
                  <a:cubicBezTo>
                    <a:pt x="21970" y="0"/>
                    <a:pt x="21773" y="0"/>
                    <a:pt x="215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2"/>
            <p:cNvSpPr/>
            <p:nvPr/>
          </p:nvSpPr>
          <p:spPr>
            <a:xfrm>
              <a:off x="4757000" y="3826575"/>
              <a:ext cx="544325" cy="524575"/>
            </a:xfrm>
            <a:custGeom>
              <a:rect b="b" l="l" r="r" t="t"/>
              <a:pathLst>
                <a:path extrusionOk="0" h="20983" w="21773">
                  <a:moveTo>
                    <a:pt x="0" y="0"/>
                  </a:moveTo>
                  <a:lnTo>
                    <a:pt x="0" y="0"/>
                  </a:lnTo>
                  <a:cubicBezTo>
                    <a:pt x="11" y="9551"/>
                    <a:pt x="5945" y="17709"/>
                    <a:pt x="14332" y="20982"/>
                  </a:cubicBezTo>
                  <a:cubicBezTo>
                    <a:pt x="15194" y="20213"/>
                    <a:pt x="13833" y="18415"/>
                    <a:pt x="14747" y="17688"/>
                  </a:cubicBezTo>
                  <a:cubicBezTo>
                    <a:pt x="15204" y="17324"/>
                    <a:pt x="16036" y="17470"/>
                    <a:pt x="16254" y="16929"/>
                  </a:cubicBezTo>
                  <a:cubicBezTo>
                    <a:pt x="16316" y="16784"/>
                    <a:pt x="16306" y="16618"/>
                    <a:pt x="16348" y="16472"/>
                  </a:cubicBezTo>
                  <a:cubicBezTo>
                    <a:pt x="16514" y="15828"/>
                    <a:pt x="17356" y="15713"/>
                    <a:pt x="18021" y="15651"/>
                  </a:cubicBezTo>
                  <a:cubicBezTo>
                    <a:pt x="19258" y="15537"/>
                    <a:pt x="20609" y="15048"/>
                    <a:pt x="21139" y="13916"/>
                  </a:cubicBezTo>
                  <a:cubicBezTo>
                    <a:pt x="21700" y="12741"/>
                    <a:pt x="21242" y="11338"/>
                    <a:pt x="21544" y="10102"/>
                  </a:cubicBezTo>
                  <a:cubicBezTo>
                    <a:pt x="21773" y="9187"/>
                    <a:pt x="21565" y="8013"/>
                    <a:pt x="20401" y="7867"/>
                  </a:cubicBezTo>
                  <a:cubicBezTo>
                    <a:pt x="19798" y="7794"/>
                    <a:pt x="18977" y="7961"/>
                    <a:pt x="18769" y="7400"/>
                  </a:cubicBezTo>
                  <a:cubicBezTo>
                    <a:pt x="18676" y="7140"/>
                    <a:pt x="18790" y="6849"/>
                    <a:pt x="18769" y="6579"/>
                  </a:cubicBezTo>
                  <a:cubicBezTo>
                    <a:pt x="18725" y="6067"/>
                    <a:pt x="18187" y="5735"/>
                    <a:pt x="17663" y="5735"/>
                  </a:cubicBezTo>
                  <a:cubicBezTo>
                    <a:pt x="17570" y="5735"/>
                    <a:pt x="17477" y="5746"/>
                    <a:pt x="17387" y="5768"/>
                  </a:cubicBezTo>
                  <a:cubicBezTo>
                    <a:pt x="16805" y="5913"/>
                    <a:pt x="16368" y="6412"/>
                    <a:pt x="16046" y="6921"/>
                  </a:cubicBezTo>
                  <a:cubicBezTo>
                    <a:pt x="15807" y="7296"/>
                    <a:pt x="15599" y="7711"/>
                    <a:pt x="15267" y="8013"/>
                  </a:cubicBezTo>
                  <a:cubicBezTo>
                    <a:pt x="15032" y="8219"/>
                    <a:pt x="14725" y="8362"/>
                    <a:pt x="14424" y="8362"/>
                  </a:cubicBezTo>
                  <a:cubicBezTo>
                    <a:pt x="14285" y="8362"/>
                    <a:pt x="14148" y="8331"/>
                    <a:pt x="14020" y="8262"/>
                  </a:cubicBezTo>
                  <a:lnTo>
                    <a:pt x="14020" y="8262"/>
                  </a:lnTo>
                  <a:cubicBezTo>
                    <a:pt x="14165" y="8636"/>
                    <a:pt x="14009" y="9073"/>
                    <a:pt x="13750" y="9364"/>
                  </a:cubicBezTo>
                  <a:cubicBezTo>
                    <a:pt x="13490" y="9665"/>
                    <a:pt x="13126" y="9852"/>
                    <a:pt x="12773" y="10039"/>
                  </a:cubicBezTo>
                  <a:cubicBezTo>
                    <a:pt x="11788" y="10551"/>
                    <a:pt x="10732" y="11035"/>
                    <a:pt x="9629" y="11035"/>
                  </a:cubicBezTo>
                  <a:cubicBezTo>
                    <a:pt x="9545" y="11035"/>
                    <a:pt x="9460" y="11032"/>
                    <a:pt x="9374" y="11026"/>
                  </a:cubicBezTo>
                  <a:cubicBezTo>
                    <a:pt x="8179" y="10954"/>
                    <a:pt x="6953" y="10060"/>
                    <a:pt x="6922" y="8865"/>
                  </a:cubicBezTo>
                  <a:cubicBezTo>
                    <a:pt x="6901" y="7919"/>
                    <a:pt x="7576" y="7119"/>
                    <a:pt x="8044" y="6298"/>
                  </a:cubicBezTo>
                  <a:cubicBezTo>
                    <a:pt x="8501" y="5467"/>
                    <a:pt x="8657" y="4240"/>
                    <a:pt x="7867" y="3721"/>
                  </a:cubicBezTo>
                  <a:cubicBezTo>
                    <a:pt x="7431" y="3440"/>
                    <a:pt x="6839" y="3471"/>
                    <a:pt x="6413" y="3180"/>
                  </a:cubicBezTo>
                  <a:cubicBezTo>
                    <a:pt x="5903" y="2827"/>
                    <a:pt x="5779" y="2120"/>
                    <a:pt x="5342" y="1673"/>
                  </a:cubicBezTo>
                  <a:cubicBezTo>
                    <a:pt x="4903" y="1224"/>
                    <a:pt x="4297" y="1155"/>
                    <a:pt x="3648" y="1155"/>
                  </a:cubicBezTo>
                  <a:cubicBezTo>
                    <a:pt x="3359" y="1155"/>
                    <a:pt x="3062" y="1169"/>
                    <a:pt x="2767" y="1169"/>
                  </a:cubicBezTo>
                  <a:cubicBezTo>
                    <a:pt x="2361" y="1169"/>
                    <a:pt x="1959" y="1142"/>
                    <a:pt x="1590" y="1019"/>
                  </a:cubicBezTo>
                  <a:cubicBezTo>
                    <a:pt x="998" y="811"/>
                    <a:pt x="520" y="353"/>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2"/>
            <p:cNvSpPr/>
            <p:nvPr/>
          </p:nvSpPr>
          <p:spPr>
            <a:xfrm>
              <a:off x="4817800" y="3364750"/>
              <a:ext cx="600950" cy="968700"/>
            </a:xfrm>
            <a:custGeom>
              <a:rect b="b" l="l" r="r" t="t"/>
              <a:pathLst>
                <a:path extrusionOk="0" h="38748" w="24038">
                  <a:moveTo>
                    <a:pt x="15704" y="1"/>
                  </a:moveTo>
                  <a:cubicBezTo>
                    <a:pt x="15244" y="1"/>
                    <a:pt x="14747" y="68"/>
                    <a:pt x="14217" y="214"/>
                  </a:cubicBezTo>
                  <a:cubicBezTo>
                    <a:pt x="9218" y="1575"/>
                    <a:pt x="4853" y="4319"/>
                    <a:pt x="2536" y="9110"/>
                  </a:cubicBezTo>
                  <a:cubicBezTo>
                    <a:pt x="0" y="14358"/>
                    <a:pt x="156" y="20562"/>
                    <a:pt x="1538" y="26226"/>
                  </a:cubicBezTo>
                  <a:cubicBezTo>
                    <a:pt x="1829" y="27431"/>
                    <a:pt x="4635" y="34748"/>
                    <a:pt x="12294" y="37803"/>
                  </a:cubicBezTo>
                  <a:cubicBezTo>
                    <a:pt x="13788" y="38406"/>
                    <a:pt x="15409" y="38747"/>
                    <a:pt x="17019" y="38747"/>
                  </a:cubicBezTo>
                  <a:cubicBezTo>
                    <a:pt x="18019" y="38747"/>
                    <a:pt x="19015" y="38616"/>
                    <a:pt x="19974" y="38333"/>
                  </a:cubicBezTo>
                  <a:cubicBezTo>
                    <a:pt x="21097" y="38000"/>
                    <a:pt x="22188" y="37439"/>
                    <a:pt x="22936" y="36546"/>
                  </a:cubicBezTo>
                  <a:cubicBezTo>
                    <a:pt x="23685" y="35641"/>
                    <a:pt x="24038" y="34353"/>
                    <a:pt x="23622" y="33262"/>
                  </a:cubicBezTo>
                  <a:cubicBezTo>
                    <a:pt x="22947" y="31495"/>
                    <a:pt x="20785" y="30954"/>
                    <a:pt x="19050" y="30217"/>
                  </a:cubicBezTo>
                  <a:cubicBezTo>
                    <a:pt x="15381" y="28668"/>
                    <a:pt x="12606" y="25176"/>
                    <a:pt x="11931" y="21258"/>
                  </a:cubicBezTo>
                  <a:cubicBezTo>
                    <a:pt x="11245" y="17340"/>
                    <a:pt x="12669" y="13111"/>
                    <a:pt x="15599" y="10409"/>
                  </a:cubicBezTo>
                  <a:cubicBezTo>
                    <a:pt x="16399" y="9660"/>
                    <a:pt x="17314" y="9026"/>
                    <a:pt x="18062" y="8226"/>
                  </a:cubicBezTo>
                  <a:cubicBezTo>
                    <a:pt x="20997" y="5040"/>
                    <a:pt x="19689" y="1"/>
                    <a:pt x="15704" y="1"/>
                  </a:cubicBezTo>
                  <a:close/>
                </a:path>
              </a:pathLst>
            </a:custGeom>
            <a:solidFill>
              <a:srgbClr val="FFFFFF">
                <a:alpha val="11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2"/>
            <p:cNvSpPr/>
            <p:nvPr/>
          </p:nvSpPr>
          <p:spPr>
            <a:xfrm>
              <a:off x="5607625" y="3480750"/>
              <a:ext cx="181625" cy="646450"/>
            </a:xfrm>
            <a:custGeom>
              <a:rect b="b" l="l" r="r" t="t"/>
              <a:pathLst>
                <a:path extrusionOk="0" h="25858" w="7265">
                  <a:moveTo>
                    <a:pt x="2144" y="0"/>
                  </a:moveTo>
                  <a:cubicBezTo>
                    <a:pt x="1415" y="0"/>
                    <a:pt x="676" y="372"/>
                    <a:pt x="322" y="1019"/>
                  </a:cubicBezTo>
                  <a:cubicBezTo>
                    <a:pt x="114" y="1393"/>
                    <a:pt x="63" y="1840"/>
                    <a:pt x="42" y="2277"/>
                  </a:cubicBezTo>
                  <a:cubicBezTo>
                    <a:pt x="0" y="3046"/>
                    <a:pt x="83" y="3825"/>
                    <a:pt x="270" y="4574"/>
                  </a:cubicBezTo>
                  <a:cubicBezTo>
                    <a:pt x="478" y="5384"/>
                    <a:pt x="811" y="6164"/>
                    <a:pt x="1102" y="6953"/>
                  </a:cubicBezTo>
                  <a:cubicBezTo>
                    <a:pt x="2567" y="11017"/>
                    <a:pt x="2733" y="15538"/>
                    <a:pt x="1569" y="19705"/>
                  </a:cubicBezTo>
                  <a:cubicBezTo>
                    <a:pt x="1123" y="21316"/>
                    <a:pt x="478" y="22968"/>
                    <a:pt x="780" y="24610"/>
                  </a:cubicBezTo>
                  <a:cubicBezTo>
                    <a:pt x="863" y="25057"/>
                    <a:pt x="1050" y="25535"/>
                    <a:pt x="1445" y="25743"/>
                  </a:cubicBezTo>
                  <a:cubicBezTo>
                    <a:pt x="1592" y="25822"/>
                    <a:pt x="1746" y="25857"/>
                    <a:pt x="1902" y="25857"/>
                  </a:cubicBezTo>
                  <a:cubicBezTo>
                    <a:pt x="2418" y="25857"/>
                    <a:pt x="2956" y="25477"/>
                    <a:pt x="3347" y="25078"/>
                  </a:cubicBezTo>
                  <a:cubicBezTo>
                    <a:pt x="5487" y="22864"/>
                    <a:pt x="6433" y="19736"/>
                    <a:pt x="6838" y="16681"/>
                  </a:cubicBezTo>
                  <a:cubicBezTo>
                    <a:pt x="7264" y="13345"/>
                    <a:pt x="7119" y="9926"/>
                    <a:pt x="6350" y="6652"/>
                  </a:cubicBezTo>
                  <a:cubicBezTo>
                    <a:pt x="5841" y="4511"/>
                    <a:pt x="5072" y="105"/>
                    <a:pt x="2203" y="1"/>
                  </a:cubicBezTo>
                  <a:cubicBezTo>
                    <a:pt x="2184" y="0"/>
                    <a:pt x="2164" y="0"/>
                    <a:pt x="2144" y="0"/>
                  </a:cubicBezTo>
                  <a:close/>
                </a:path>
              </a:pathLst>
            </a:custGeom>
            <a:solidFill>
              <a:srgbClr val="FFFFFF">
                <a:alpha val="11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2"/>
            <p:cNvSpPr/>
            <p:nvPr/>
          </p:nvSpPr>
          <p:spPr>
            <a:xfrm>
              <a:off x="5069800" y="3586750"/>
              <a:ext cx="1935875" cy="870925"/>
            </a:xfrm>
            <a:custGeom>
              <a:rect b="b" l="l" r="r" t="t"/>
              <a:pathLst>
                <a:path extrusionOk="0" fill="none" h="34837" w="77435">
                  <a:moveTo>
                    <a:pt x="229" y="1"/>
                  </a:moveTo>
                  <a:cubicBezTo>
                    <a:pt x="115" y="832"/>
                    <a:pt x="1" y="1685"/>
                    <a:pt x="105" y="2516"/>
                  </a:cubicBezTo>
                  <a:cubicBezTo>
                    <a:pt x="302" y="4044"/>
                    <a:pt x="1310" y="5447"/>
                    <a:pt x="2703" y="6122"/>
                  </a:cubicBezTo>
                  <a:cubicBezTo>
                    <a:pt x="4085" y="6798"/>
                    <a:pt x="5810" y="6725"/>
                    <a:pt x="7140" y="5945"/>
                  </a:cubicBezTo>
                  <a:cubicBezTo>
                    <a:pt x="7733" y="5592"/>
                    <a:pt x="8284" y="5041"/>
                    <a:pt x="8388" y="4355"/>
                  </a:cubicBezTo>
                  <a:cubicBezTo>
                    <a:pt x="8564" y="3223"/>
                    <a:pt x="7317" y="2215"/>
                    <a:pt x="6195" y="2381"/>
                  </a:cubicBezTo>
                  <a:cubicBezTo>
                    <a:pt x="5062" y="2557"/>
                    <a:pt x="4210" y="3618"/>
                    <a:pt x="4012" y="4750"/>
                  </a:cubicBezTo>
                  <a:cubicBezTo>
                    <a:pt x="3815" y="5873"/>
                    <a:pt x="4147" y="7026"/>
                    <a:pt x="4646" y="8055"/>
                  </a:cubicBezTo>
                  <a:cubicBezTo>
                    <a:pt x="6683" y="12295"/>
                    <a:pt x="11277" y="14800"/>
                    <a:pt x="15891" y="15693"/>
                  </a:cubicBezTo>
                  <a:cubicBezTo>
                    <a:pt x="20505" y="16587"/>
                    <a:pt x="25254" y="16130"/>
                    <a:pt x="29952" y="15974"/>
                  </a:cubicBezTo>
                  <a:cubicBezTo>
                    <a:pt x="32020" y="15912"/>
                    <a:pt x="34109" y="15912"/>
                    <a:pt x="36166" y="16172"/>
                  </a:cubicBezTo>
                  <a:cubicBezTo>
                    <a:pt x="39066" y="16546"/>
                    <a:pt x="41903" y="17450"/>
                    <a:pt x="44480" y="18842"/>
                  </a:cubicBezTo>
                  <a:cubicBezTo>
                    <a:pt x="46642" y="20006"/>
                    <a:pt x="48669" y="21555"/>
                    <a:pt x="49936" y="23654"/>
                  </a:cubicBezTo>
                  <a:cubicBezTo>
                    <a:pt x="51204" y="25753"/>
                    <a:pt x="51610" y="28476"/>
                    <a:pt x="50570" y="30700"/>
                  </a:cubicBezTo>
                  <a:cubicBezTo>
                    <a:pt x="50124" y="31646"/>
                    <a:pt x="49427" y="32467"/>
                    <a:pt x="48617" y="33132"/>
                  </a:cubicBezTo>
                  <a:cubicBezTo>
                    <a:pt x="47453" y="34088"/>
                    <a:pt x="45987" y="34743"/>
                    <a:pt x="44480" y="34795"/>
                  </a:cubicBezTo>
                  <a:cubicBezTo>
                    <a:pt x="42963" y="34836"/>
                    <a:pt x="41404" y="34244"/>
                    <a:pt x="40438" y="33080"/>
                  </a:cubicBezTo>
                  <a:cubicBezTo>
                    <a:pt x="38567" y="30856"/>
                    <a:pt x="39430" y="27219"/>
                    <a:pt x="41612" y="25286"/>
                  </a:cubicBezTo>
                  <a:cubicBezTo>
                    <a:pt x="43795" y="23363"/>
                    <a:pt x="46850" y="22791"/>
                    <a:pt x="49760" y="22667"/>
                  </a:cubicBezTo>
                  <a:cubicBezTo>
                    <a:pt x="52441" y="22542"/>
                    <a:pt x="54966" y="24194"/>
                    <a:pt x="57211" y="25681"/>
                  </a:cubicBezTo>
                  <a:cubicBezTo>
                    <a:pt x="59913" y="27478"/>
                    <a:pt x="63104" y="28528"/>
                    <a:pt x="66346" y="28674"/>
                  </a:cubicBezTo>
                  <a:cubicBezTo>
                    <a:pt x="68518" y="28778"/>
                    <a:pt x="70752" y="28476"/>
                    <a:pt x="72696" y="27499"/>
                  </a:cubicBezTo>
                  <a:cubicBezTo>
                    <a:pt x="74650" y="26533"/>
                    <a:pt x="76292" y="24849"/>
                    <a:pt x="76936" y="22771"/>
                  </a:cubicBezTo>
                  <a:cubicBezTo>
                    <a:pt x="77435" y="21181"/>
                    <a:pt x="77341" y="19445"/>
                    <a:pt x="76894" y="17834"/>
                  </a:cubicBezTo>
                  <a:cubicBezTo>
                    <a:pt x="75938" y="14363"/>
                    <a:pt x="73465" y="11453"/>
                    <a:pt x="70534" y="9365"/>
                  </a:cubicBezTo>
                  <a:cubicBezTo>
                    <a:pt x="69796" y="8845"/>
                    <a:pt x="69038" y="8367"/>
                    <a:pt x="68258" y="7930"/>
                  </a:cubicBezTo>
                </a:path>
              </a:pathLst>
            </a:custGeom>
            <a:noFill/>
            <a:ln cap="rnd" cmpd="sng" w="9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2"/>
            <p:cNvSpPr/>
            <p:nvPr/>
          </p:nvSpPr>
          <p:spPr>
            <a:xfrm>
              <a:off x="4886375" y="3116500"/>
              <a:ext cx="357525" cy="357525"/>
            </a:xfrm>
            <a:custGeom>
              <a:rect b="b" l="l" r="r" t="t"/>
              <a:pathLst>
                <a:path extrusionOk="0" h="14301" w="14301">
                  <a:moveTo>
                    <a:pt x="7151" y="1"/>
                  </a:moveTo>
                  <a:cubicBezTo>
                    <a:pt x="3202" y="1"/>
                    <a:pt x="1" y="3202"/>
                    <a:pt x="1" y="7151"/>
                  </a:cubicBezTo>
                  <a:cubicBezTo>
                    <a:pt x="1" y="11100"/>
                    <a:pt x="3202" y="14301"/>
                    <a:pt x="7151" y="14301"/>
                  </a:cubicBezTo>
                  <a:cubicBezTo>
                    <a:pt x="11100" y="14301"/>
                    <a:pt x="14301" y="11100"/>
                    <a:pt x="14301" y="7151"/>
                  </a:cubicBezTo>
                  <a:cubicBezTo>
                    <a:pt x="14301" y="3202"/>
                    <a:pt x="11100" y="1"/>
                    <a:pt x="71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2"/>
            <p:cNvSpPr/>
            <p:nvPr/>
          </p:nvSpPr>
          <p:spPr>
            <a:xfrm>
              <a:off x="4886375" y="3295250"/>
              <a:ext cx="372600" cy="332575"/>
            </a:xfrm>
            <a:custGeom>
              <a:rect b="b" l="l" r="r" t="t"/>
              <a:pathLst>
                <a:path extrusionOk="0" h="13303" w="14904">
                  <a:moveTo>
                    <a:pt x="1" y="1"/>
                  </a:moveTo>
                  <a:cubicBezTo>
                    <a:pt x="219" y="7816"/>
                    <a:pt x="7151" y="13303"/>
                    <a:pt x="7151" y="13303"/>
                  </a:cubicBezTo>
                  <a:cubicBezTo>
                    <a:pt x="14904" y="5384"/>
                    <a:pt x="14301" y="1"/>
                    <a:pt x="143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2"/>
            <p:cNvSpPr/>
            <p:nvPr/>
          </p:nvSpPr>
          <p:spPr>
            <a:xfrm>
              <a:off x="4975500" y="3205625"/>
              <a:ext cx="179300" cy="179300"/>
            </a:xfrm>
            <a:custGeom>
              <a:rect b="b" l="l" r="r" t="t"/>
              <a:pathLst>
                <a:path extrusionOk="0" h="7172" w="7172">
                  <a:moveTo>
                    <a:pt x="3586" y="0"/>
                  </a:moveTo>
                  <a:cubicBezTo>
                    <a:pt x="1611" y="0"/>
                    <a:pt x="0" y="1601"/>
                    <a:pt x="0" y="3586"/>
                  </a:cubicBezTo>
                  <a:cubicBezTo>
                    <a:pt x="0" y="5560"/>
                    <a:pt x="1611" y="7171"/>
                    <a:pt x="3586" y="7171"/>
                  </a:cubicBezTo>
                  <a:cubicBezTo>
                    <a:pt x="5571" y="7171"/>
                    <a:pt x="7171" y="5560"/>
                    <a:pt x="7171" y="3586"/>
                  </a:cubicBezTo>
                  <a:cubicBezTo>
                    <a:pt x="7171" y="1601"/>
                    <a:pt x="5571" y="0"/>
                    <a:pt x="35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2"/>
            <p:cNvSpPr/>
            <p:nvPr/>
          </p:nvSpPr>
          <p:spPr>
            <a:xfrm>
              <a:off x="4682700" y="3878150"/>
              <a:ext cx="410775" cy="273975"/>
            </a:xfrm>
            <a:custGeom>
              <a:rect b="b" l="l" r="r" t="t"/>
              <a:pathLst>
                <a:path extrusionOk="0" h="10959" w="16431">
                  <a:moveTo>
                    <a:pt x="4891" y="1"/>
                  </a:moveTo>
                  <a:cubicBezTo>
                    <a:pt x="2726" y="1"/>
                    <a:pt x="1016" y="2108"/>
                    <a:pt x="509" y="4235"/>
                  </a:cubicBezTo>
                  <a:cubicBezTo>
                    <a:pt x="0" y="6428"/>
                    <a:pt x="166" y="7540"/>
                    <a:pt x="395" y="10959"/>
                  </a:cubicBezTo>
                  <a:lnTo>
                    <a:pt x="16431" y="10959"/>
                  </a:lnTo>
                  <a:cubicBezTo>
                    <a:pt x="16306" y="10377"/>
                    <a:pt x="16036" y="9629"/>
                    <a:pt x="15589" y="9140"/>
                  </a:cubicBezTo>
                  <a:cubicBezTo>
                    <a:pt x="15341" y="8869"/>
                    <a:pt x="14955" y="8707"/>
                    <a:pt x="14593" y="8707"/>
                  </a:cubicBezTo>
                  <a:cubicBezTo>
                    <a:pt x="14303" y="8707"/>
                    <a:pt x="14029" y="8811"/>
                    <a:pt x="13853" y="9047"/>
                  </a:cubicBezTo>
                  <a:cubicBezTo>
                    <a:pt x="13895" y="7966"/>
                    <a:pt x="13541" y="6791"/>
                    <a:pt x="12648" y="6178"/>
                  </a:cubicBezTo>
                  <a:cubicBezTo>
                    <a:pt x="12322" y="5952"/>
                    <a:pt x="11916" y="5840"/>
                    <a:pt x="11514" y="5840"/>
                  </a:cubicBezTo>
                  <a:cubicBezTo>
                    <a:pt x="10827" y="5840"/>
                    <a:pt x="10149" y="6166"/>
                    <a:pt x="9894" y="6802"/>
                  </a:cubicBezTo>
                  <a:cubicBezTo>
                    <a:pt x="9634" y="5316"/>
                    <a:pt x="9353" y="3798"/>
                    <a:pt x="8605" y="2489"/>
                  </a:cubicBezTo>
                  <a:cubicBezTo>
                    <a:pt x="7867" y="1180"/>
                    <a:pt x="6568" y="78"/>
                    <a:pt x="5061" y="5"/>
                  </a:cubicBezTo>
                  <a:cubicBezTo>
                    <a:pt x="5004" y="2"/>
                    <a:pt x="4947" y="1"/>
                    <a:pt x="48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42"/>
          <p:cNvSpPr/>
          <p:nvPr/>
        </p:nvSpPr>
        <p:spPr>
          <a:xfrm rot="-261923">
            <a:off x="6134960" y="351287"/>
            <a:ext cx="555046" cy="376436"/>
          </a:xfrm>
          <a:custGeom>
            <a:rect b="b" l="l" r="r" t="t"/>
            <a:pathLst>
              <a:path extrusionOk="0" h="11303" w="16666">
                <a:moveTo>
                  <a:pt x="10610" y="0"/>
                </a:moveTo>
                <a:cubicBezTo>
                  <a:pt x="10533" y="0"/>
                  <a:pt x="10456" y="19"/>
                  <a:pt x="10385" y="56"/>
                </a:cubicBezTo>
                <a:lnTo>
                  <a:pt x="5053" y="2798"/>
                </a:lnTo>
                <a:cubicBezTo>
                  <a:pt x="4985" y="2834"/>
                  <a:pt x="4910" y="2851"/>
                  <a:pt x="4836" y="2851"/>
                </a:cubicBezTo>
                <a:cubicBezTo>
                  <a:pt x="4769" y="2851"/>
                  <a:pt x="4701" y="2837"/>
                  <a:pt x="4637" y="2811"/>
                </a:cubicBezTo>
                <a:cubicBezTo>
                  <a:pt x="2578" y="1938"/>
                  <a:pt x="1316" y="1761"/>
                  <a:pt x="621" y="1761"/>
                </a:cubicBezTo>
                <a:cubicBezTo>
                  <a:pt x="225" y="1761"/>
                  <a:pt x="0" y="2225"/>
                  <a:pt x="259" y="2518"/>
                </a:cubicBezTo>
                <a:cubicBezTo>
                  <a:pt x="1118" y="3513"/>
                  <a:pt x="3301" y="4257"/>
                  <a:pt x="4071" y="4495"/>
                </a:cubicBezTo>
                <a:cubicBezTo>
                  <a:pt x="4242" y="4550"/>
                  <a:pt x="4364" y="4693"/>
                  <a:pt x="4398" y="4864"/>
                </a:cubicBezTo>
                <a:lnTo>
                  <a:pt x="5346" y="10523"/>
                </a:lnTo>
                <a:cubicBezTo>
                  <a:pt x="5380" y="10694"/>
                  <a:pt x="5503" y="10837"/>
                  <a:pt x="5673" y="10891"/>
                </a:cubicBezTo>
                <a:lnTo>
                  <a:pt x="6874" y="11253"/>
                </a:lnTo>
                <a:cubicBezTo>
                  <a:pt x="6923" y="11268"/>
                  <a:pt x="6972" y="11275"/>
                  <a:pt x="7020" y="11275"/>
                </a:cubicBezTo>
                <a:cubicBezTo>
                  <a:pt x="7289" y="11275"/>
                  <a:pt x="7516" y="11047"/>
                  <a:pt x="7487" y="10769"/>
                </a:cubicBezTo>
                <a:lnTo>
                  <a:pt x="7105" y="6712"/>
                </a:lnTo>
                <a:cubicBezTo>
                  <a:pt x="7076" y="6426"/>
                  <a:pt x="7306" y="6200"/>
                  <a:pt x="7578" y="6200"/>
                </a:cubicBezTo>
                <a:cubicBezTo>
                  <a:pt x="7624" y="6200"/>
                  <a:pt x="7672" y="6207"/>
                  <a:pt x="7719" y="6221"/>
                </a:cubicBezTo>
                <a:lnTo>
                  <a:pt x="11435" y="7359"/>
                </a:lnTo>
                <a:cubicBezTo>
                  <a:pt x="11565" y="7400"/>
                  <a:pt x="11667" y="7489"/>
                  <a:pt x="11722" y="7605"/>
                </a:cubicBezTo>
                <a:lnTo>
                  <a:pt x="13379" y="11028"/>
                </a:lnTo>
                <a:cubicBezTo>
                  <a:pt x="13433" y="11137"/>
                  <a:pt x="13529" y="11226"/>
                  <a:pt x="13645" y="11266"/>
                </a:cubicBezTo>
                <a:lnTo>
                  <a:pt x="13658" y="11273"/>
                </a:lnTo>
                <a:cubicBezTo>
                  <a:pt x="13714" y="11293"/>
                  <a:pt x="13770" y="11303"/>
                  <a:pt x="13825" y="11303"/>
                </a:cubicBezTo>
                <a:cubicBezTo>
                  <a:pt x="14122" y="11303"/>
                  <a:pt x="14372" y="11025"/>
                  <a:pt x="14286" y="10714"/>
                </a:cubicBezTo>
                <a:lnTo>
                  <a:pt x="13440" y="7625"/>
                </a:lnTo>
                <a:cubicBezTo>
                  <a:pt x="13386" y="7421"/>
                  <a:pt x="13474" y="7202"/>
                  <a:pt x="13665" y="7100"/>
                </a:cubicBezTo>
                <a:lnTo>
                  <a:pt x="16331" y="5621"/>
                </a:lnTo>
                <a:cubicBezTo>
                  <a:pt x="16665" y="5436"/>
                  <a:pt x="16652" y="4966"/>
                  <a:pt x="16311" y="4795"/>
                </a:cubicBezTo>
                <a:cubicBezTo>
                  <a:pt x="16243" y="4765"/>
                  <a:pt x="16172" y="4750"/>
                  <a:pt x="16101" y="4750"/>
                </a:cubicBezTo>
                <a:cubicBezTo>
                  <a:pt x="16042" y="4750"/>
                  <a:pt x="15984" y="4760"/>
                  <a:pt x="15929" y="4782"/>
                </a:cubicBezTo>
                <a:lnTo>
                  <a:pt x="12288" y="6111"/>
                </a:lnTo>
                <a:cubicBezTo>
                  <a:pt x="12233" y="6132"/>
                  <a:pt x="12175" y="6142"/>
                  <a:pt x="12117" y="6142"/>
                </a:cubicBezTo>
                <a:cubicBezTo>
                  <a:pt x="12040" y="6142"/>
                  <a:pt x="11963" y="6123"/>
                  <a:pt x="11892" y="6084"/>
                </a:cubicBezTo>
                <a:lnTo>
                  <a:pt x="8565" y="4311"/>
                </a:lnTo>
                <a:cubicBezTo>
                  <a:pt x="8258" y="4141"/>
                  <a:pt x="8231" y="3718"/>
                  <a:pt x="8517" y="3520"/>
                </a:cubicBezTo>
                <a:lnTo>
                  <a:pt x="11633" y="1352"/>
                </a:lnTo>
                <a:cubicBezTo>
                  <a:pt x="11899" y="1168"/>
                  <a:pt x="11899" y="779"/>
                  <a:pt x="11626" y="595"/>
                </a:cubicBezTo>
                <a:lnTo>
                  <a:pt x="10876" y="84"/>
                </a:lnTo>
                <a:cubicBezTo>
                  <a:pt x="10794" y="28"/>
                  <a:pt x="10702" y="0"/>
                  <a:pt x="106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2"/>
          <p:cNvSpPr/>
          <p:nvPr/>
        </p:nvSpPr>
        <p:spPr>
          <a:xfrm>
            <a:off x="6716425" y="636650"/>
            <a:ext cx="2423975" cy="653625"/>
          </a:xfrm>
          <a:custGeom>
            <a:rect b="b" l="l" r="r" t="t"/>
            <a:pathLst>
              <a:path extrusionOk="0" h="26145" w="96959">
                <a:moveTo>
                  <a:pt x="0" y="0"/>
                </a:moveTo>
                <a:cubicBezTo>
                  <a:pt x="7940" y="0"/>
                  <a:pt x="14002" y="7490"/>
                  <a:pt x="20993" y="11254"/>
                </a:cubicBezTo>
                <a:cubicBezTo>
                  <a:pt x="31058" y="16673"/>
                  <a:pt x="45944" y="20575"/>
                  <a:pt x="55188" y="13851"/>
                </a:cubicBezTo>
                <a:cubicBezTo>
                  <a:pt x="58642" y="11338"/>
                  <a:pt x="60441" y="2009"/>
                  <a:pt x="56271" y="1082"/>
                </a:cubicBezTo>
                <a:cubicBezTo>
                  <a:pt x="50908" y="-110"/>
                  <a:pt x="47665" y="11160"/>
                  <a:pt x="49778" y="16232"/>
                </a:cubicBezTo>
                <a:cubicBezTo>
                  <a:pt x="55829" y="30755"/>
                  <a:pt x="88857" y="28420"/>
                  <a:pt x="96959" y="14934"/>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51"/>
          <p:cNvSpPr txBox="1"/>
          <p:nvPr>
            <p:ph type="title"/>
          </p:nvPr>
        </p:nvSpPr>
        <p:spPr>
          <a:xfrm>
            <a:off x="713225" y="5517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Tableau Analysis</a:t>
            </a:r>
            <a:endParaRPr/>
          </a:p>
        </p:txBody>
      </p:sp>
      <p:sp>
        <p:nvSpPr>
          <p:cNvPr id="670" name="Google Shape;670;p51"/>
          <p:cNvSpPr/>
          <p:nvPr/>
        </p:nvSpPr>
        <p:spPr>
          <a:xfrm rot="517608">
            <a:off x="5588908" y="133564"/>
            <a:ext cx="2207581" cy="370680"/>
          </a:xfrm>
          <a:custGeom>
            <a:rect b="b" l="l" r="r" t="t"/>
            <a:pathLst>
              <a:path extrusionOk="0" h="14827" w="88302">
                <a:moveTo>
                  <a:pt x="0" y="3660"/>
                </a:moveTo>
                <a:cubicBezTo>
                  <a:pt x="9630" y="2453"/>
                  <a:pt x="19794" y="-2009"/>
                  <a:pt x="29001" y="1063"/>
                </a:cubicBezTo>
                <a:cubicBezTo>
                  <a:pt x="36937" y="3711"/>
                  <a:pt x="42095" y="12450"/>
                  <a:pt x="50211" y="14481"/>
                </a:cubicBezTo>
                <a:cubicBezTo>
                  <a:pt x="56566" y="16071"/>
                  <a:pt x="63055" y="11516"/>
                  <a:pt x="69040" y="8854"/>
                </a:cubicBezTo>
                <a:cubicBezTo>
                  <a:pt x="73934" y="6677"/>
                  <a:pt x="80697" y="7040"/>
                  <a:pt x="85055" y="10153"/>
                </a:cubicBezTo>
                <a:cubicBezTo>
                  <a:pt x="85966" y="10804"/>
                  <a:pt x="88302" y="12138"/>
                  <a:pt x="88302" y="11018"/>
                </a:cubicBezTo>
              </a:path>
            </a:pathLst>
          </a:custGeom>
          <a:noFill/>
          <a:ln cap="flat" cmpd="sng" w="9525">
            <a:solidFill>
              <a:schemeClr val="dk2"/>
            </a:solidFill>
            <a:prstDash val="solid"/>
            <a:round/>
            <a:headEnd len="med" w="med" type="none"/>
            <a:tailEnd len="med" w="med" type="none"/>
          </a:ln>
        </p:spPr>
      </p:sp>
      <p:sp>
        <p:nvSpPr>
          <p:cNvPr id="671" name="Google Shape;671;p51"/>
          <p:cNvSpPr/>
          <p:nvPr/>
        </p:nvSpPr>
        <p:spPr>
          <a:xfrm rot="10503895">
            <a:off x="7831464" y="470062"/>
            <a:ext cx="555036" cy="376429"/>
          </a:xfrm>
          <a:custGeom>
            <a:rect b="b" l="l" r="r" t="t"/>
            <a:pathLst>
              <a:path extrusionOk="0" h="11303" w="16666">
                <a:moveTo>
                  <a:pt x="10610" y="0"/>
                </a:moveTo>
                <a:cubicBezTo>
                  <a:pt x="10533" y="0"/>
                  <a:pt x="10456" y="19"/>
                  <a:pt x="10385" y="56"/>
                </a:cubicBezTo>
                <a:lnTo>
                  <a:pt x="5053" y="2798"/>
                </a:lnTo>
                <a:cubicBezTo>
                  <a:pt x="4985" y="2834"/>
                  <a:pt x="4910" y="2851"/>
                  <a:pt x="4836" y="2851"/>
                </a:cubicBezTo>
                <a:cubicBezTo>
                  <a:pt x="4769" y="2851"/>
                  <a:pt x="4701" y="2837"/>
                  <a:pt x="4637" y="2811"/>
                </a:cubicBezTo>
                <a:cubicBezTo>
                  <a:pt x="2578" y="1938"/>
                  <a:pt x="1316" y="1761"/>
                  <a:pt x="621" y="1761"/>
                </a:cubicBezTo>
                <a:cubicBezTo>
                  <a:pt x="225" y="1761"/>
                  <a:pt x="0" y="2225"/>
                  <a:pt x="259" y="2518"/>
                </a:cubicBezTo>
                <a:cubicBezTo>
                  <a:pt x="1118" y="3513"/>
                  <a:pt x="3301" y="4257"/>
                  <a:pt x="4071" y="4495"/>
                </a:cubicBezTo>
                <a:cubicBezTo>
                  <a:pt x="4242" y="4550"/>
                  <a:pt x="4364" y="4693"/>
                  <a:pt x="4398" y="4864"/>
                </a:cubicBezTo>
                <a:lnTo>
                  <a:pt x="5346" y="10523"/>
                </a:lnTo>
                <a:cubicBezTo>
                  <a:pt x="5380" y="10694"/>
                  <a:pt x="5503" y="10837"/>
                  <a:pt x="5673" y="10891"/>
                </a:cubicBezTo>
                <a:lnTo>
                  <a:pt x="6874" y="11253"/>
                </a:lnTo>
                <a:cubicBezTo>
                  <a:pt x="6923" y="11268"/>
                  <a:pt x="6972" y="11275"/>
                  <a:pt x="7020" y="11275"/>
                </a:cubicBezTo>
                <a:cubicBezTo>
                  <a:pt x="7289" y="11275"/>
                  <a:pt x="7516" y="11047"/>
                  <a:pt x="7487" y="10769"/>
                </a:cubicBezTo>
                <a:lnTo>
                  <a:pt x="7105" y="6712"/>
                </a:lnTo>
                <a:cubicBezTo>
                  <a:pt x="7076" y="6426"/>
                  <a:pt x="7306" y="6200"/>
                  <a:pt x="7578" y="6200"/>
                </a:cubicBezTo>
                <a:cubicBezTo>
                  <a:pt x="7624" y="6200"/>
                  <a:pt x="7672" y="6207"/>
                  <a:pt x="7719" y="6221"/>
                </a:cubicBezTo>
                <a:lnTo>
                  <a:pt x="11435" y="7359"/>
                </a:lnTo>
                <a:cubicBezTo>
                  <a:pt x="11565" y="7400"/>
                  <a:pt x="11667" y="7489"/>
                  <a:pt x="11722" y="7605"/>
                </a:cubicBezTo>
                <a:lnTo>
                  <a:pt x="13379" y="11028"/>
                </a:lnTo>
                <a:cubicBezTo>
                  <a:pt x="13433" y="11137"/>
                  <a:pt x="13529" y="11226"/>
                  <a:pt x="13645" y="11266"/>
                </a:cubicBezTo>
                <a:lnTo>
                  <a:pt x="13658" y="11273"/>
                </a:lnTo>
                <a:cubicBezTo>
                  <a:pt x="13714" y="11293"/>
                  <a:pt x="13770" y="11303"/>
                  <a:pt x="13825" y="11303"/>
                </a:cubicBezTo>
                <a:cubicBezTo>
                  <a:pt x="14122" y="11303"/>
                  <a:pt x="14372" y="11025"/>
                  <a:pt x="14286" y="10714"/>
                </a:cubicBezTo>
                <a:lnTo>
                  <a:pt x="13440" y="7625"/>
                </a:lnTo>
                <a:cubicBezTo>
                  <a:pt x="13386" y="7421"/>
                  <a:pt x="13474" y="7202"/>
                  <a:pt x="13665" y="7100"/>
                </a:cubicBezTo>
                <a:lnTo>
                  <a:pt x="16331" y="5621"/>
                </a:lnTo>
                <a:cubicBezTo>
                  <a:pt x="16665" y="5436"/>
                  <a:pt x="16652" y="4966"/>
                  <a:pt x="16311" y="4795"/>
                </a:cubicBezTo>
                <a:cubicBezTo>
                  <a:pt x="16243" y="4765"/>
                  <a:pt x="16172" y="4750"/>
                  <a:pt x="16101" y="4750"/>
                </a:cubicBezTo>
                <a:cubicBezTo>
                  <a:pt x="16042" y="4750"/>
                  <a:pt x="15984" y="4760"/>
                  <a:pt x="15929" y="4782"/>
                </a:cubicBezTo>
                <a:lnTo>
                  <a:pt x="12288" y="6111"/>
                </a:lnTo>
                <a:cubicBezTo>
                  <a:pt x="12233" y="6132"/>
                  <a:pt x="12175" y="6142"/>
                  <a:pt x="12117" y="6142"/>
                </a:cubicBezTo>
                <a:cubicBezTo>
                  <a:pt x="12040" y="6142"/>
                  <a:pt x="11963" y="6123"/>
                  <a:pt x="11892" y="6084"/>
                </a:cubicBezTo>
                <a:lnTo>
                  <a:pt x="8565" y="4311"/>
                </a:lnTo>
                <a:cubicBezTo>
                  <a:pt x="8258" y="4141"/>
                  <a:pt x="8231" y="3718"/>
                  <a:pt x="8517" y="3520"/>
                </a:cubicBezTo>
                <a:lnTo>
                  <a:pt x="11633" y="1352"/>
                </a:lnTo>
                <a:cubicBezTo>
                  <a:pt x="11899" y="1168"/>
                  <a:pt x="11899" y="779"/>
                  <a:pt x="11626" y="595"/>
                </a:cubicBezTo>
                <a:lnTo>
                  <a:pt x="10876" y="84"/>
                </a:lnTo>
                <a:cubicBezTo>
                  <a:pt x="10794" y="28"/>
                  <a:pt x="10702" y="0"/>
                  <a:pt x="106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2" name="Google Shape;672;p51"/>
          <p:cNvGrpSpPr/>
          <p:nvPr/>
        </p:nvGrpSpPr>
        <p:grpSpPr>
          <a:xfrm>
            <a:off x="11" y="1860654"/>
            <a:ext cx="1639471" cy="3120737"/>
            <a:chOff x="5577350" y="2046000"/>
            <a:chExt cx="1320238" cy="2513075"/>
          </a:xfrm>
        </p:grpSpPr>
        <p:sp>
          <p:nvSpPr>
            <p:cNvPr id="673" name="Google Shape;673;p51"/>
            <p:cNvSpPr/>
            <p:nvPr/>
          </p:nvSpPr>
          <p:spPr>
            <a:xfrm>
              <a:off x="6005575" y="2046000"/>
              <a:ext cx="92575" cy="2512175"/>
            </a:xfrm>
            <a:custGeom>
              <a:rect b="b" l="l" r="r" t="t"/>
              <a:pathLst>
                <a:path extrusionOk="0" h="100487" w="3703">
                  <a:moveTo>
                    <a:pt x="2407" y="0"/>
                  </a:moveTo>
                  <a:cubicBezTo>
                    <a:pt x="2189" y="0"/>
                    <a:pt x="1996" y="18"/>
                    <a:pt x="1891" y="18"/>
                  </a:cubicBezTo>
                  <a:cubicBezTo>
                    <a:pt x="1570" y="18"/>
                    <a:pt x="732" y="554"/>
                    <a:pt x="732" y="554"/>
                  </a:cubicBezTo>
                  <a:cubicBezTo>
                    <a:pt x="732" y="554"/>
                    <a:pt x="0" y="94706"/>
                    <a:pt x="214" y="100415"/>
                  </a:cubicBezTo>
                  <a:lnTo>
                    <a:pt x="3542" y="100487"/>
                  </a:lnTo>
                  <a:cubicBezTo>
                    <a:pt x="3542" y="100487"/>
                    <a:pt x="3702" y="1258"/>
                    <a:pt x="3542" y="554"/>
                  </a:cubicBezTo>
                  <a:cubicBezTo>
                    <a:pt x="3427" y="78"/>
                    <a:pt x="2862" y="0"/>
                    <a:pt x="24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1"/>
            <p:cNvSpPr/>
            <p:nvPr/>
          </p:nvSpPr>
          <p:spPr>
            <a:xfrm>
              <a:off x="5703600" y="2084925"/>
              <a:ext cx="882300" cy="265750"/>
            </a:xfrm>
            <a:custGeom>
              <a:rect b="b" l="l" r="r" t="t"/>
              <a:pathLst>
                <a:path extrusionOk="0" h="10630" w="35292">
                  <a:moveTo>
                    <a:pt x="29407" y="1"/>
                  </a:moveTo>
                  <a:cubicBezTo>
                    <a:pt x="23644" y="1"/>
                    <a:pt x="0" y="2574"/>
                    <a:pt x="0" y="2574"/>
                  </a:cubicBezTo>
                  <a:lnTo>
                    <a:pt x="491" y="10630"/>
                  </a:lnTo>
                  <a:cubicBezTo>
                    <a:pt x="491" y="10630"/>
                    <a:pt x="30590" y="8230"/>
                    <a:pt x="30992" y="8123"/>
                  </a:cubicBezTo>
                  <a:cubicBezTo>
                    <a:pt x="31393" y="8016"/>
                    <a:pt x="35292" y="3528"/>
                    <a:pt x="35185" y="3127"/>
                  </a:cubicBezTo>
                  <a:cubicBezTo>
                    <a:pt x="35078" y="2726"/>
                    <a:pt x="30011" y="14"/>
                    <a:pt x="30011" y="14"/>
                  </a:cubicBezTo>
                  <a:cubicBezTo>
                    <a:pt x="29840" y="5"/>
                    <a:pt x="29638" y="1"/>
                    <a:pt x="294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1"/>
            <p:cNvSpPr/>
            <p:nvPr/>
          </p:nvSpPr>
          <p:spPr>
            <a:xfrm>
              <a:off x="5711175" y="2159750"/>
              <a:ext cx="874725" cy="190925"/>
            </a:xfrm>
            <a:custGeom>
              <a:rect b="b" l="l" r="r" t="t"/>
              <a:pathLst>
                <a:path extrusionOk="0" h="7637" w="34989">
                  <a:moveTo>
                    <a:pt x="34766" y="0"/>
                  </a:moveTo>
                  <a:cubicBezTo>
                    <a:pt x="34079" y="1303"/>
                    <a:pt x="30386" y="3818"/>
                    <a:pt x="12347" y="4095"/>
                  </a:cubicBezTo>
                  <a:cubicBezTo>
                    <a:pt x="6816" y="4175"/>
                    <a:pt x="2846" y="4336"/>
                    <a:pt x="0" y="4523"/>
                  </a:cubicBezTo>
                  <a:lnTo>
                    <a:pt x="188" y="7637"/>
                  </a:lnTo>
                  <a:cubicBezTo>
                    <a:pt x="188" y="7637"/>
                    <a:pt x="30287" y="5237"/>
                    <a:pt x="30689" y="5130"/>
                  </a:cubicBezTo>
                  <a:cubicBezTo>
                    <a:pt x="31090" y="5023"/>
                    <a:pt x="34989" y="535"/>
                    <a:pt x="34882" y="134"/>
                  </a:cubicBezTo>
                  <a:cubicBezTo>
                    <a:pt x="34873" y="98"/>
                    <a:pt x="34828" y="54"/>
                    <a:pt x="34766" y="0"/>
                  </a:cubicBezTo>
                  <a:close/>
                </a:path>
              </a:pathLst>
            </a:custGeom>
            <a:solidFill>
              <a:srgbClr val="FFFFFF">
                <a:alpha val="23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1"/>
            <p:cNvSpPr/>
            <p:nvPr/>
          </p:nvSpPr>
          <p:spPr>
            <a:xfrm>
              <a:off x="6048825" y="2128075"/>
              <a:ext cx="24350" cy="24550"/>
            </a:xfrm>
            <a:custGeom>
              <a:rect b="b" l="l" r="r" t="t"/>
              <a:pathLst>
                <a:path extrusionOk="0" h="982" w="974">
                  <a:moveTo>
                    <a:pt x="492" y="0"/>
                  </a:moveTo>
                  <a:cubicBezTo>
                    <a:pt x="224" y="0"/>
                    <a:pt x="1" y="223"/>
                    <a:pt x="1" y="491"/>
                  </a:cubicBezTo>
                  <a:cubicBezTo>
                    <a:pt x="1" y="759"/>
                    <a:pt x="224" y="982"/>
                    <a:pt x="492" y="982"/>
                  </a:cubicBezTo>
                  <a:cubicBezTo>
                    <a:pt x="759" y="982"/>
                    <a:pt x="973" y="759"/>
                    <a:pt x="973" y="491"/>
                  </a:cubicBezTo>
                  <a:cubicBezTo>
                    <a:pt x="973" y="223"/>
                    <a:pt x="759" y="0"/>
                    <a:pt x="492" y="0"/>
                  </a:cubicBezTo>
                  <a:close/>
                </a:path>
              </a:pathLst>
            </a:custGeom>
            <a:solidFill>
              <a:srgbClr val="2A46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1"/>
            <p:cNvSpPr/>
            <p:nvPr/>
          </p:nvSpPr>
          <p:spPr>
            <a:xfrm>
              <a:off x="6048825" y="2270350"/>
              <a:ext cx="24350" cy="24350"/>
            </a:xfrm>
            <a:custGeom>
              <a:rect b="b" l="l" r="r" t="t"/>
              <a:pathLst>
                <a:path extrusionOk="0" h="974" w="974">
                  <a:moveTo>
                    <a:pt x="492" y="1"/>
                  </a:moveTo>
                  <a:cubicBezTo>
                    <a:pt x="224" y="1"/>
                    <a:pt x="1" y="224"/>
                    <a:pt x="1" y="492"/>
                  </a:cubicBezTo>
                  <a:cubicBezTo>
                    <a:pt x="1" y="759"/>
                    <a:pt x="224" y="973"/>
                    <a:pt x="492" y="973"/>
                  </a:cubicBezTo>
                  <a:cubicBezTo>
                    <a:pt x="759" y="973"/>
                    <a:pt x="973" y="759"/>
                    <a:pt x="973" y="492"/>
                  </a:cubicBezTo>
                  <a:cubicBezTo>
                    <a:pt x="973" y="224"/>
                    <a:pt x="759" y="1"/>
                    <a:pt x="492" y="1"/>
                  </a:cubicBezTo>
                  <a:close/>
                </a:path>
              </a:pathLst>
            </a:custGeom>
            <a:solidFill>
              <a:srgbClr val="2A46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1"/>
            <p:cNvSpPr/>
            <p:nvPr/>
          </p:nvSpPr>
          <p:spPr>
            <a:xfrm>
              <a:off x="5577350" y="2428000"/>
              <a:ext cx="885675" cy="240050"/>
            </a:xfrm>
            <a:custGeom>
              <a:rect b="b" l="l" r="r" t="t"/>
              <a:pathLst>
                <a:path extrusionOk="0" h="9602" w="35427">
                  <a:moveTo>
                    <a:pt x="4916" y="1"/>
                  </a:moveTo>
                  <a:cubicBezTo>
                    <a:pt x="4893" y="1"/>
                    <a:pt x="4878" y="1"/>
                    <a:pt x="4872" y="2"/>
                  </a:cubicBezTo>
                  <a:cubicBezTo>
                    <a:pt x="4452" y="56"/>
                    <a:pt x="1" y="3981"/>
                    <a:pt x="54" y="4400"/>
                  </a:cubicBezTo>
                  <a:cubicBezTo>
                    <a:pt x="108" y="4811"/>
                    <a:pt x="4774" y="8174"/>
                    <a:pt x="4774" y="8174"/>
                  </a:cubicBezTo>
                  <a:cubicBezTo>
                    <a:pt x="9136" y="8977"/>
                    <a:pt x="34846" y="9601"/>
                    <a:pt x="34846" y="9601"/>
                  </a:cubicBezTo>
                  <a:lnTo>
                    <a:pt x="35426" y="1545"/>
                  </a:lnTo>
                  <a:cubicBezTo>
                    <a:pt x="35426" y="1545"/>
                    <a:pt x="6268" y="1"/>
                    <a:pt x="49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1"/>
            <p:cNvSpPr/>
            <p:nvPr/>
          </p:nvSpPr>
          <p:spPr>
            <a:xfrm>
              <a:off x="5601675" y="2560300"/>
              <a:ext cx="854200" cy="107750"/>
            </a:xfrm>
            <a:custGeom>
              <a:rect b="b" l="l" r="r" t="t"/>
              <a:pathLst>
                <a:path extrusionOk="0" h="4310" w="34168">
                  <a:moveTo>
                    <a:pt x="154" y="0"/>
                  </a:moveTo>
                  <a:cubicBezTo>
                    <a:pt x="102" y="0"/>
                    <a:pt x="51" y="0"/>
                    <a:pt x="0" y="0"/>
                  </a:cubicBezTo>
                  <a:cubicBezTo>
                    <a:pt x="1374" y="1133"/>
                    <a:pt x="3801" y="2882"/>
                    <a:pt x="3801" y="2882"/>
                  </a:cubicBezTo>
                  <a:cubicBezTo>
                    <a:pt x="8154" y="3685"/>
                    <a:pt x="33882" y="4309"/>
                    <a:pt x="33882" y="4309"/>
                  </a:cubicBezTo>
                  <a:lnTo>
                    <a:pt x="34168" y="330"/>
                  </a:lnTo>
                  <a:lnTo>
                    <a:pt x="34168" y="330"/>
                  </a:lnTo>
                  <a:cubicBezTo>
                    <a:pt x="32015" y="844"/>
                    <a:pt x="28109" y="1541"/>
                    <a:pt x="22167" y="1541"/>
                  </a:cubicBezTo>
                  <a:cubicBezTo>
                    <a:pt x="18926" y="1541"/>
                    <a:pt x="15080" y="1334"/>
                    <a:pt x="10581" y="776"/>
                  </a:cubicBezTo>
                  <a:cubicBezTo>
                    <a:pt x="6078" y="217"/>
                    <a:pt x="2697" y="0"/>
                    <a:pt x="154" y="0"/>
                  </a:cubicBezTo>
                  <a:close/>
                </a:path>
              </a:pathLst>
            </a:custGeom>
            <a:solidFill>
              <a:srgbClr val="FFFFFF">
                <a:alpha val="23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1"/>
            <p:cNvSpPr/>
            <p:nvPr/>
          </p:nvSpPr>
          <p:spPr>
            <a:xfrm>
              <a:off x="6043250" y="2464625"/>
              <a:ext cx="24350" cy="24325"/>
            </a:xfrm>
            <a:custGeom>
              <a:rect b="b" l="l" r="r" t="t"/>
              <a:pathLst>
                <a:path extrusionOk="0" h="973" w="974">
                  <a:moveTo>
                    <a:pt x="483" y="0"/>
                  </a:moveTo>
                  <a:cubicBezTo>
                    <a:pt x="215" y="0"/>
                    <a:pt x="1" y="223"/>
                    <a:pt x="1" y="491"/>
                  </a:cubicBezTo>
                  <a:cubicBezTo>
                    <a:pt x="1" y="758"/>
                    <a:pt x="215" y="973"/>
                    <a:pt x="483" y="973"/>
                  </a:cubicBezTo>
                  <a:cubicBezTo>
                    <a:pt x="750" y="973"/>
                    <a:pt x="973" y="758"/>
                    <a:pt x="973" y="491"/>
                  </a:cubicBezTo>
                  <a:cubicBezTo>
                    <a:pt x="973" y="223"/>
                    <a:pt x="750" y="0"/>
                    <a:pt x="483" y="0"/>
                  </a:cubicBezTo>
                  <a:close/>
                </a:path>
              </a:pathLst>
            </a:custGeom>
            <a:solidFill>
              <a:srgbClr val="2A46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1"/>
            <p:cNvSpPr/>
            <p:nvPr/>
          </p:nvSpPr>
          <p:spPr>
            <a:xfrm>
              <a:off x="6043250" y="2606900"/>
              <a:ext cx="24350" cy="24350"/>
            </a:xfrm>
            <a:custGeom>
              <a:rect b="b" l="l" r="r" t="t"/>
              <a:pathLst>
                <a:path extrusionOk="0" h="974" w="974">
                  <a:moveTo>
                    <a:pt x="483" y="1"/>
                  </a:moveTo>
                  <a:cubicBezTo>
                    <a:pt x="215" y="1"/>
                    <a:pt x="1" y="215"/>
                    <a:pt x="1" y="491"/>
                  </a:cubicBezTo>
                  <a:cubicBezTo>
                    <a:pt x="1" y="759"/>
                    <a:pt x="215" y="973"/>
                    <a:pt x="483" y="973"/>
                  </a:cubicBezTo>
                  <a:cubicBezTo>
                    <a:pt x="750" y="973"/>
                    <a:pt x="973" y="759"/>
                    <a:pt x="973" y="491"/>
                  </a:cubicBezTo>
                  <a:cubicBezTo>
                    <a:pt x="973" y="215"/>
                    <a:pt x="750" y="1"/>
                    <a:pt x="483" y="1"/>
                  </a:cubicBezTo>
                  <a:close/>
                </a:path>
              </a:pathLst>
            </a:custGeom>
            <a:solidFill>
              <a:srgbClr val="2A46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1"/>
            <p:cNvSpPr/>
            <p:nvPr/>
          </p:nvSpPr>
          <p:spPr>
            <a:xfrm>
              <a:off x="5651625" y="2755400"/>
              <a:ext cx="885650" cy="240050"/>
            </a:xfrm>
            <a:custGeom>
              <a:rect b="b" l="l" r="r" t="t"/>
              <a:pathLst>
                <a:path extrusionOk="0" h="9602" w="35426">
                  <a:moveTo>
                    <a:pt x="30519" y="1"/>
                  </a:moveTo>
                  <a:cubicBezTo>
                    <a:pt x="29159" y="1"/>
                    <a:pt x="1" y="1545"/>
                    <a:pt x="1" y="1545"/>
                  </a:cubicBezTo>
                  <a:lnTo>
                    <a:pt x="580" y="9601"/>
                  </a:lnTo>
                  <a:cubicBezTo>
                    <a:pt x="580" y="9601"/>
                    <a:pt x="26300" y="8977"/>
                    <a:pt x="30653" y="8174"/>
                  </a:cubicBezTo>
                  <a:cubicBezTo>
                    <a:pt x="30653" y="8174"/>
                    <a:pt x="35319" y="4811"/>
                    <a:pt x="35372" y="4400"/>
                  </a:cubicBezTo>
                  <a:cubicBezTo>
                    <a:pt x="35426" y="3990"/>
                    <a:pt x="30974" y="56"/>
                    <a:pt x="30564" y="2"/>
                  </a:cubicBezTo>
                  <a:cubicBezTo>
                    <a:pt x="30557" y="1"/>
                    <a:pt x="30542" y="1"/>
                    <a:pt x="305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1"/>
            <p:cNvSpPr/>
            <p:nvPr/>
          </p:nvSpPr>
          <p:spPr>
            <a:xfrm>
              <a:off x="5658975" y="2887700"/>
              <a:ext cx="854000" cy="107750"/>
            </a:xfrm>
            <a:custGeom>
              <a:rect b="b" l="l" r="r" t="t"/>
              <a:pathLst>
                <a:path extrusionOk="0" h="4310" w="34160">
                  <a:moveTo>
                    <a:pt x="34160" y="0"/>
                  </a:moveTo>
                  <a:cubicBezTo>
                    <a:pt x="31608" y="0"/>
                    <a:pt x="28174" y="205"/>
                    <a:pt x="23579" y="776"/>
                  </a:cubicBezTo>
                  <a:cubicBezTo>
                    <a:pt x="19083" y="1334"/>
                    <a:pt x="15238" y="1541"/>
                    <a:pt x="11997" y="1541"/>
                  </a:cubicBezTo>
                  <a:cubicBezTo>
                    <a:pt x="6055" y="1541"/>
                    <a:pt x="2148" y="844"/>
                    <a:pt x="1" y="330"/>
                  </a:cubicBezTo>
                  <a:lnTo>
                    <a:pt x="1" y="330"/>
                  </a:lnTo>
                  <a:lnTo>
                    <a:pt x="286" y="4309"/>
                  </a:lnTo>
                  <a:cubicBezTo>
                    <a:pt x="286" y="4309"/>
                    <a:pt x="26006" y="3685"/>
                    <a:pt x="30359" y="2882"/>
                  </a:cubicBezTo>
                  <a:cubicBezTo>
                    <a:pt x="30359" y="2882"/>
                    <a:pt x="32786" y="1133"/>
                    <a:pt x="34160" y="0"/>
                  </a:cubicBezTo>
                  <a:close/>
                </a:path>
              </a:pathLst>
            </a:custGeom>
            <a:solidFill>
              <a:srgbClr val="FFFFFF">
                <a:alpha val="23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1"/>
            <p:cNvSpPr/>
            <p:nvPr/>
          </p:nvSpPr>
          <p:spPr>
            <a:xfrm>
              <a:off x="6047050" y="2792025"/>
              <a:ext cx="24550" cy="24325"/>
            </a:xfrm>
            <a:custGeom>
              <a:rect b="b" l="l" r="r" t="t"/>
              <a:pathLst>
                <a:path extrusionOk="0" h="973" w="982">
                  <a:moveTo>
                    <a:pt x="491" y="0"/>
                  </a:moveTo>
                  <a:cubicBezTo>
                    <a:pt x="224" y="0"/>
                    <a:pt x="1" y="223"/>
                    <a:pt x="1" y="491"/>
                  </a:cubicBezTo>
                  <a:cubicBezTo>
                    <a:pt x="1" y="758"/>
                    <a:pt x="224" y="973"/>
                    <a:pt x="491" y="973"/>
                  </a:cubicBezTo>
                  <a:cubicBezTo>
                    <a:pt x="759" y="973"/>
                    <a:pt x="982" y="758"/>
                    <a:pt x="982" y="491"/>
                  </a:cubicBezTo>
                  <a:cubicBezTo>
                    <a:pt x="982" y="223"/>
                    <a:pt x="759" y="0"/>
                    <a:pt x="491" y="0"/>
                  </a:cubicBezTo>
                  <a:close/>
                </a:path>
              </a:pathLst>
            </a:custGeom>
            <a:solidFill>
              <a:srgbClr val="2A46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1"/>
            <p:cNvSpPr/>
            <p:nvPr/>
          </p:nvSpPr>
          <p:spPr>
            <a:xfrm>
              <a:off x="6047050" y="2934300"/>
              <a:ext cx="24550" cy="24350"/>
            </a:xfrm>
            <a:custGeom>
              <a:rect b="b" l="l" r="r" t="t"/>
              <a:pathLst>
                <a:path extrusionOk="0" h="974" w="982">
                  <a:moveTo>
                    <a:pt x="491" y="1"/>
                  </a:moveTo>
                  <a:cubicBezTo>
                    <a:pt x="224" y="1"/>
                    <a:pt x="1" y="224"/>
                    <a:pt x="1" y="491"/>
                  </a:cubicBezTo>
                  <a:cubicBezTo>
                    <a:pt x="1" y="759"/>
                    <a:pt x="224" y="973"/>
                    <a:pt x="491" y="973"/>
                  </a:cubicBezTo>
                  <a:cubicBezTo>
                    <a:pt x="759" y="973"/>
                    <a:pt x="982" y="759"/>
                    <a:pt x="982" y="491"/>
                  </a:cubicBezTo>
                  <a:cubicBezTo>
                    <a:pt x="982" y="224"/>
                    <a:pt x="759" y="1"/>
                    <a:pt x="491" y="1"/>
                  </a:cubicBezTo>
                  <a:close/>
                </a:path>
              </a:pathLst>
            </a:custGeom>
            <a:solidFill>
              <a:srgbClr val="2A46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1"/>
            <p:cNvSpPr/>
            <p:nvPr/>
          </p:nvSpPr>
          <p:spPr>
            <a:xfrm>
              <a:off x="6220688" y="3805900"/>
              <a:ext cx="624925" cy="753175"/>
            </a:xfrm>
            <a:custGeom>
              <a:rect b="b" l="l" r="r" t="t"/>
              <a:pathLst>
                <a:path extrusionOk="0" h="30127" w="24997">
                  <a:moveTo>
                    <a:pt x="4987" y="0"/>
                  </a:moveTo>
                  <a:cubicBezTo>
                    <a:pt x="3890" y="0"/>
                    <a:pt x="2962" y="830"/>
                    <a:pt x="2855" y="1918"/>
                  </a:cubicBezTo>
                  <a:lnTo>
                    <a:pt x="134" y="27744"/>
                  </a:lnTo>
                  <a:cubicBezTo>
                    <a:pt x="0" y="29020"/>
                    <a:pt x="990" y="30126"/>
                    <a:pt x="2266" y="30126"/>
                  </a:cubicBezTo>
                  <a:lnTo>
                    <a:pt x="22731" y="30126"/>
                  </a:lnTo>
                  <a:cubicBezTo>
                    <a:pt x="24007" y="30126"/>
                    <a:pt x="24997" y="29020"/>
                    <a:pt x="24863" y="27744"/>
                  </a:cubicBezTo>
                  <a:lnTo>
                    <a:pt x="22142" y="1918"/>
                  </a:lnTo>
                  <a:cubicBezTo>
                    <a:pt x="22026" y="830"/>
                    <a:pt x="21107" y="0"/>
                    <a:pt x="20010" y="0"/>
                  </a:cubicBezTo>
                  <a:close/>
                </a:path>
              </a:pathLst>
            </a:custGeom>
            <a:solidFill>
              <a:srgbClr val="D655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1"/>
            <p:cNvSpPr/>
            <p:nvPr/>
          </p:nvSpPr>
          <p:spPr>
            <a:xfrm>
              <a:off x="6804788" y="4315050"/>
              <a:ext cx="92800" cy="176450"/>
            </a:xfrm>
            <a:custGeom>
              <a:rect b="b" l="l" r="r" t="t"/>
              <a:pathLst>
                <a:path extrusionOk="0" h="7058" w="3712">
                  <a:moveTo>
                    <a:pt x="0" y="1"/>
                  </a:moveTo>
                  <a:lnTo>
                    <a:pt x="767" y="7057"/>
                  </a:lnTo>
                  <a:cubicBezTo>
                    <a:pt x="767" y="7057"/>
                    <a:pt x="2837" y="7021"/>
                    <a:pt x="3274" y="6013"/>
                  </a:cubicBezTo>
                  <a:cubicBezTo>
                    <a:pt x="3711" y="4996"/>
                    <a:pt x="1856" y="402"/>
                    <a:pt x="1856" y="402"/>
                  </a:cubicBez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1"/>
            <p:cNvSpPr/>
            <p:nvPr/>
          </p:nvSpPr>
          <p:spPr>
            <a:xfrm>
              <a:off x="6796988" y="4236325"/>
              <a:ext cx="79400" cy="109075"/>
            </a:xfrm>
            <a:custGeom>
              <a:rect b="b" l="l" r="r" t="t"/>
              <a:pathLst>
                <a:path extrusionOk="0" h="4363" w="3176">
                  <a:moveTo>
                    <a:pt x="0" y="1"/>
                  </a:moveTo>
                  <a:lnTo>
                    <a:pt x="134" y="4363"/>
                  </a:lnTo>
                  <a:lnTo>
                    <a:pt x="2605" y="4363"/>
                  </a:lnTo>
                  <a:cubicBezTo>
                    <a:pt x="2935" y="4363"/>
                    <a:pt x="3176" y="4033"/>
                    <a:pt x="3069" y="3712"/>
                  </a:cubicBezTo>
                  <a:cubicBezTo>
                    <a:pt x="2409" y="1829"/>
                    <a:pt x="0"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1"/>
            <p:cNvSpPr/>
            <p:nvPr/>
          </p:nvSpPr>
          <p:spPr>
            <a:xfrm>
              <a:off x="6173388" y="3805900"/>
              <a:ext cx="625175" cy="753175"/>
            </a:xfrm>
            <a:custGeom>
              <a:rect b="b" l="l" r="r" t="t"/>
              <a:pathLst>
                <a:path extrusionOk="0" h="30127" w="25007">
                  <a:moveTo>
                    <a:pt x="4997" y="0"/>
                  </a:moveTo>
                  <a:cubicBezTo>
                    <a:pt x="3890" y="0"/>
                    <a:pt x="2971" y="830"/>
                    <a:pt x="2856" y="1918"/>
                  </a:cubicBezTo>
                  <a:lnTo>
                    <a:pt x="2204" y="8145"/>
                  </a:lnTo>
                  <a:lnTo>
                    <a:pt x="1954" y="10455"/>
                  </a:lnTo>
                  <a:lnTo>
                    <a:pt x="135" y="27744"/>
                  </a:lnTo>
                  <a:cubicBezTo>
                    <a:pt x="1" y="29020"/>
                    <a:pt x="1000" y="30126"/>
                    <a:pt x="2276" y="30126"/>
                  </a:cubicBezTo>
                  <a:lnTo>
                    <a:pt x="22732" y="30126"/>
                  </a:lnTo>
                  <a:cubicBezTo>
                    <a:pt x="24007" y="30126"/>
                    <a:pt x="25006" y="29020"/>
                    <a:pt x="24873" y="27744"/>
                  </a:cubicBezTo>
                  <a:lnTo>
                    <a:pt x="22937" y="9376"/>
                  </a:lnTo>
                  <a:lnTo>
                    <a:pt x="22839" y="8484"/>
                  </a:lnTo>
                  <a:lnTo>
                    <a:pt x="22152" y="1918"/>
                  </a:lnTo>
                  <a:cubicBezTo>
                    <a:pt x="22036" y="830"/>
                    <a:pt x="21117" y="0"/>
                    <a:pt x="200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1"/>
            <p:cNvSpPr/>
            <p:nvPr/>
          </p:nvSpPr>
          <p:spPr>
            <a:xfrm>
              <a:off x="6103813" y="4315050"/>
              <a:ext cx="93025" cy="176450"/>
            </a:xfrm>
            <a:custGeom>
              <a:rect b="b" l="l" r="r" t="t"/>
              <a:pathLst>
                <a:path extrusionOk="0" h="7058" w="3721">
                  <a:moveTo>
                    <a:pt x="3720" y="1"/>
                  </a:moveTo>
                  <a:lnTo>
                    <a:pt x="1856" y="402"/>
                  </a:lnTo>
                  <a:cubicBezTo>
                    <a:pt x="1856" y="402"/>
                    <a:pt x="0" y="4996"/>
                    <a:pt x="438" y="6013"/>
                  </a:cubicBezTo>
                  <a:cubicBezTo>
                    <a:pt x="884" y="7021"/>
                    <a:pt x="2953" y="7057"/>
                    <a:pt x="2953" y="7057"/>
                  </a:cubicBezTo>
                  <a:lnTo>
                    <a:pt x="37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1"/>
            <p:cNvSpPr/>
            <p:nvPr/>
          </p:nvSpPr>
          <p:spPr>
            <a:xfrm>
              <a:off x="6124988" y="4236325"/>
              <a:ext cx="79425" cy="108850"/>
            </a:xfrm>
            <a:custGeom>
              <a:rect b="b" l="l" r="r" t="t"/>
              <a:pathLst>
                <a:path extrusionOk="0" h="4354" w="3177">
                  <a:moveTo>
                    <a:pt x="3177" y="1"/>
                  </a:moveTo>
                  <a:cubicBezTo>
                    <a:pt x="3177" y="1"/>
                    <a:pt x="768" y="1829"/>
                    <a:pt x="117" y="3712"/>
                  </a:cubicBezTo>
                  <a:cubicBezTo>
                    <a:pt x="1" y="4033"/>
                    <a:pt x="242" y="4354"/>
                    <a:pt x="581" y="4354"/>
                  </a:cubicBezTo>
                  <a:lnTo>
                    <a:pt x="2722" y="4354"/>
                  </a:lnTo>
                  <a:lnTo>
                    <a:pt x="31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1"/>
            <p:cNvSpPr/>
            <p:nvPr/>
          </p:nvSpPr>
          <p:spPr>
            <a:xfrm>
              <a:off x="6173288" y="4346225"/>
              <a:ext cx="22200" cy="145325"/>
            </a:xfrm>
            <a:custGeom>
              <a:rect b="b" l="l" r="r" t="t"/>
              <a:pathLst>
                <a:path extrusionOk="0" h="5813" w="888">
                  <a:moveTo>
                    <a:pt x="817" y="0"/>
                  </a:moveTo>
                  <a:cubicBezTo>
                    <a:pt x="779" y="0"/>
                    <a:pt x="736" y="25"/>
                    <a:pt x="727" y="74"/>
                  </a:cubicBezTo>
                  <a:cubicBezTo>
                    <a:pt x="487" y="1956"/>
                    <a:pt x="246" y="3848"/>
                    <a:pt x="5" y="5739"/>
                  </a:cubicBezTo>
                  <a:cubicBezTo>
                    <a:pt x="0" y="5788"/>
                    <a:pt x="36" y="5812"/>
                    <a:pt x="74" y="5812"/>
                  </a:cubicBezTo>
                  <a:cubicBezTo>
                    <a:pt x="112" y="5812"/>
                    <a:pt x="152" y="5788"/>
                    <a:pt x="156" y="5739"/>
                  </a:cubicBezTo>
                  <a:cubicBezTo>
                    <a:pt x="397" y="3848"/>
                    <a:pt x="638" y="1956"/>
                    <a:pt x="879" y="74"/>
                  </a:cubicBezTo>
                  <a:cubicBezTo>
                    <a:pt x="888" y="25"/>
                    <a:pt x="855" y="0"/>
                    <a:pt x="8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1"/>
            <p:cNvSpPr/>
            <p:nvPr/>
          </p:nvSpPr>
          <p:spPr>
            <a:xfrm>
              <a:off x="6257913" y="4235200"/>
              <a:ext cx="458575" cy="217925"/>
            </a:xfrm>
            <a:custGeom>
              <a:rect b="b" l="l" r="r" t="t"/>
              <a:pathLst>
                <a:path extrusionOk="0" h="8717" w="18343">
                  <a:moveTo>
                    <a:pt x="2222" y="1"/>
                  </a:moveTo>
                  <a:cubicBezTo>
                    <a:pt x="991" y="1"/>
                    <a:pt x="1" y="991"/>
                    <a:pt x="1" y="2213"/>
                  </a:cubicBezTo>
                  <a:lnTo>
                    <a:pt x="1" y="6504"/>
                  </a:lnTo>
                  <a:cubicBezTo>
                    <a:pt x="1" y="7727"/>
                    <a:pt x="991" y="8717"/>
                    <a:pt x="2222" y="8717"/>
                  </a:cubicBezTo>
                  <a:lnTo>
                    <a:pt x="16121" y="8717"/>
                  </a:lnTo>
                  <a:cubicBezTo>
                    <a:pt x="17352" y="8717"/>
                    <a:pt x="18343" y="7727"/>
                    <a:pt x="18343" y="6504"/>
                  </a:cubicBezTo>
                  <a:lnTo>
                    <a:pt x="18343" y="2213"/>
                  </a:lnTo>
                  <a:cubicBezTo>
                    <a:pt x="18343" y="991"/>
                    <a:pt x="17352" y="1"/>
                    <a:pt x="16121"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1"/>
            <p:cNvSpPr/>
            <p:nvPr/>
          </p:nvSpPr>
          <p:spPr>
            <a:xfrm>
              <a:off x="6222013" y="4235200"/>
              <a:ext cx="457450" cy="217925"/>
            </a:xfrm>
            <a:custGeom>
              <a:rect b="b" l="l" r="r" t="t"/>
              <a:pathLst>
                <a:path extrusionOk="0" h="8717" w="18298">
                  <a:moveTo>
                    <a:pt x="2213" y="1"/>
                  </a:moveTo>
                  <a:cubicBezTo>
                    <a:pt x="991" y="1"/>
                    <a:pt x="1" y="991"/>
                    <a:pt x="1" y="2213"/>
                  </a:cubicBezTo>
                  <a:lnTo>
                    <a:pt x="1" y="6504"/>
                  </a:lnTo>
                  <a:cubicBezTo>
                    <a:pt x="1" y="7727"/>
                    <a:pt x="991" y="8717"/>
                    <a:pt x="2213" y="8717"/>
                  </a:cubicBezTo>
                  <a:lnTo>
                    <a:pt x="16085" y="8717"/>
                  </a:lnTo>
                  <a:cubicBezTo>
                    <a:pt x="17307" y="8717"/>
                    <a:pt x="18298" y="7727"/>
                    <a:pt x="18298" y="6504"/>
                  </a:cubicBezTo>
                  <a:lnTo>
                    <a:pt x="18298" y="2213"/>
                  </a:lnTo>
                  <a:cubicBezTo>
                    <a:pt x="18298" y="991"/>
                    <a:pt x="17307" y="1"/>
                    <a:pt x="160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1"/>
            <p:cNvSpPr/>
            <p:nvPr/>
          </p:nvSpPr>
          <p:spPr>
            <a:xfrm>
              <a:off x="6643538" y="4303000"/>
              <a:ext cx="5150" cy="150125"/>
            </a:xfrm>
            <a:custGeom>
              <a:rect b="b" l="l" r="r" t="t"/>
              <a:pathLst>
                <a:path extrusionOk="0" h="6005" w="206">
                  <a:moveTo>
                    <a:pt x="0" y="1"/>
                  </a:moveTo>
                  <a:lnTo>
                    <a:pt x="0" y="6005"/>
                  </a:lnTo>
                  <a:lnTo>
                    <a:pt x="206" y="6005"/>
                  </a:lnTo>
                  <a:lnTo>
                    <a:pt x="20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1"/>
            <p:cNvSpPr/>
            <p:nvPr/>
          </p:nvSpPr>
          <p:spPr>
            <a:xfrm>
              <a:off x="6267513" y="4303000"/>
              <a:ext cx="5150" cy="150125"/>
            </a:xfrm>
            <a:custGeom>
              <a:rect b="b" l="l" r="r" t="t"/>
              <a:pathLst>
                <a:path extrusionOk="0" h="6005" w="206">
                  <a:moveTo>
                    <a:pt x="0" y="1"/>
                  </a:moveTo>
                  <a:lnTo>
                    <a:pt x="0" y="6005"/>
                  </a:lnTo>
                  <a:lnTo>
                    <a:pt x="206" y="6005"/>
                  </a:lnTo>
                  <a:lnTo>
                    <a:pt x="20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1"/>
            <p:cNvSpPr/>
            <p:nvPr/>
          </p:nvSpPr>
          <p:spPr>
            <a:xfrm>
              <a:off x="6222013" y="4300550"/>
              <a:ext cx="457450" cy="5150"/>
            </a:xfrm>
            <a:custGeom>
              <a:rect b="b" l="l" r="r" t="t"/>
              <a:pathLst>
                <a:path extrusionOk="0" h="206" w="18298">
                  <a:moveTo>
                    <a:pt x="1" y="1"/>
                  </a:moveTo>
                  <a:lnTo>
                    <a:pt x="1" y="206"/>
                  </a:lnTo>
                  <a:lnTo>
                    <a:pt x="18298" y="206"/>
                  </a:lnTo>
                  <a:lnTo>
                    <a:pt x="1829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1"/>
            <p:cNvSpPr/>
            <p:nvPr/>
          </p:nvSpPr>
          <p:spPr>
            <a:xfrm>
              <a:off x="6193363" y="3778350"/>
              <a:ext cx="571800" cy="272675"/>
            </a:xfrm>
            <a:custGeom>
              <a:rect b="b" l="l" r="r" t="t"/>
              <a:pathLst>
                <a:path extrusionOk="0" h="10907" w="22872">
                  <a:moveTo>
                    <a:pt x="21263" y="0"/>
                  </a:moveTo>
                  <a:cubicBezTo>
                    <a:pt x="21193" y="0"/>
                    <a:pt x="21122" y="5"/>
                    <a:pt x="21049" y="14"/>
                  </a:cubicBezTo>
                  <a:cubicBezTo>
                    <a:pt x="19221" y="246"/>
                    <a:pt x="17427" y="406"/>
                    <a:pt x="15670" y="513"/>
                  </a:cubicBezTo>
                  <a:cubicBezTo>
                    <a:pt x="15599" y="513"/>
                    <a:pt x="15518" y="522"/>
                    <a:pt x="15447" y="522"/>
                  </a:cubicBezTo>
                  <a:cubicBezTo>
                    <a:pt x="14081" y="598"/>
                    <a:pt x="12741" y="636"/>
                    <a:pt x="11423" y="636"/>
                  </a:cubicBezTo>
                  <a:cubicBezTo>
                    <a:pt x="9798" y="636"/>
                    <a:pt x="8208" y="578"/>
                    <a:pt x="6651" y="460"/>
                  </a:cubicBezTo>
                  <a:cubicBezTo>
                    <a:pt x="6571" y="460"/>
                    <a:pt x="6490" y="451"/>
                    <a:pt x="6419" y="442"/>
                  </a:cubicBezTo>
                  <a:cubicBezTo>
                    <a:pt x="5215" y="353"/>
                    <a:pt x="4028" y="219"/>
                    <a:pt x="2868" y="58"/>
                  </a:cubicBezTo>
                  <a:cubicBezTo>
                    <a:pt x="2788" y="47"/>
                    <a:pt x="2709" y="41"/>
                    <a:pt x="2629" y="41"/>
                  </a:cubicBezTo>
                  <a:cubicBezTo>
                    <a:pt x="1718" y="41"/>
                    <a:pt x="881" y="773"/>
                    <a:pt x="799" y="1709"/>
                  </a:cubicBezTo>
                  <a:lnTo>
                    <a:pt x="67" y="9809"/>
                  </a:lnTo>
                  <a:cubicBezTo>
                    <a:pt x="0" y="10540"/>
                    <a:pt x="5649" y="10906"/>
                    <a:pt x="11332" y="10906"/>
                  </a:cubicBezTo>
                  <a:cubicBezTo>
                    <a:pt x="17015" y="10906"/>
                    <a:pt x="22731" y="10540"/>
                    <a:pt x="22798" y="9809"/>
                  </a:cubicBezTo>
                  <a:lnTo>
                    <a:pt x="22789" y="1673"/>
                  </a:lnTo>
                  <a:cubicBezTo>
                    <a:pt x="22872" y="737"/>
                    <a:pt x="22177" y="0"/>
                    <a:pt x="212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1"/>
            <p:cNvSpPr/>
            <p:nvPr/>
          </p:nvSpPr>
          <p:spPr>
            <a:xfrm>
              <a:off x="6193363" y="3924750"/>
              <a:ext cx="569950" cy="126275"/>
            </a:xfrm>
            <a:custGeom>
              <a:rect b="b" l="l" r="r" t="t"/>
              <a:pathLst>
                <a:path extrusionOk="0" h="5051" w="22798">
                  <a:moveTo>
                    <a:pt x="22798" y="1"/>
                  </a:moveTo>
                  <a:cubicBezTo>
                    <a:pt x="18168" y="1042"/>
                    <a:pt x="14013" y="1382"/>
                    <a:pt x="10560" y="1382"/>
                  </a:cubicBezTo>
                  <a:cubicBezTo>
                    <a:pt x="5165" y="1382"/>
                    <a:pt x="1489" y="551"/>
                    <a:pt x="406" y="269"/>
                  </a:cubicBezTo>
                  <a:lnTo>
                    <a:pt x="67" y="3953"/>
                  </a:lnTo>
                  <a:cubicBezTo>
                    <a:pt x="0" y="4684"/>
                    <a:pt x="5649" y="5050"/>
                    <a:pt x="11332" y="5050"/>
                  </a:cubicBezTo>
                  <a:cubicBezTo>
                    <a:pt x="17015" y="5050"/>
                    <a:pt x="22731" y="4684"/>
                    <a:pt x="22798" y="3953"/>
                  </a:cubicBezTo>
                  <a:lnTo>
                    <a:pt x="22798" y="1"/>
                  </a:lnTo>
                  <a:close/>
                </a:path>
              </a:pathLst>
            </a:custGeom>
            <a:solidFill>
              <a:srgbClr val="FFFFFF">
                <a:alpha val="23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1"/>
            <p:cNvSpPr/>
            <p:nvPr/>
          </p:nvSpPr>
          <p:spPr>
            <a:xfrm>
              <a:off x="6222852" y="4353425"/>
              <a:ext cx="457225" cy="99700"/>
            </a:xfrm>
            <a:custGeom>
              <a:rect b="b" l="l" r="r" t="t"/>
              <a:pathLst>
                <a:path extrusionOk="0" h="3988" w="18289">
                  <a:moveTo>
                    <a:pt x="18289" y="0"/>
                  </a:moveTo>
                  <a:cubicBezTo>
                    <a:pt x="17046" y="1003"/>
                    <a:pt x="14743" y="1926"/>
                    <a:pt x="10488" y="1926"/>
                  </a:cubicBezTo>
                  <a:cubicBezTo>
                    <a:pt x="9824" y="1926"/>
                    <a:pt x="9113" y="1904"/>
                    <a:pt x="8351" y="1856"/>
                  </a:cubicBezTo>
                  <a:cubicBezTo>
                    <a:pt x="6983" y="1769"/>
                    <a:pt x="5764" y="1731"/>
                    <a:pt x="4676" y="1731"/>
                  </a:cubicBezTo>
                  <a:cubicBezTo>
                    <a:pt x="2725" y="1731"/>
                    <a:pt x="1197" y="1854"/>
                    <a:pt x="0" y="2043"/>
                  </a:cubicBezTo>
                  <a:cubicBezTo>
                    <a:pt x="134" y="3140"/>
                    <a:pt x="1071" y="3988"/>
                    <a:pt x="2204" y="3988"/>
                  </a:cubicBezTo>
                  <a:lnTo>
                    <a:pt x="16076" y="3988"/>
                  </a:lnTo>
                  <a:cubicBezTo>
                    <a:pt x="17298" y="3988"/>
                    <a:pt x="18289" y="2998"/>
                    <a:pt x="18289" y="1766"/>
                  </a:cubicBezTo>
                  <a:lnTo>
                    <a:pt x="18289" y="0"/>
                  </a:lnTo>
                  <a:close/>
                </a:path>
              </a:pathLst>
            </a:custGeom>
            <a:solidFill>
              <a:srgbClr val="FFFFFF">
                <a:alpha val="23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1"/>
            <p:cNvSpPr/>
            <p:nvPr/>
          </p:nvSpPr>
          <p:spPr>
            <a:xfrm>
              <a:off x="6442813" y="3960900"/>
              <a:ext cx="51775" cy="229725"/>
            </a:xfrm>
            <a:custGeom>
              <a:rect b="b" l="l" r="r" t="t"/>
              <a:pathLst>
                <a:path extrusionOk="0" h="9189" w="2071">
                  <a:moveTo>
                    <a:pt x="0" y="0"/>
                  </a:moveTo>
                  <a:lnTo>
                    <a:pt x="0" y="9189"/>
                  </a:lnTo>
                  <a:lnTo>
                    <a:pt x="2070" y="9189"/>
                  </a:lnTo>
                  <a:lnTo>
                    <a:pt x="207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1"/>
            <p:cNvSpPr/>
            <p:nvPr/>
          </p:nvSpPr>
          <p:spPr>
            <a:xfrm>
              <a:off x="6441913" y="3960225"/>
              <a:ext cx="53550" cy="231300"/>
            </a:xfrm>
            <a:custGeom>
              <a:rect b="b" l="l" r="r" t="t"/>
              <a:pathLst>
                <a:path extrusionOk="0" h="9252" w="2142">
                  <a:moveTo>
                    <a:pt x="2079" y="63"/>
                  </a:moveTo>
                  <a:lnTo>
                    <a:pt x="2079" y="9180"/>
                  </a:lnTo>
                  <a:lnTo>
                    <a:pt x="72" y="9180"/>
                  </a:lnTo>
                  <a:lnTo>
                    <a:pt x="72" y="63"/>
                  </a:lnTo>
                  <a:close/>
                  <a:moveTo>
                    <a:pt x="1" y="0"/>
                  </a:moveTo>
                  <a:lnTo>
                    <a:pt x="1" y="9251"/>
                  </a:lnTo>
                  <a:lnTo>
                    <a:pt x="2142" y="9251"/>
                  </a:lnTo>
                  <a:lnTo>
                    <a:pt x="214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1"/>
            <p:cNvSpPr/>
            <p:nvPr/>
          </p:nvSpPr>
          <p:spPr>
            <a:xfrm>
              <a:off x="5964300" y="2509000"/>
              <a:ext cx="55575" cy="73850"/>
            </a:xfrm>
            <a:custGeom>
              <a:rect b="b" l="l" r="r" t="t"/>
              <a:pathLst>
                <a:path extrusionOk="0" h="2954" w="2223">
                  <a:moveTo>
                    <a:pt x="1" y="0"/>
                  </a:moveTo>
                  <a:lnTo>
                    <a:pt x="1" y="1811"/>
                  </a:lnTo>
                  <a:cubicBezTo>
                    <a:pt x="1" y="2186"/>
                    <a:pt x="99" y="2472"/>
                    <a:pt x="286" y="2668"/>
                  </a:cubicBezTo>
                  <a:cubicBezTo>
                    <a:pt x="474" y="2864"/>
                    <a:pt x="750" y="2953"/>
                    <a:pt x="1116" y="2953"/>
                  </a:cubicBezTo>
                  <a:cubicBezTo>
                    <a:pt x="1482" y="2953"/>
                    <a:pt x="1758" y="2864"/>
                    <a:pt x="1946" y="2668"/>
                  </a:cubicBezTo>
                  <a:cubicBezTo>
                    <a:pt x="2133" y="2472"/>
                    <a:pt x="2222" y="2186"/>
                    <a:pt x="2222" y="1811"/>
                  </a:cubicBezTo>
                  <a:lnTo>
                    <a:pt x="2222" y="0"/>
                  </a:lnTo>
                  <a:lnTo>
                    <a:pt x="1830" y="0"/>
                  </a:lnTo>
                  <a:lnTo>
                    <a:pt x="1830" y="1758"/>
                  </a:lnTo>
                  <a:cubicBezTo>
                    <a:pt x="1830" y="2070"/>
                    <a:pt x="1776" y="2293"/>
                    <a:pt x="1660" y="2436"/>
                  </a:cubicBezTo>
                  <a:cubicBezTo>
                    <a:pt x="1544" y="2570"/>
                    <a:pt x="1366" y="2641"/>
                    <a:pt x="1116" y="2641"/>
                  </a:cubicBezTo>
                  <a:cubicBezTo>
                    <a:pt x="857" y="2641"/>
                    <a:pt x="679" y="2570"/>
                    <a:pt x="563" y="2436"/>
                  </a:cubicBezTo>
                  <a:cubicBezTo>
                    <a:pt x="456" y="2293"/>
                    <a:pt x="393" y="2070"/>
                    <a:pt x="393" y="1758"/>
                  </a:cubicBezTo>
                  <a:lnTo>
                    <a:pt x="393" y="0"/>
                  </a:lnTo>
                  <a:close/>
                </a:path>
              </a:pathLst>
            </a:custGeom>
            <a:solidFill>
              <a:srgbClr val="A9CA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1"/>
            <p:cNvSpPr/>
            <p:nvPr/>
          </p:nvSpPr>
          <p:spPr>
            <a:xfrm>
              <a:off x="6034775" y="2507650"/>
              <a:ext cx="51100" cy="75200"/>
            </a:xfrm>
            <a:custGeom>
              <a:rect b="b" l="l" r="r" t="t"/>
              <a:pathLst>
                <a:path extrusionOk="0" h="3008" w="2044">
                  <a:moveTo>
                    <a:pt x="1018" y="1"/>
                  </a:moveTo>
                  <a:cubicBezTo>
                    <a:pt x="706" y="1"/>
                    <a:pt x="456" y="72"/>
                    <a:pt x="269" y="224"/>
                  </a:cubicBezTo>
                  <a:cubicBezTo>
                    <a:pt x="90" y="367"/>
                    <a:pt x="1" y="572"/>
                    <a:pt x="1" y="831"/>
                  </a:cubicBezTo>
                  <a:cubicBezTo>
                    <a:pt x="1" y="1045"/>
                    <a:pt x="63" y="1223"/>
                    <a:pt x="197" y="1348"/>
                  </a:cubicBezTo>
                  <a:cubicBezTo>
                    <a:pt x="331" y="1473"/>
                    <a:pt x="536" y="1562"/>
                    <a:pt x="831" y="1625"/>
                  </a:cubicBezTo>
                  <a:lnTo>
                    <a:pt x="1071" y="1669"/>
                  </a:lnTo>
                  <a:cubicBezTo>
                    <a:pt x="1268" y="1705"/>
                    <a:pt x="1410" y="1767"/>
                    <a:pt x="1500" y="1848"/>
                  </a:cubicBezTo>
                  <a:cubicBezTo>
                    <a:pt x="1589" y="1928"/>
                    <a:pt x="1633" y="2044"/>
                    <a:pt x="1633" y="2187"/>
                  </a:cubicBezTo>
                  <a:cubicBezTo>
                    <a:pt x="1633" y="2347"/>
                    <a:pt x="1571" y="2472"/>
                    <a:pt x="1455" y="2561"/>
                  </a:cubicBezTo>
                  <a:cubicBezTo>
                    <a:pt x="1330" y="2650"/>
                    <a:pt x="1152" y="2695"/>
                    <a:pt x="929" y="2695"/>
                  </a:cubicBezTo>
                  <a:cubicBezTo>
                    <a:pt x="786" y="2695"/>
                    <a:pt x="634" y="2668"/>
                    <a:pt x="483" y="2624"/>
                  </a:cubicBezTo>
                  <a:cubicBezTo>
                    <a:pt x="331" y="2579"/>
                    <a:pt x="170" y="2508"/>
                    <a:pt x="10" y="2419"/>
                  </a:cubicBezTo>
                  <a:lnTo>
                    <a:pt x="10" y="2829"/>
                  </a:lnTo>
                  <a:cubicBezTo>
                    <a:pt x="179" y="2891"/>
                    <a:pt x="340" y="2936"/>
                    <a:pt x="492" y="2963"/>
                  </a:cubicBezTo>
                  <a:cubicBezTo>
                    <a:pt x="643" y="2998"/>
                    <a:pt x="795" y="3007"/>
                    <a:pt x="929" y="3007"/>
                  </a:cubicBezTo>
                  <a:cubicBezTo>
                    <a:pt x="1294" y="3007"/>
                    <a:pt x="1571" y="2936"/>
                    <a:pt x="1758" y="2793"/>
                  </a:cubicBezTo>
                  <a:cubicBezTo>
                    <a:pt x="1946" y="2650"/>
                    <a:pt x="2044" y="2436"/>
                    <a:pt x="2044" y="2151"/>
                  </a:cubicBezTo>
                  <a:cubicBezTo>
                    <a:pt x="2044" y="1919"/>
                    <a:pt x="1972" y="1732"/>
                    <a:pt x="1839" y="1589"/>
                  </a:cubicBezTo>
                  <a:cubicBezTo>
                    <a:pt x="1696" y="1446"/>
                    <a:pt x="1482" y="1348"/>
                    <a:pt x="1187" y="1294"/>
                  </a:cubicBezTo>
                  <a:lnTo>
                    <a:pt x="947" y="1241"/>
                  </a:lnTo>
                  <a:cubicBezTo>
                    <a:pt x="732" y="1205"/>
                    <a:pt x="590" y="1152"/>
                    <a:pt x="509" y="1089"/>
                  </a:cubicBezTo>
                  <a:cubicBezTo>
                    <a:pt x="429" y="1018"/>
                    <a:pt x="393" y="920"/>
                    <a:pt x="393" y="795"/>
                  </a:cubicBezTo>
                  <a:cubicBezTo>
                    <a:pt x="393" y="643"/>
                    <a:pt x="456" y="527"/>
                    <a:pt x="572" y="438"/>
                  </a:cubicBezTo>
                  <a:cubicBezTo>
                    <a:pt x="688" y="358"/>
                    <a:pt x="848" y="313"/>
                    <a:pt x="1062" y="313"/>
                  </a:cubicBezTo>
                  <a:cubicBezTo>
                    <a:pt x="1187" y="313"/>
                    <a:pt x="1312" y="331"/>
                    <a:pt x="1446" y="367"/>
                  </a:cubicBezTo>
                  <a:cubicBezTo>
                    <a:pt x="1580" y="402"/>
                    <a:pt x="1723" y="456"/>
                    <a:pt x="1865" y="527"/>
                  </a:cubicBezTo>
                  <a:lnTo>
                    <a:pt x="1865" y="144"/>
                  </a:lnTo>
                  <a:cubicBezTo>
                    <a:pt x="1723" y="99"/>
                    <a:pt x="1580" y="63"/>
                    <a:pt x="1437" y="37"/>
                  </a:cubicBezTo>
                  <a:cubicBezTo>
                    <a:pt x="1294" y="10"/>
                    <a:pt x="1152" y="1"/>
                    <a:pt x="1018" y="1"/>
                  </a:cubicBezTo>
                  <a:close/>
                </a:path>
              </a:pathLst>
            </a:custGeom>
            <a:solidFill>
              <a:srgbClr val="A9CA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1"/>
            <p:cNvSpPr/>
            <p:nvPr/>
          </p:nvSpPr>
          <p:spPr>
            <a:xfrm>
              <a:off x="6091875" y="2509000"/>
              <a:ext cx="66500" cy="72500"/>
            </a:xfrm>
            <a:custGeom>
              <a:rect b="b" l="l" r="r" t="t"/>
              <a:pathLst>
                <a:path extrusionOk="0" h="2900" w="2660">
                  <a:moveTo>
                    <a:pt x="1330" y="384"/>
                  </a:moveTo>
                  <a:lnTo>
                    <a:pt x="1865" y="1829"/>
                  </a:lnTo>
                  <a:lnTo>
                    <a:pt x="795" y="1829"/>
                  </a:lnTo>
                  <a:lnTo>
                    <a:pt x="1330" y="384"/>
                  </a:lnTo>
                  <a:close/>
                  <a:moveTo>
                    <a:pt x="1107" y="0"/>
                  </a:moveTo>
                  <a:lnTo>
                    <a:pt x="1" y="2900"/>
                  </a:lnTo>
                  <a:lnTo>
                    <a:pt x="411" y="2900"/>
                  </a:lnTo>
                  <a:lnTo>
                    <a:pt x="679" y="2159"/>
                  </a:lnTo>
                  <a:lnTo>
                    <a:pt x="1990" y="2159"/>
                  </a:lnTo>
                  <a:lnTo>
                    <a:pt x="2249" y="2900"/>
                  </a:lnTo>
                  <a:lnTo>
                    <a:pt x="2659" y="2900"/>
                  </a:lnTo>
                  <a:lnTo>
                    <a:pt x="1553" y="0"/>
                  </a:lnTo>
                  <a:close/>
                </a:path>
              </a:pathLst>
            </a:custGeom>
            <a:solidFill>
              <a:srgbClr val="A9CA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6" name="Google Shape;706;p51"/>
          <p:cNvSpPr txBox="1"/>
          <p:nvPr/>
        </p:nvSpPr>
        <p:spPr>
          <a:xfrm rot="-241918">
            <a:off x="244422" y="1878446"/>
            <a:ext cx="913060" cy="36992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A9CAEF"/>
                </a:solidFill>
                <a:latin typeface="DM Sans"/>
                <a:ea typeface="DM Sans"/>
                <a:cs typeface="DM Sans"/>
                <a:sym typeface="DM Sans"/>
              </a:rPr>
              <a:t>PORTUGAL</a:t>
            </a:r>
            <a:endParaRPr sz="1000">
              <a:solidFill>
                <a:srgbClr val="A9CAEF"/>
              </a:solidFill>
              <a:latin typeface="DM Sans"/>
              <a:ea typeface="DM Sans"/>
              <a:cs typeface="DM Sans"/>
              <a:sym typeface="DM Sans"/>
            </a:endParaRPr>
          </a:p>
        </p:txBody>
      </p:sp>
      <p:sp>
        <p:nvSpPr>
          <p:cNvPr id="707" name="Google Shape;707;p51"/>
          <p:cNvSpPr txBox="1"/>
          <p:nvPr/>
        </p:nvSpPr>
        <p:spPr>
          <a:xfrm rot="-126513">
            <a:off x="274273" y="2705639"/>
            <a:ext cx="913218" cy="36984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A9CAEF"/>
                </a:solidFill>
                <a:latin typeface="DM Sans"/>
                <a:ea typeface="DM Sans"/>
                <a:cs typeface="DM Sans"/>
                <a:sym typeface="DM Sans"/>
              </a:rPr>
              <a:t>EUROPE</a:t>
            </a:r>
            <a:endParaRPr sz="1000">
              <a:solidFill>
                <a:srgbClr val="A9CAEF"/>
              </a:solidFill>
              <a:latin typeface="DM Sans"/>
              <a:ea typeface="DM Sans"/>
              <a:cs typeface="DM Sans"/>
              <a:sym typeface="DM Sans"/>
            </a:endParaRPr>
          </a:p>
        </p:txBody>
      </p:sp>
      <p:pic>
        <p:nvPicPr>
          <p:cNvPr id="708" name="Google Shape;708;p51"/>
          <p:cNvPicPr preferRelativeResize="0"/>
          <p:nvPr/>
        </p:nvPicPr>
        <p:blipFill>
          <a:blip r:embed="rId3">
            <a:alphaModFix/>
          </a:blip>
          <a:stretch>
            <a:fillRect/>
          </a:stretch>
        </p:blipFill>
        <p:spPr>
          <a:xfrm>
            <a:off x="3899036" y="934900"/>
            <a:ext cx="3917274" cy="4046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52"/>
          <p:cNvSpPr txBox="1"/>
          <p:nvPr>
            <p:ph type="title"/>
          </p:nvPr>
        </p:nvSpPr>
        <p:spPr>
          <a:xfrm>
            <a:off x="3817375" y="554950"/>
            <a:ext cx="4613400" cy="109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714" name="Google Shape;714;p52"/>
          <p:cNvSpPr txBox="1"/>
          <p:nvPr>
            <p:ph idx="1" type="subTitle"/>
          </p:nvPr>
        </p:nvSpPr>
        <p:spPr>
          <a:xfrm>
            <a:off x="3876950" y="1636351"/>
            <a:ext cx="3849600" cy="12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Any questions?</a:t>
            </a:r>
            <a:endParaRPr b="1"/>
          </a:p>
        </p:txBody>
      </p:sp>
      <p:grpSp>
        <p:nvGrpSpPr>
          <p:cNvPr id="715" name="Google Shape;715;p52"/>
          <p:cNvGrpSpPr/>
          <p:nvPr/>
        </p:nvGrpSpPr>
        <p:grpSpPr>
          <a:xfrm>
            <a:off x="-234583" y="2841190"/>
            <a:ext cx="1712672" cy="2228106"/>
            <a:chOff x="1424539" y="2413561"/>
            <a:chExt cx="1545175" cy="2010200"/>
          </a:xfrm>
        </p:grpSpPr>
        <p:sp>
          <p:nvSpPr>
            <p:cNvPr id="716" name="Google Shape;716;p52"/>
            <p:cNvSpPr/>
            <p:nvPr/>
          </p:nvSpPr>
          <p:spPr>
            <a:xfrm>
              <a:off x="2232914" y="3958861"/>
              <a:ext cx="25" cy="408650"/>
            </a:xfrm>
            <a:custGeom>
              <a:rect b="b" l="l" r="r" t="t"/>
              <a:pathLst>
                <a:path extrusionOk="0" fill="none" h="16346" w="1">
                  <a:moveTo>
                    <a:pt x="0" y="1"/>
                  </a:moveTo>
                  <a:lnTo>
                    <a:pt x="0" y="16346"/>
                  </a:lnTo>
                </a:path>
              </a:pathLst>
            </a:custGeom>
            <a:solidFill>
              <a:schemeClr val="dk1"/>
            </a:solidFill>
            <a:ln cap="rnd" cmpd="sng" w="296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2"/>
            <p:cNvSpPr/>
            <p:nvPr/>
          </p:nvSpPr>
          <p:spPr>
            <a:xfrm>
              <a:off x="1424539" y="2578736"/>
              <a:ext cx="1407250" cy="1380150"/>
            </a:xfrm>
            <a:custGeom>
              <a:rect b="b" l="l" r="r" t="t"/>
              <a:pathLst>
                <a:path extrusionOk="0" fill="none" h="55206" w="56290">
                  <a:moveTo>
                    <a:pt x="56290" y="44589"/>
                  </a:moveTo>
                  <a:cubicBezTo>
                    <a:pt x="50378" y="51108"/>
                    <a:pt x="41834" y="55206"/>
                    <a:pt x="32335" y="55206"/>
                  </a:cubicBezTo>
                  <a:cubicBezTo>
                    <a:pt x="14477" y="55206"/>
                    <a:pt x="0" y="40729"/>
                    <a:pt x="0" y="22871"/>
                  </a:cubicBezTo>
                  <a:cubicBezTo>
                    <a:pt x="0" y="13938"/>
                    <a:pt x="3621" y="5851"/>
                    <a:pt x="9472" y="1"/>
                  </a:cubicBezTo>
                  <a:close/>
                </a:path>
              </a:pathLst>
            </a:custGeom>
            <a:solidFill>
              <a:schemeClr val="dk1"/>
            </a:solidFill>
            <a:ln cap="rnd" cmpd="sng" w="29650">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2"/>
            <p:cNvSpPr/>
            <p:nvPr/>
          </p:nvSpPr>
          <p:spPr>
            <a:xfrm>
              <a:off x="1496139" y="2413561"/>
              <a:ext cx="1473575" cy="1473725"/>
            </a:xfrm>
            <a:custGeom>
              <a:rect b="b" l="l" r="r" t="t"/>
              <a:pathLst>
                <a:path extrusionOk="0" h="58949" w="58943">
                  <a:moveTo>
                    <a:pt x="29471" y="0"/>
                  </a:moveTo>
                  <a:cubicBezTo>
                    <a:pt x="13195" y="0"/>
                    <a:pt x="0" y="13195"/>
                    <a:pt x="0" y="29478"/>
                  </a:cubicBezTo>
                  <a:cubicBezTo>
                    <a:pt x="0" y="45755"/>
                    <a:pt x="13195" y="58949"/>
                    <a:pt x="29471" y="58949"/>
                  </a:cubicBezTo>
                  <a:cubicBezTo>
                    <a:pt x="45748" y="58949"/>
                    <a:pt x="58942" y="45755"/>
                    <a:pt x="58942" y="29478"/>
                  </a:cubicBezTo>
                  <a:cubicBezTo>
                    <a:pt x="58942" y="13195"/>
                    <a:pt x="45748" y="0"/>
                    <a:pt x="294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2"/>
            <p:cNvSpPr/>
            <p:nvPr/>
          </p:nvSpPr>
          <p:spPr>
            <a:xfrm>
              <a:off x="1933389" y="4299636"/>
              <a:ext cx="600425" cy="124125"/>
            </a:xfrm>
            <a:custGeom>
              <a:rect b="b" l="l" r="r" t="t"/>
              <a:pathLst>
                <a:path extrusionOk="0" h="4965" w="24017">
                  <a:moveTo>
                    <a:pt x="2823" y="1"/>
                  </a:moveTo>
                  <a:cubicBezTo>
                    <a:pt x="1269" y="1"/>
                    <a:pt x="0" y="1262"/>
                    <a:pt x="0" y="2824"/>
                  </a:cubicBezTo>
                  <a:lnTo>
                    <a:pt x="0" y="4965"/>
                  </a:lnTo>
                  <a:lnTo>
                    <a:pt x="24016" y="4965"/>
                  </a:lnTo>
                  <a:lnTo>
                    <a:pt x="24016" y="2721"/>
                  </a:lnTo>
                  <a:cubicBezTo>
                    <a:pt x="24016" y="1221"/>
                    <a:pt x="22796" y="1"/>
                    <a:pt x="212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2"/>
            <p:cNvSpPr/>
            <p:nvPr/>
          </p:nvSpPr>
          <p:spPr>
            <a:xfrm>
              <a:off x="1496139" y="2535961"/>
              <a:ext cx="1013475" cy="1351325"/>
            </a:xfrm>
            <a:custGeom>
              <a:rect b="b" l="l" r="r" t="t"/>
              <a:pathLst>
                <a:path extrusionOk="0" h="54053" w="40539">
                  <a:moveTo>
                    <a:pt x="13208" y="0"/>
                  </a:moveTo>
                  <a:cubicBezTo>
                    <a:pt x="5244" y="5271"/>
                    <a:pt x="0" y="14313"/>
                    <a:pt x="0" y="24575"/>
                  </a:cubicBezTo>
                  <a:cubicBezTo>
                    <a:pt x="0" y="31108"/>
                    <a:pt x="2121" y="37149"/>
                    <a:pt x="5721" y="42031"/>
                  </a:cubicBezTo>
                  <a:cubicBezTo>
                    <a:pt x="7133" y="42966"/>
                    <a:pt x="8701" y="43661"/>
                    <a:pt x="10392" y="44029"/>
                  </a:cubicBezTo>
                  <a:cubicBezTo>
                    <a:pt x="12315" y="44452"/>
                    <a:pt x="14327" y="44473"/>
                    <a:pt x="16181" y="45141"/>
                  </a:cubicBezTo>
                  <a:cubicBezTo>
                    <a:pt x="18029" y="45802"/>
                    <a:pt x="19768" y="47398"/>
                    <a:pt x="19741" y="49362"/>
                  </a:cubicBezTo>
                  <a:cubicBezTo>
                    <a:pt x="19727" y="50303"/>
                    <a:pt x="19325" y="51237"/>
                    <a:pt x="19045" y="52151"/>
                  </a:cubicBezTo>
                  <a:cubicBezTo>
                    <a:pt x="22284" y="53378"/>
                    <a:pt x="25796" y="54053"/>
                    <a:pt x="29471" y="54053"/>
                  </a:cubicBezTo>
                  <a:cubicBezTo>
                    <a:pt x="33385" y="54053"/>
                    <a:pt x="37122" y="53289"/>
                    <a:pt x="40538" y="51905"/>
                  </a:cubicBezTo>
                  <a:cubicBezTo>
                    <a:pt x="40320" y="50978"/>
                    <a:pt x="39931" y="50125"/>
                    <a:pt x="39283" y="49416"/>
                  </a:cubicBezTo>
                  <a:cubicBezTo>
                    <a:pt x="37988" y="48017"/>
                    <a:pt x="36008" y="47607"/>
                    <a:pt x="34054" y="47607"/>
                  </a:cubicBezTo>
                  <a:cubicBezTo>
                    <a:pt x="33581" y="47607"/>
                    <a:pt x="33109" y="47631"/>
                    <a:pt x="32649" y="47671"/>
                  </a:cubicBezTo>
                  <a:cubicBezTo>
                    <a:pt x="31260" y="47791"/>
                    <a:pt x="29841" y="48008"/>
                    <a:pt x="28453" y="48008"/>
                  </a:cubicBezTo>
                  <a:cubicBezTo>
                    <a:pt x="27482" y="48008"/>
                    <a:pt x="26525" y="47902"/>
                    <a:pt x="25605" y="47582"/>
                  </a:cubicBezTo>
                  <a:cubicBezTo>
                    <a:pt x="22891" y="46641"/>
                    <a:pt x="20995" y="43736"/>
                    <a:pt x="21227" y="40879"/>
                  </a:cubicBezTo>
                  <a:cubicBezTo>
                    <a:pt x="22311" y="39714"/>
                    <a:pt x="23903" y="39053"/>
                    <a:pt x="25489" y="39053"/>
                  </a:cubicBezTo>
                  <a:cubicBezTo>
                    <a:pt x="25899" y="39053"/>
                    <a:pt x="26309" y="39097"/>
                    <a:pt x="26710" y="39188"/>
                  </a:cubicBezTo>
                  <a:cubicBezTo>
                    <a:pt x="27848" y="39440"/>
                    <a:pt x="28878" y="40033"/>
                    <a:pt x="30010" y="40299"/>
                  </a:cubicBezTo>
                  <a:cubicBezTo>
                    <a:pt x="30023" y="40299"/>
                    <a:pt x="30037" y="40306"/>
                    <a:pt x="30044" y="40306"/>
                  </a:cubicBezTo>
                  <a:cubicBezTo>
                    <a:pt x="30159" y="40332"/>
                    <a:pt x="30272" y="40345"/>
                    <a:pt x="30380" y="40345"/>
                  </a:cubicBezTo>
                  <a:cubicBezTo>
                    <a:pt x="31598" y="40345"/>
                    <a:pt x="32328" y="38789"/>
                    <a:pt x="31401" y="37838"/>
                  </a:cubicBezTo>
                  <a:cubicBezTo>
                    <a:pt x="30242" y="36658"/>
                    <a:pt x="29233" y="35342"/>
                    <a:pt x="28387" y="33924"/>
                  </a:cubicBezTo>
                  <a:cubicBezTo>
                    <a:pt x="27930" y="33155"/>
                    <a:pt x="27109" y="32723"/>
                    <a:pt x="26269" y="32723"/>
                  </a:cubicBezTo>
                  <a:cubicBezTo>
                    <a:pt x="25841" y="32723"/>
                    <a:pt x="25409" y="32835"/>
                    <a:pt x="25018" y="33071"/>
                  </a:cubicBezTo>
                  <a:cubicBezTo>
                    <a:pt x="22986" y="34292"/>
                    <a:pt x="21384" y="36897"/>
                    <a:pt x="19141" y="38042"/>
                  </a:cubicBezTo>
                  <a:cubicBezTo>
                    <a:pt x="18339" y="38449"/>
                    <a:pt x="17473" y="38635"/>
                    <a:pt x="16600" y="38635"/>
                  </a:cubicBezTo>
                  <a:cubicBezTo>
                    <a:pt x="14002" y="38635"/>
                    <a:pt x="11341" y="36990"/>
                    <a:pt x="10126" y="34612"/>
                  </a:cubicBezTo>
                  <a:cubicBezTo>
                    <a:pt x="8510" y="31428"/>
                    <a:pt x="9124" y="27453"/>
                    <a:pt x="10924" y="24371"/>
                  </a:cubicBezTo>
                  <a:cubicBezTo>
                    <a:pt x="12664" y="21383"/>
                    <a:pt x="15671" y="18655"/>
                    <a:pt x="19082" y="18655"/>
                  </a:cubicBezTo>
                  <a:cubicBezTo>
                    <a:pt x="19120" y="18655"/>
                    <a:pt x="19157" y="18656"/>
                    <a:pt x="19195" y="18656"/>
                  </a:cubicBezTo>
                  <a:cubicBezTo>
                    <a:pt x="19222" y="18657"/>
                    <a:pt x="19248" y="18657"/>
                    <a:pt x="19275" y="18657"/>
                  </a:cubicBezTo>
                  <a:cubicBezTo>
                    <a:pt x="21093" y="18657"/>
                    <a:pt x="22776" y="17741"/>
                    <a:pt x="23798" y="16229"/>
                  </a:cubicBezTo>
                  <a:cubicBezTo>
                    <a:pt x="24909" y="14579"/>
                    <a:pt x="26335" y="13256"/>
                    <a:pt x="28251" y="13051"/>
                  </a:cubicBezTo>
                  <a:cubicBezTo>
                    <a:pt x="28544" y="13021"/>
                    <a:pt x="28843" y="13018"/>
                    <a:pt x="29141" y="13018"/>
                  </a:cubicBezTo>
                  <a:cubicBezTo>
                    <a:pt x="29193" y="13018"/>
                    <a:pt x="29246" y="13018"/>
                    <a:pt x="29298" y="13018"/>
                  </a:cubicBezTo>
                  <a:cubicBezTo>
                    <a:pt x="30268" y="13018"/>
                    <a:pt x="31226" y="12994"/>
                    <a:pt x="32008" y="12042"/>
                  </a:cubicBezTo>
                  <a:cubicBezTo>
                    <a:pt x="32785" y="11101"/>
                    <a:pt x="32901" y="9785"/>
                    <a:pt x="32403" y="8674"/>
                  </a:cubicBezTo>
                  <a:cubicBezTo>
                    <a:pt x="31483" y="6608"/>
                    <a:pt x="29253" y="5742"/>
                    <a:pt x="27139" y="5312"/>
                  </a:cubicBezTo>
                  <a:cubicBezTo>
                    <a:pt x="26041" y="5087"/>
                    <a:pt x="24930" y="4944"/>
                    <a:pt x="23818" y="4889"/>
                  </a:cubicBezTo>
                  <a:cubicBezTo>
                    <a:pt x="21909" y="4787"/>
                    <a:pt x="19884" y="4903"/>
                    <a:pt x="18206" y="3982"/>
                  </a:cubicBezTo>
                  <a:cubicBezTo>
                    <a:pt x="16843" y="3239"/>
                    <a:pt x="15909" y="1916"/>
                    <a:pt x="14722" y="914"/>
                  </a:cubicBezTo>
                  <a:cubicBezTo>
                    <a:pt x="14279" y="539"/>
                    <a:pt x="13754" y="218"/>
                    <a:pt x="132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2"/>
            <p:cNvSpPr/>
            <p:nvPr/>
          </p:nvSpPr>
          <p:spPr>
            <a:xfrm>
              <a:off x="2341664" y="2528236"/>
              <a:ext cx="627525" cy="622175"/>
            </a:xfrm>
            <a:custGeom>
              <a:rect b="b" l="l" r="r" t="t"/>
              <a:pathLst>
                <a:path extrusionOk="0" h="24887" w="25101">
                  <a:moveTo>
                    <a:pt x="9750" y="1"/>
                  </a:moveTo>
                  <a:cubicBezTo>
                    <a:pt x="9603" y="1"/>
                    <a:pt x="9456" y="5"/>
                    <a:pt x="9308" y="16"/>
                  </a:cubicBezTo>
                  <a:cubicBezTo>
                    <a:pt x="7631" y="139"/>
                    <a:pt x="5851" y="1271"/>
                    <a:pt x="5728" y="2955"/>
                  </a:cubicBezTo>
                  <a:cubicBezTo>
                    <a:pt x="5687" y="3514"/>
                    <a:pt x="5831" y="4066"/>
                    <a:pt x="5858" y="4625"/>
                  </a:cubicBezTo>
                  <a:cubicBezTo>
                    <a:pt x="5988" y="7360"/>
                    <a:pt x="3444" y="9344"/>
                    <a:pt x="1958" y="11642"/>
                  </a:cubicBezTo>
                  <a:cubicBezTo>
                    <a:pt x="464" y="13947"/>
                    <a:pt x="1" y="16893"/>
                    <a:pt x="710" y="19552"/>
                  </a:cubicBezTo>
                  <a:cubicBezTo>
                    <a:pt x="867" y="19525"/>
                    <a:pt x="1019" y="19512"/>
                    <a:pt x="1168" y="19512"/>
                  </a:cubicBezTo>
                  <a:cubicBezTo>
                    <a:pt x="3932" y="19512"/>
                    <a:pt x="5457" y="23899"/>
                    <a:pt x="8388" y="24209"/>
                  </a:cubicBezTo>
                  <a:cubicBezTo>
                    <a:pt x="8498" y="24221"/>
                    <a:pt x="8608" y="24226"/>
                    <a:pt x="8717" y="24226"/>
                  </a:cubicBezTo>
                  <a:cubicBezTo>
                    <a:pt x="10741" y="24226"/>
                    <a:pt x="12605" y="22317"/>
                    <a:pt x="14547" y="22317"/>
                  </a:cubicBezTo>
                  <a:cubicBezTo>
                    <a:pt x="14815" y="22317"/>
                    <a:pt x="15085" y="22353"/>
                    <a:pt x="15357" y="22436"/>
                  </a:cubicBezTo>
                  <a:cubicBezTo>
                    <a:pt x="16407" y="22764"/>
                    <a:pt x="17136" y="23718"/>
                    <a:pt x="18084" y="24277"/>
                  </a:cubicBezTo>
                  <a:cubicBezTo>
                    <a:pt x="18827" y="24716"/>
                    <a:pt x="19642" y="24887"/>
                    <a:pt x="20486" y="24887"/>
                  </a:cubicBezTo>
                  <a:cubicBezTo>
                    <a:pt x="21936" y="24887"/>
                    <a:pt x="23470" y="24384"/>
                    <a:pt x="24862" y="23875"/>
                  </a:cubicBezTo>
                  <a:cubicBezTo>
                    <a:pt x="24944" y="23841"/>
                    <a:pt x="25019" y="23814"/>
                    <a:pt x="25101" y="23786"/>
                  </a:cubicBezTo>
                  <a:cubicBezTo>
                    <a:pt x="24739" y="13954"/>
                    <a:pt x="19564" y="5355"/>
                    <a:pt x="11865" y="275"/>
                  </a:cubicBezTo>
                  <a:cubicBezTo>
                    <a:pt x="11164" y="117"/>
                    <a:pt x="10463" y="1"/>
                    <a:pt x="97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2"/>
            <p:cNvSpPr/>
            <p:nvPr/>
          </p:nvSpPr>
          <p:spPr>
            <a:xfrm>
              <a:off x="2568564" y="3244786"/>
              <a:ext cx="387175" cy="542950"/>
            </a:xfrm>
            <a:custGeom>
              <a:rect b="b" l="l" r="r" t="t"/>
              <a:pathLst>
                <a:path extrusionOk="0" h="21718" w="15487">
                  <a:moveTo>
                    <a:pt x="9888" y="1"/>
                  </a:moveTo>
                  <a:cubicBezTo>
                    <a:pt x="9521" y="1"/>
                    <a:pt x="9170" y="35"/>
                    <a:pt x="8844" y="109"/>
                  </a:cubicBezTo>
                  <a:cubicBezTo>
                    <a:pt x="5271" y="927"/>
                    <a:pt x="7713" y="4643"/>
                    <a:pt x="5653" y="6716"/>
                  </a:cubicBezTo>
                  <a:cubicBezTo>
                    <a:pt x="5074" y="7296"/>
                    <a:pt x="4249" y="7555"/>
                    <a:pt x="3580" y="8026"/>
                  </a:cubicBezTo>
                  <a:cubicBezTo>
                    <a:pt x="1971" y="9144"/>
                    <a:pt x="1460" y="11251"/>
                    <a:pt x="1071" y="13174"/>
                  </a:cubicBezTo>
                  <a:cubicBezTo>
                    <a:pt x="491" y="16024"/>
                    <a:pt x="0" y="19263"/>
                    <a:pt x="1378" y="21718"/>
                  </a:cubicBezTo>
                  <a:cubicBezTo>
                    <a:pt x="8558" y="17538"/>
                    <a:pt x="13815" y="10405"/>
                    <a:pt x="15486" y="1984"/>
                  </a:cubicBezTo>
                  <a:cubicBezTo>
                    <a:pt x="13957" y="864"/>
                    <a:pt x="11723" y="1"/>
                    <a:pt x="98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2"/>
            <p:cNvSpPr/>
            <p:nvPr/>
          </p:nvSpPr>
          <p:spPr>
            <a:xfrm>
              <a:off x="1575739" y="2547786"/>
              <a:ext cx="785050" cy="1265600"/>
            </a:xfrm>
            <a:custGeom>
              <a:rect b="b" l="l" r="r" t="t"/>
              <a:pathLst>
                <a:path extrusionOk="0" h="50624" w="31402">
                  <a:moveTo>
                    <a:pt x="20506" y="1"/>
                  </a:moveTo>
                  <a:cubicBezTo>
                    <a:pt x="19906" y="1"/>
                    <a:pt x="19259" y="88"/>
                    <a:pt x="18568" y="277"/>
                  </a:cubicBezTo>
                  <a:cubicBezTo>
                    <a:pt x="12043" y="2064"/>
                    <a:pt x="6342" y="5650"/>
                    <a:pt x="3315" y="11903"/>
                  </a:cubicBezTo>
                  <a:cubicBezTo>
                    <a:pt x="1" y="18763"/>
                    <a:pt x="205" y="26871"/>
                    <a:pt x="2005" y="34269"/>
                  </a:cubicBezTo>
                  <a:cubicBezTo>
                    <a:pt x="2387" y="35837"/>
                    <a:pt x="6056" y="45397"/>
                    <a:pt x="16059" y="49400"/>
                  </a:cubicBezTo>
                  <a:cubicBezTo>
                    <a:pt x="18012" y="50181"/>
                    <a:pt x="20125" y="50623"/>
                    <a:pt x="22224" y="50623"/>
                  </a:cubicBezTo>
                  <a:cubicBezTo>
                    <a:pt x="23534" y="50623"/>
                    <a:pt x="24839" y="50451"/>
                    <a:pt x="26096" y="50082"/>
                  </a:cubicBezTo>
                  <a:cubicBezTo>
                    <a:pt x="27569" y="49652"/>
                    <a:pt x="28994" y="48923"/>
                    <a:pt x="29969" y="47750"/>
                  </a:cubicBezTo>
                  <a:cubicBezTo>
                    <a:pt x="30951" y="46570"/>
                    <a:pt x="31401" y="44893"/>
                    <a:pt x="30856" y="43461"/>
                  </a:cubicBezTo>
                  <a:cubicBezTo>
                    <a:pt x="29976" y="41156"/>
                    <a:pt x="27160" y="40447"/>
                    <a:pt x="24889" y="39485"/>
                  </a:cubicBezTo>
                  <a:cubicBezTo>
                    <a:pt x="20102" y="37460"/>
                    <a:pt x="16475" y="32898"/>
                    <a:pt x="15582" y="27778"/>
                  </a:cubicBezTo>
                  <a:cubicBezTo>
                    <a:pt x="14688" y="22650"/>
                    <a:pt x="16557" y="17133"/>
                    <a:pt x="20375" y="13601"/>
                  </a:cubicBezTo>
                  <a:cubicBezTo>
                    <a:pt x="21425" y="12626"/>
                    <a:pt x="22619" y="11801"/>
                    <a:pt x="23594" y="10744"/>
                  </a:cubicBezTo>
                  <a:cubicBezTo>
                    <a:pt x="27434" y="6592"/>
                    <a:pt x="25719" y="1"/>
                    <a:pt x="20506" y="1"/>
                  </a:cubicBezTo>
                  <a:close/>
                </a:path>
              </a:pathLst>
            </a:custGeom>
            <a:solidFill>
              <a:srgbClr val="FFFFFF">
                <a:alpha val="23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2"/>
            <p:cNvSpPr/>
            <p:nvPr/>
          </p:nvSpPr>
          <p:spPr>
            <a:xfrm>
              <a:off x="2555439" y="2708186"/>
              <a:ext cx="295275" cy="660375"/>
            </a:xfrm>
            <a:custGeom>
              <a:rect b="b" l="l" r="r" t="t"/>
              <a:pathLst>
                <a:path extrusionOk="0" h="26415" w="11811">
                  <a:moveTo>
                    <a:pt x="2996" y="1"/>
                  </a:moveTo>
                  <a:cubicBezTo>
                    <a:pt x="2322" y="1"/>
                    <a:pt x="1628" y="338"/>
                    <a:pt x="941" y="1185"/>
                  </a:cubicBezTo>
                  <a:cubicBezTo>
                    <a:pt x="0" y="2344"/>
                    <a:pt x="21" y="4049"/>
                    <a:pt x="525" y="5460"/>
                  </a:cubicBezTo>
                  <a:cubicBezTo>
                    <a:pt x="1037" y="6865"/>
                    <a:pt x="1957" y="8078"/>
                    <a:pt x="2742" y="9354"/>
                  </a:cubicBezTo>
                  <a:cubicBezTo>
                    <a:pt x="4617" y="12422"/>
                    <a:pt x="5694" y="15975"/>
                    <a:pt x="5851" y="19561"/>
                  </a:cubicBezTo>
                  <a:cubicBezTo>
                    <a:pt x="5933" y="21389"/>
                    <a:pt x="5796" y="23305"/>
                    <a:pt x="6615" y="24935"/>
                  </a:cubicBezTo>
                  <a:cubicBezTo>
                    <a:pt x="7008" y="25701"/>
                    <a:pt x="7706" y="26414"/>
                    <a:pt x="8566" y="26414"/>
                  </a:cubicBezTo>
                  <a:cubicBezTo>
                    <a:pt x="8570" y="26414"/>
                    <a:pt x="8574" y="26414"/>
                    <a:pt x="8578" y="26414"/>
                  </a:cubicBezTo>
                  <a:cubicBezTo>
                    <a:pt x="9192" y="26407"/>
                    <a:pt x="9751" y="26032"/>
                    <a:pt x="10154" y="25562"/>
                  </a:cubicBezTo>
                  <a:cubicBezTo>
                    <a:pt x="10897" y="24682"/>
                    <a:pt x="11183" y="23516"/>
                    <a:pt x="11374" y="22384"/>
                  </a:cubicBezTo>
                  <a:cubicBezTo>
                    <a:pt x="11749" y="20134"/>
                    <a:pt x="11811" y="17829"/>
                    <a:pt x="11565" y="15559"/>
                  </a:cubicBezTo>
                  <a:cubicBezTo>
                    <a:pt x="11142" y="11577"/>
                    <a:pt x="9806" y="7697"/>
                    <a:pt x="7672" y="4314"/>
                  </a:cubicBezTo>
                  <a:cubicBezTo>
                    <a:pt x="6753" y="2863"/>
                    <a:pt x="4961" y="1"/>
                    <a:pt x="2996" y="1"/>
                  </a:cubicBezTo>
                  <a:close/>
                </a:path>
              </a:pathLst>
            </a:custGeom>
            <a:solidFill>
              <a:srgbClr val="FFFFFF">
                <a:alpha val="23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5" name="Google Shape;725;p52"/>
          <p:cNvGrpSpPr/>
          <p:nvPr/>
        </p:nvGrpSpPr>
        <p:grpSpPr>
          <a:xfrm>
            <a:off x="1160089" y="3337539"/>
            <a:ext cx="755837" cy="1731765"/>
            <a:chOff x="2209900" y="3007225"/>
            <a:chExt cx="683150" cy="1565225"/>
          </a:xfrm>
        </p:grpSpPr>
        <p:sp>
          <p:nvSpPr>
            <p:cNvPr id="726" name="Google Shape;726;p52"/>
            <p:cNvSpPr/>
            <p:nvPr/>
          </p:nvSpPr>
          <p:spPr>
            <a:xfrm>
              <a:off x="2209900" y="3551200"/>
              <a:ext cx="683150" cy="921550"/>
            </a:xfrm>
            <a:custGeom>
              <a:rect b="b" l="l" r="r" t="t"/>
              <a:pathLst>
                <a:path extrusionOk="0" h="36862" w="27326">
                  <a:moveTo>
                    <a:pt x="3025" y="0"/>
                  </a:moveTo>
                  <a:cubicBezTo>
                    <a:pt x="1357" y="0"/>
                    <a:pt x="1" y="1356"/>
                    <a:pt x="1" y="3024"/>
                  </a:cubicBezTo>
                  <a:lnTo>
                    <a:pt x="1" y="33838"/>
                  </a:lnTo>
                  <a:cubicBezTo>
                    <a:pt x="1" y="35506"/>
                    <a:pt x="1357" y="36862"/>
                    <a:pt x="3025" y="36862"/>
                  </a:cubicBezTo>
                  <a:lnTo>
                    <a:pt x="24301" y="36862"/>
                  </a:lnTo>
                  <a:cubicBezTo>
                    <a:pt x="25970" y="36862"/>
                    <a:pt x="27326" y="35506"/>
                    <a:pt x="27326" y="33838"/>
                  </a:cubicBezTo>
                  <a:lnTo>
                    <a:pt x="27326" y="3024"/>
                  </a:lnTo>
                  <a:cubicBezTo>
                    <a:pt x="27326" y="1356"/>
                    <a:pt x="25970" y="0"/>
                    <a:pt x="243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2"/>
            <p:cNvSpPr/>
            <p:nvPr/>
          </p:nvSpPr>
          <p:spPr>
            <a:xfrm>
              <a:off x="2209900" y="3652225"/>
              <a:ext cx="87225" cy="716600"/>
            </a:xfrm>
            <a:custGeom>
              <a:rect b="b" l="l" r="r" t="t"/>
              <a:pathLst>
                <a:path extrusionOk="0" fill="none" h="28664" w="3489">
                  <a:moveTo>
                    <a:pt x="1" y="0"/>
                  </a:moveTo>
                  <a:cubicBezTo>
                    <a:pt x="1" y="0"/>
                    <a:pt x="3025" y="2293"/>
                    <a:pt x="3025" y="5219"/>
                  </a:cubicBezTo>
                  <a:cubicBezTo>
                    <a:pt x="3025" y="8154"/>
                    <a:pt x="3489" y="24569"/>
                    <a:pt x="3489" y="24569"/>
                  </a:cubicBezTo>
                  <a:cubicBezTo>
                    <a:pt x="3489" y="24569"/>
                    <a:pt x="3176" y="27379"/>
                    <a:pt x="1" y="28664"/>
                  </a:cubicBezTo>
                </a:path>
              </a:pathLst>
            </a:custGeom>
            <a:noFill/>
            <a:ln cap="flat" cmpd="sng" w="3125">
              <a:solidFill>
                <a:srgbClr val="D65555"/>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2"/>
            <p:cNvSpPr/>
            <p:nvPr/>
          </p:nvSpPr>
          <p:spPr>
            <a:xfrm>
              <a:off x="2805825" y="3652225"/>
              <a:ext cx="87225" cy="716600"/>
            </a:xfrm>
            <a:custGeom>
              <a:rect b="b" l="l" r="r" t="t"/>
              <a:pathLst>
                <a:path extrusionOk="0" fill="none" h="28664" w="3489">
                  <a:moveTo>
                    <a:pt x="3489" y="0"/>
                  </a:moveTo>
                  <a:cubicBezTo>
                    <a:pt x="3489" y="0"/>
                    <a:pt x="456" y="2293"/>
                    <a:pt x="456" y="5219"/>
                  </a:cubicBezTo>
                  <a:cubicBezTo>
                    <a:pt x="456" y="8154"/>
                    <a:pt x="1" y="24569"/>
                    <a:pt x="1" y="24569"/>
                  </a:cubicBezTo>
                  <a:cubicBezTo>
                    <a:pt x="1" y="24569"/>
                    <a:pt x="304" y="27379"/>
                    <a:pt x="3489" y="28664"/>
                  </a:cubicBezTo>
                </a:path>
              </a:pathLst>
            </a:custGeom>
            <a:noFill/>
            <a:ln cap="flat" cmpd="sng" w="3125">
              <a:solidFill>
                <a:srgbClr val="D65555"/>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2"/>
            <p:cNvSpPr/>
            <p:nvPr/>
          </p:nvSpPr>
          <p:spPr>
            <a:xfrm>
              <a:off x="2364225" y="3685675"/>
              <a:ext cx="30600" cy="641900"/>
            </a:xfrm>
            <a:custGeom>
              <a:rect b="b" l="l" r="r" t="t"/>
              <a:pathLst>
                <a:path extrusionOk="0" h="25676" w="1224">
                  <a:moveTo>
                    <a:pt x="616" y="1"/>
                  </a:moveTo>
                  <a:cubicBezTo>
                    <a:pt x="277" y="1"/>
                    <a:pt x="1" y="277"/>
                    <a:pt x="1" y="616"/>
                  </a:cubicBezTo>
                  <a:lnTo>
                    <a:pt x="1" y="25060"/>
                  </a:lnTo>
                  <a:cubicBezTo>
                    <a:pt x="1" y="25399"/>
                    <a:pt x="277" y="25675"/>
                    <a:pt x="616" y="25675"/>
                  </a:cubicBezTo>
                  <a:cubicBezTo>
                    <a:pt x="947" y="25675"/>
                    <a:pt x="1223" y="25399"/>
                    <a:pt x="1223" y="25060"/>
                  </a:cubicBezTo>
                  <a:lnTo>
                    <a:pt x="1223" y="616"/>
                  </a:lnTo>
                  <a:cubicBezTo>
                    <a:pt x="1223" y="277"/>
                    <a:pt x="947" y="1"/>
                    <a:pt x="616" y="1"/>
                  </a:cubicBezTo>
                  <a:close/>
                </a:path>
              </a:pathLst>
            </a:custGeom>
            <a:solidFill>
              <a:srgbClr val="D655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2"/>
            <p:cNvSpPr/>
            <p:nvPr/>
          </p:nvSpPr>
          <p:spPr>
            <a:xfrm>
              <a:off x="2478875" y="3685675"/>
              <a:ext cx="30575" cy="641900"/>
            </a:xfrm>
            <a:custGeom>
              <a:rect b="b" l="l" r="r" t="t"/>
              <a:pathLst>
                <a:path extrusionOk="0" h="25676" w="1223">
                  <a:moveTo>
                    <a:pt x="607" y="1"/>
                  </a:moveTo>
                  <a:cubicBezTo>
                    <a:pt x="277" y="1"/>
                    <a:pt x="0" y="277"/>
                    <a:pt x="0" y="616"/>
                  </a:cubicBezTo>
                  <a:lnTo>
                    <a:pt x="0" y="25060"/>
                  </a:lnTo>
                  <a:cubicBezTo>
                    <a:pt x="0" y="25399"/>
                    <a:pt x="277" y="25675"/>
                    <a:pt x="607" y="25675"/>
                  </a:cubicBezTo>
                  <a:cubicBezTo>
                    <a:pt x="946" y="25675"/>
                    <a:pt x="1223" y="25399"/>
                    <a:pt x="1223" y="25060"/>
                  </a:cubicBezTo>
                  <a:lnTo>
                    <a:pt x="1223" y="616"/>
                  </a:lnTo>
                  <a:cubicBezTo>
                    <a:pt x="1223" y="277"/>
                    <a:pt x="946" y="1"/>
                    <a:pt x="607" y="1"/>
                  </a:cubicBezTo>
                  <a:close/>
                </a:path>
              </a:pathLst>
            </a:custGeom>
            <a:solidFill>
              <a:srgbClr val="D655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2"/>
            <p:cNvSpPr/>
            <p:nvPr/>
          </p:nvSpPr>
          <p:spPr>
            <a:xfrm>
              <a:off x="2593500" y="3685675"/>
              <a:ext cx="30575" cy="641900"/>
            </a:xfrm>
            <a:custGeom>
              <a:rect b="b" l="l" r="r" t="t"/>
              <a:pathLst>
                <a:path extrusionOk="0" h="25676" w="1223">
                  <a:moveTo>
                    <a:pt x="607" y="1"/>
                  </a:moveTo>
                  <a:cubicBezTo>
                    <a:pt x="268" y="1"/>
                    <a:pt x="1" y="277"/>
                    <a:pt x="1" y="616"/>
                  </a:cubicBezTo>
                  <a:lnTo>
                    <a:pt x="1" y="25060"/>
                  </a:lnTo>
                  <a:cubicBezTo>
                    <a:pt x="1" y="25399"/>
                    <a:pt x="268" y="25675"/>
                    <a:pt x="607" y="25675"/>
                  </a:cubicBezTo>
                  <a:cubicBezTo>
                    <a:pt x="946" y="25675"/>
                    <a:pt x="1223" y="25399"/>
                    <a:pt x="1223" y="25060"/>
                  </a:cubicBezTo>
                  <a:lnTo>
                    <a:pt x="1223" y="616"/>
                  </a:lnTo>
                  <a:cubicBezTo>
                    <a:pt x="1223" y="277"/>
                    <a:pt x="946" y="1"/>
                    <a:pt x="607" y="1"/>
                  </a:cubicBezTo>
                  <a:close/>
                </a:path>
              </a:pathLst>
            </a:custGeom>
            <a:solidFill>
              <a:srgbClr val="D655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2"/>
            <p:cNvSpPr/>
            <p:nvPr/>
          </p:nvSpPr>
          <p:spPr>
            <a:xfrm>
              <a:off x="2708150" y="3685675"/>
              <a:ext cx="30575" cy="641900"/>
            </a:xfrm>
            <a:custGeom>
              <a:rect b="b" l="l" r="r" t="t"/>
              <a:pathLst>
                <a:path extrusionOk="0" h="25676" w="1223">
                  <a:moveTo>
                    <a:pt x="607" y="1"/>
                  </a:moveTo>
                  <a:cubicBezTo>
                    <a:pt x="268" y="1"/>
                    <a:pt x="0" y="277"/>
                    <a:pt x="0" y="616"/>
                  </a:cubicBezTo>
                  <a:lnTo>
                    <a:pt x="0" y="25060"/>
                  </a:lnTo>
                  <a:cubicBezTo>
                    <a:pt x="0" y="25399"/>
                    <a:pt x="268" y="25675"/>
                    <a:pt x="607" y="25675"/>
                  </a:cubicBezTo>
                  <a:cubicBezTo>
                    <a:pt x="946" y="25675"/>
                    <a:pt x="1222" y="25399"/>
                    <a:pt x="1222" y="25060"/>
                  </a:cubicBezTo>
                  <a:lnTo>
                    <a:pt x="1222" y="616"/>
                  </a:lnTo>
                  <a:cubicBezTo>
                    <a:pt x="1222" y="277"/>
                    <a:pt x="946" y="1"/>
                    <a:pt x="607" y="1"/>
                  </a:cubicBezTo>
                  <a:close/>
                </a:path>
              </a:pathLst>
            </a:custGeom>
            <a:solidFill>
              <a:srgbClr val="D655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2"/>
            <p:cNvSpPr/>
            <p:nvPr/>
          </p:nvSpPr>
          <p:spPr>
            <a:xfrm>
              <a:off x="2394800" y="3033325"/>
              <a:ext cx="328525" cy="517900"/>
            </a:xfrm>
            <a:custGeom>
              <a:rect b="b" l="l" r="r" t="t"/>
              <a:pathLst>
                <a:path extrusionOk="0" fill="none" h="20716" w="13141">
                  <a:moveTo>
                    <a:pt x="0" y="20715"/>
                  </a:moveTo>
                  <a:lnTo>
                    <a:pt x="0" y="2552"/>
                  </a:lnTo>
                  <a:cubicBezTo>
                    <a:pt x="0" y="1143"/>
                    <a:pt x="1142" y="1"/>
                    <a:pt x="2552" y="1"/>
                  </a:cubicBezTo>
                  <a:lnTo>
                    <a:pt x="10589" y="1"/>
                  </a:lnTo>
                  <a:cubicBezTo>
                    <a:pt x="11999" y="1"/>
                    <a:pt x="13141" y="1143"/>
                    <a:pt x="13141" y="2552"/>
                  </a:cubicBezTo>
                  <a:lnTo>
                    <a:pt x="13141" y="20715"/>
                  </a:lnTo>
                </a:path>
              </a:pathLst>
            </a:custGeom>
            <a:noFill/>
            <a:ln cap="flat" cmpd="sng" w="20300">
              <a:solidFill>
                <a:schemeClr val="dk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2"/>
            <p:cNvSpPr/>
            <p:nvPr/>
          </p:nvSpPr>
          <p:spPr>
            <a:xfrm>
              <a:off x="2365350" y="3505025"/>
              <a:ext cx="59350" cy="46200"/>
            </a:xfrm>
            <a:custGeom>
              <a:rect b="b" l="l" r="r" t="t"/>
              <a:pathLst>
                <a:path extrusionOk="0" h="1848" w="2374">
                  <a:moveTo>
                    <a:pt x="732" y="1"/>
                  </a:moveTo>
                  <a:cubicBezTo>
                    <a:pt x="331" y="1"/>
                    <a:pt x="1" y="331"/>
                    <a:pt x="1" y="732"/>
                  </a:cubicBezTo>
                  <a:lnTo>
                    <a:pt x="1" y="1847"/>
                  </a:lnTo>
                  <a:lnTo>
                    <a:pt x="2374" y="1847"/>
                  </a:lnTo>
                  <a:lnTo>
                    <a:pt x="2374" y="732"/>
                  </a:lnTo>
                  <a:cubicBezTo>
                    <a:pt x="2374" y="331"/>
                    <a:pt x="2043" y="1"/>
                    <a:pt x="16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2"/>
            <p:cNvSpPr/>
            <p:nvPr/>
          </p:nvSpPr>
          <p:spPr>
            <a:xfrm>
              <a:off x="2693875" y="3505025"/>
              <a:ext cx="59350" cy="46200"/>
            </a:xfrm>
            <a:custGeom>
              <a:rect b="b" l="l" r="r" t="t"/>
              <a:pathLst>
                <a:path extrusionOk="0" h="1848" w="2374">
                  <a:moveTo>
                    <a:pt x="732" y="1"/>
                  </a:moveTo>
                  <a:cubicBezTo>
                    <a:pt x="330" y="1"/>
                    <a:pt x="0" y="331"/>
                    <a:pt x="0" y="732"/>
                  </a:cubicBezTo>
                  <a:lnTo>
                    <a:pt x="0" y="1847"/>
                  </a:lnTo>
                  <a:lnTo>
                    <a:pt x="2373" y="1847"/>
                  </a:lnTo>
                  <a:lnTo>
                    <a:pt x="2373" y="732"/>
                  </a:lnTo>
                  <a:cubicBezTo>
                    <a:pt x="2373" y="331"/>
                    <a:pt x="2043" y="1"/>
                    <a:pt x="16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2"/>
            <p:cNvSpPr/>
            <p:nvPr/>
          </p:nvSpPr>
          <p:spPr>
            <a:xfrm>
              <a:off x="2453675" y="3007225"/>
              <a:ext cx="210775" cy="49775"/>
            </a:xfrm>
            <a:custGeom>
              <a:rect b="b" l="l" r="r" t="t"/>
              <a:pathLst>
                <a:path extrusionOk="0" h="1991" w="8431">
                  <a:moveTo>
                    <a:pt x="848" y="1"/>
                  </a:moveTo>
                  <a:cubicBezTo>
                    <a:pt x="375" y="1"/>
                    <a:pt x="0" y="385"/>
                    <a:pt x="0" y="857"/>
                  </a:cubicBezTo>
                  <a:lnTo>
                    <a:pt x="0" y="1143"/>
                  </a:lnTo>
                  <a:cubicBezTo>
                    <a:pt x="0" y="1616"/>
                    <a:pt x="375" y="1990"/>
                    <a:pt x="848" y="1990"/>
                  </a:cubicBezTo>
                  <a:lnTo>
                    <a:pt x="7583" y="1990"/>
                  </a:lnTo>
                  <a:cubicBezTo>
                    <a:pt x="8056" y="1990"/>
                    <a:pt x="8431" y="1616"/>
                    <a:pt x="8431" y="1143"/>
                  </a:cubicBezTo>
                  <a:lnTo>
                    <a:pt x="8431" y="857"/>
                  </a:lnTo>
                  <a:cubicBezTo>
                    <a:pt x="8431" y="385"/>
                    <a:pt x="8056" y="1"/>
                    <a:pt x="75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2"/>
            <p:cNvSpPr/>
            <p:nvPr/>
          </p:nvSpPr>
          <p:spPr>
            <a:xfrm>
              <a:off x="2364000" y="4471400"/>
              <a:ext cx="100850" cy="101050"/>
            </a:xfrm>
            <a:custGeom>
              <a:rect b="b" l="l" r="r" t="t"/>
              <a:pathLst>
                <a:path extrusionOk="0" h="4042" w="4034">
                  <a:moveTo>
                    <a:pt x="2017" y="0"/>
                  </a:moveTo>
                  <a:cubicBezTo>
                    <a:pt x="902" y="0"/>
                    <a:pt x="1" y="910"/>
                    <a:pt x="1" y="2025"/>
                  </a:cubicBezTo>
                  <a:cubicBezTo>
                    <a:pt x="1" y="3132"/>
                    <a:pt x="902" y="4042"/>
                    <a:pt x="2017" y="4042"/>
                  </a:cubicBezTo>
                  <a:cubicBezTo>
                    <a:pt x="3132" y="4042"/>
                    <a:pt x="4033" y="3132"/>
                    <a:pt x="4033" y="2025"/>
                  </a:cubicBezTo>
                  <a:cubicBezTo>
                    <a:pt x="4033" y="910"/>
                    <a:pt x="3132" y="0"/>
                    <a:pt x="20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2"/>
            <p:cNvSpPr/>
            <p:nvPr/>
          </p:nvSpPr>
          <p:spPr>
            <a:xfrm>
              <a:off x="2622500" y="4471400"/>
              <a:ext cx="100825" cy="101050"/>
            </a:xfrm>
            <a:custGeom>
              <a:rect b="b" l="l" r="r" t="t"/>
              <a:pathLst>
                <a:path extrusionOk="0" h="4042" w="4033">
                  <a:moveTo>
                    <a:pt x="2017" y="0"/>
                  </a:moveTo>
                  <a:cubicBezTo>
                    <a:pt x="901" y="0"/>
                    <a:pt x="0" y="910"/>
                    <a:pt x="0" y="2025"/>
                  </a:cubicBezTo>
                  <a:cubicBezTo>
                    <a:pt x="0" y="3132"/>
                    <a:pt x="901" y="4042"/>
                    <a:pt x="2017" y="4042"/>
                  </a:cubicBezTo>
                  <a:cubicBezTo>
                    <a:pt x="3132" y="4042"/>
                    <a:pt x="4033" y="3132"/>
                    <a:pt x="4033" y="2025"/>
                  </a:cubicBezTo>
                  <a:cubicBezTo>
                    <a:pt x="4033" y="910"/>
                    <a:pt x="3132" y="0"/>
                    <a:pt x="20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9" name="Google Shape;739;p52"/>
          <p:cNvGrpSpPr/>
          <p:nvPr/>
        </p:nvGrpSpPr>
        <p:grpSpPr>
          <a:xfrm>
            <a:off x="814767" y="2998218"/>
            <a:ext cx="236303" cy="324282"/>
            <a:chOff x="4886375" y="3116500"/>
            <a:chExt cx="372600" cy="511325"/>
          </a:xfrm>
        </p:grpSpPr>
        <p:sp>
          <p:nvSpPr>
            <p:cNvPr id="740" name="Google Shape;740;p52"/>
            <p:cNvSpPr/>
            <p:nvPr/>
          </p:nvSpPr>
          <p:spPr>
            <a:xfrm>
              <a:off x="4886375" y="3116500"/>
              <a:ext cx="357525" cy="357525"/>
            </a:xfrm>
            <a:custGeom>
              <a:rect b="b" l="l" r="r" t="t"/>
              <a:pathLst>
                <a:path extrusionOk="0" h="14301" w="14301">
                  <a:moveTo>
                    <a:pt x="7151" y="1"/>
                  </a:moveTo>
                  <a:cubicBezTo>
                    <a:pt x="3202" y="1"/>
                    <a:pt x="1" y="3202"/>
                    <a:pt x="1" y="7151"/>
                  </a:cubicBezTo>
                  <a:cubicBezTo>
                    <a:pt x="1" y="11100"/>
                    <a:pt x="3202" y="14301"/>
                    <a:pt x="7151" y="14301"/>
                  </a:cubicBezTo>
                  <a:cubicBezTo>
                    <a:pt x="11100" y="14301"/>
                    <a:pt x="14301" y="11100"/>
                    <a:pt x="14301" y="7151"/>
                  </a:cubicBezTo>
                  <a:cubicBezTo>
                    <a:pt x="14301" y="3202"/>
                    <a:pt x="11100" y="1"/>
                    <a:pt x="71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2"/>
            <p:cNvSpPr/>
            <p:nvPr/>
          </p:nvSpPr>
          <p:spPr>
            <a:xfrm>
              <a:off x="4886375" y="3295250"/>
              <a:ext cx="372600" cy="332575"/>
            </a:xfrm>
            <a:custGeom>
              <a:rect b="b" l="l" r="r" t="t"/>
              <a:pathLst>
                <a:path extrusionOk="0" h="13303" w="14904">
                  <a:moveTo>
                    <a:pt x="1" y="1"/>
                  </a:moveTo>
                  <a:cubicBezTo>
                    <a:pt x="219" y="7816"/>
                    <a:pt x="7151" y="13303"/>
                    <a:pt x="7151" y="13303"/>
                  </a:cubicBezTo>
                  <a:cubicBezTo>
                    <a:pt x="14904" y="5384"/>
                    <a:pt x="14301" y="1"/>
                    <a:pt x="143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2"/>
            <p:cNvSpPr/>
            <p:nvPr/>
          </p:nvSpPr>
          <p:spPr>
            <a:xfrm>
              <a:off x="4975500" y="3205625"/>
              <a:ext cx="179300" cy="179300"/>
            </a:xfrm>
            <a:custGeom>
              <a:rect b="b" l="l" r="r" t="t"/>
              <a:pathLst>
                <a:path extrusionOk="0" h="7172" w="7172">
                  <a:moveTo>
                    <a:pt x="3586" y="0"/>
                  </a:moveTo>
                  <a:cubicBezTo>
                    <a:pt x="1611" y="0"/>
                    <a:pt x="0" y="1601"/>
                    <a:pt x="0" y="3586"/>
                  </a:cubicBezTo>
                  <a:cubicBezTo>
                    <a:pt x="0" y="5560"/>
                    <a:pt x="1611" y="7171"/>
                    <a:pt x="3586" y="7171"/>
                  </a:cubicBezTo>
                  <a:cubicBezTo>
                    <a:pt x="5571" y="7171"/>
                    <a:pt x="7171" y="5560"/>
                    <a:pt x="7171" y="3586"/>
                  </a:cubicBezTo>
                  <a:cubicBezTo>
                    <a:pt x="7171" y="1601"/>
                    <a:pt x="5571" y="0"/>
                    <a:pt x="35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3" name="Google Shape;743;p52"/>
          <p:cNvGrpSpPr/>
          <p:nvPr/>
        </p:nvGrpSpPr>
        <p:grpSpPr>
          <a:xfrm>
            <a:off x="1915916" y="1047622"/>
            <a:ext cx="1206594" cy="4095867"/>
            <a:chOff x="1647116" y="801097"/>
            <a:chExt cx="1206594" cy="4095867"/>
          </a:xfrm>
        </p:grpSpPr>
        <p:grpSp>
          <p:nvGrpSpPr>
            <p:cNvPr id="744" name="Google Shape;744;p52"/>
            <p:cNvGrpSpPr/>
            <p:nvPr/>
          </p:nvGrpSpPr>
          <p:grpSpPr>
            <a:xfrm>
              <a:off x="1647116" y="801097"/>
              <a:ext cx="1206594" cy="4095867"/>
              <a:chOff x="869875" y="1748125"/>
              <a:chExt cx="663000" cy="2250600"/>
            </a:xfrm>
          </p:grpSpPr>
          <p:sp>
            <p:nvSpPr>
              <p:cNvPr id="745" name="Google Shape;745;p52"/>
              <p:cNvSpPr/>
              <p:nvPr/>
            </p:nvSpPr>
            <p:spPr>
              <a:xfrm>
                <a:off x="1307975" y="3885850"/>
                <a:ext cx="186350" cy="106800"/>
              </a:xfrm>
              <a:custGeom>
                <a:rect b="b" l="l" r="r" t="t"/>
                <a:pathLst>
                  <a:path extrusionOk="0" h="4272" w="7454">
                    <a:moveTo>
                      <a:pt x="267" y="1"/>
                    </a:moveTo>
                    <a:cubicBezTo>
                      <a:pt x="212" y="1"/>
                      <a:pt x="165" y="1"/>
                      <a:pt x="124" y="35"/>
                    </a:cubicBezTo>
                    <a:cubicBezTo>
                      <a:pt x="83" y="69"/>
                      <a:pt x="76" y="123"/>
                      <a:pt x="69" y="178"/>
                    </a:cubicBezTo>
                    <a:cubicBezTo>
                      <a:pt x="1" y="771"/>
                      <a:pt x="35" y="1371"/>
                      <a:pt x="171" y="1958"/>
                    </a:cubicBezTo>
                    <a:cubicBezTo>
                      <a:pt x="226" y="2203"/>
                      <a:pt x="308" y="2455"/>
                      <a:pt x="485" y="2633"/>
                    </a:cubicBezTo>
                    <a:cubicBezTo>
                      <a:pt x="669" y="2830"/>
                      <a:pt x="942" y="2926"/>
                      <a:pt x="1194" y="3008"/>
                    </a:cubicBezTo>
                    <a:cubicBezTo>
                      <a:pt x="1856" y="3226"/>
                      <a:pt x="2510" y="3444"/>
                      <a:pt x="3172" y="3662"/>
                    </a:cubicBezTo>
                    <a:cubicBezTo>
                      <a:pt x="4084" y="3964"/>
                      <a:pt x="5028" y="4272"/>
                      <a:pt x="5985" y="4272"/>
                    </a:cubicBezTo>
                    <a:cubicBezTo>
                      <a:pt x="6108" y="4272"/>
                      <a:pt x="6232" y="4266"/>
                      <a:pt x="6356" y="4256"/>
                    </a:cubicBezTo>
                    <a:cubicBezTo>
                      <a:pt x="6649" y="4235"/>
                      <a:pt x="6956" y="4160"/>
                      <a:pt x="7140" y="3935"/>
                    </a:cubicBezTo>
                    <a:cubicBezTo>
                      <a:pt x="7454" y="3533"/>
                      <a:pt x="7161" y="2946"/>
                      <a:pt x="6847" y="2544"/>
                    </a:cubicBezTo>
                    <a:cubicBezTo>
                      <a:pt x="6206" y="1814"/>
                      <a:pt x="5367" y="498"/>
                      <a:pt x="4440" y="130"/>
                    </a:cubicBezTo>
                    <a:cubicBezTo>
                      <a:pt x="4203" y="36"/>
                      <a:pt x="3903" y="11"/>
                      <a:pt x="3590" y="11"/>
                    </a:cubicBezTo>
                    <a:cubicBezTo>
                      <a:pt x="3208" y="11"/>
                      <a:pt x="2808" y="49"/>
                      <a:pt x="2483" y="49"/>
                    </a:cubicBezTo>
                    <a:cubicBezTo>
                      <a:pt x="2455" y="49"/>
                      <a:pt x="2428" y="49"/>
                      <a:pt x="2401" y="48"/>
                    </a:cubicBezTo>
                    <a:cubicBezTo>
                      <a:pt x="1692" y="35"/>
                      <a:pt x="976" y="21"/>
                      <a:pt x="2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2"/>
              <p:cNvSpPr/>
              <p:nvPr/>
            </p:nvSpPr>
            <p:spPr>
              <a:xfrm>
                <a:off x="957500" y="3892000"/>
                <a:ext cx="186350" cy="106725"/>
              </a:xfrm>
              <a:custGeom>
                <a:rect b="b" l="l" r="r" t="t"/>
                <a:pathLst>
                  <a:path extrusionOk="0" h="4269" w="7454">
                    <a:moveTo>
                      <a:pt x="7188" y="0"/>
                    </a:moveTo>
                    <a:cubicBezTo>
                      <a:pt x="6472" y="14"/>
                      <a:pt x="5762" y="27"/>
                      <a:pt x="5046" y="48"/>
                    </a:cubicBezTo>
                    <a:cubicBezTo>
                      <a:pt x="5033" y="48"/>
                      <a:pt x="5020" y="48"/>
                      <a:pt x="5006" y="48"/>
                    </a:cubicBezTo>
                    <a:cubicBezTo>
                      <a:pt x="4675" y="48"/>
                      <a:pt x="4252" y="4"/>
                      <a:pt x="3851" y="4"/>
                    </a:cubicBezTo>
                    <a:cubicBezTo>
                      <a:pt x="3542" y="4"/>
                      <a:pt x="3246" y="30"/>
                      <a:pt x="3014" y="123"/>
                    </a:cubicBezTo>
                    <a:cubicBezTo>
                      <a:pt x="2080" y="491"/>
                      <a:pt x="1242" y="1807"/>
                      <a:pt x="607" y="2537"/>
                    </a:cubicBezTo>
                    <a:cubicBezTo>
                      <a:pt x="294" y="2946"/>
                      <a:pt x="0" y="3525"/>
                      <a:pt x="314" y="3928"/>
                    </a:cubicBezTo>
                    <a:cubicBezTo>
                      <a:pt x="491" y="4160"/>
                      <a:pt x="805" y="4228"/>
                      <a:pt x="1091" y="4255"/>
                    </a:cubicBezTo>
                    <a:cubicBezTo>
                      <a:pt x="1208" y="4265"/>
                      <a:pt x="1324" y="4269"/>
                      <a:pt x="1440" y="4269"/>
                    </a:cubicBezTo>
                    <a:cubicBezTo>
                      <a:pt x="2405" y="4269"/>
                      <a:pt x="3358" y="3959"/>
                      <a:pt x="4283" y="3655"/>
                    </a:cubicBezTo>
                    <a:cubicBezTo>
                      <a:pt x="4937" y="3437"/>
                      <a:pt x="5599" y="3219"/>
                      <a:pt x="6253" y="3000"/>
                    </a:cubicBezTo>
                    <a:cubicBezTo>
                      <a:pt x="6512" y="2918"/>
                      <a:pt x="6778" y="2823"/>
                      <a:pt x="6963" y="2632"/>
                    </a:cubicBezTo>
                    <a:cubicBezTo>
                      <a:pt x="7140" y="2448"/>
                      <a:pt x="7222" y="2196"/>
                      <a:pt x="7276" y="1950"/>
                    </a:cubicBezTo>
                    <a:cubicBezTo>
                      <a:pt x="7413" y="1371"/>
                      <a:pt x="7453" y="764"/>
                      <a:pt x="7378" y="171"/>
                    </a:cubicBezTo>
                    <a:cubicBezTo>
                      <a:pt x="7372" y="116"/>
                      <a:pt x="7365" y="61"/>
                      <a:pt x="7324" y="27"/>
                    </a:cubicBezTo>
                    <a:cubicBezTo>
                      <a:pt x="7290" y="0"/>
                      <a:pt x="7235" y="0"/>
                      <a:pt x="71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2"/>
              <p:cNvSpPr/>
              <p:nvPr/>
            </p:nvSpPr>
            <p:spPr>
              <a:xfrm>
                <a:off x="1013750" y="2156950"/>
                <a:ext cx="436775" cy="455500"/>
              </a:xfrm>
              <a:custGeom>
                <a:rect b="b" l="l" r="r" t="t"/>
                <a:pathLst>
                  <a:path extrusionOk="0" h="18220" w="17471">
                    <a:moveTo>
                      <a:pt x="2237" y="0"/>
                    </a:moveTo>
                    <a:cubicBezTo>
                      <a:pt x="1003" y="0"/>
                      <a:pt x="1" y="1002"/>
                      <a:pt x="1" y="2237"/>
                    </a:cubicBezTo>
                    <a:lnTo>
                      <a:pt x="1" y="15983"/>
                    </a:lnTo>
                    <a:cubicBezTo>
                      <a:pt x="1" y="17218"/>
                      <a:pt x="1003" y="18220"/>
                      <a:pt x="2237" y="18220"/>
                    </a:cubicBezTo>
                    <a:lnTo>
                      <a:pt x="15241" y="18220"/>
                    </a:lnTo>
                    <a:cubicBezTo>
                      <a:pt x="16475" y="18220"/>
                      <a:pt x="17471" y="17218"/>
                      <a:pt x="17471" y="15983"/>
                    </a:cubicBezTo>
                    <a:lnTo>
                      <a:pt x="17471" y="2237"/>
                    </a:lnTo>
                    <a:cubicBezTo>
                      <a:pt x="17471" y="1002"/>
                      <a:pt x="16475" y="0"/>
                      <a:pt x="152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2"/>
              <p:cNvSpPr/>
              <p:nvPr/>
            </p:nvSpPr>
            <p:spPr>
              <a:xfrm>
                <a:off x="986150" y="2885350"/>
                <a:ext cx="497950" cy="1015175"/>
              </a:xfrm>
              <a:custGeom>
                <a:rect b="b" l="l" r="r" t="t"/>
                <a:pathLst>
                  <a:path extrusionOk="0" h="40607" w="19918">
                    <a:moveTo>
                      <a:pt x="798" y="1"/>
                    </a:moveTo>
                    <a:cubicBezTo>
                      <a:pt x="0" y="8913"/>
                      <a:pt x="539" y="31681"/>
                      <a:pt x="1146" y="40607"/>
                    </a:cubicBezTo>
                    <a:lnTo>
                      <a:pt x="7276" y="40607"/>
                    </a:lnTo>
                    <a:cubicBezTo>
                      <a:pt x="8851" y="20594"/>
                      <a:pt x="8374" y="33011"/>
                      <a:pt x="10133" y="5258"/>
                    </a:cubicBezTo>
                    <a:cubicBezTo>
                      <a:pt x="11974" y="34927"/>
                      <a:pt x="11026" y="20594"/>
                      <a:pt x="12601" y="40607"/>
                    </a:cubicBezTo>
                    <a:lnTo>
                      <a:pt x="18309" y="40607"/>
                    </a:lnTo>
                    <a:cubicBezTo>
                      <a:pt x="18909" y="31681"/>
                      <a:pt x="19918" y="8913"/>
                      <a:pt x="19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2"/>
              <p:cNvSpPr/>
              <p:nvPr/>
            </p:nvSpPr>
            <p:spPr>
              <a:xfrm>
                <a:off x="1013075" y="2712850"/>
                <a:ext cx="443925" cy="269875"/>
              </a:xfrm>
              <a:custGeom>
                <a:rect b="b" l="l" r="r" t="t"/>
                <a:pathLst>
                  <a:path extrusionOk="0" h="10795" w="17757">
                    <a:moveTo>
                      <a:pt x="4262" y="0"/>
                    </a:moveTo>
                    <a:cubicBezTo>
                      <a:pt x="4562" y="1091"/>
                      <a:pt x="5551" y="4773"/>
                      <a:pt x="5571" y="5899"/>
                    </a:cubicBezTo>
                    <a:cubicBezTo>
                      <a:pt x="5571" y="6178"/>
                      <a:pt x="5565" y="6464"/>
                      <a:pt x="5428" y="6710"/>
                    </a:cubicBezTo>
                    <a:cubicBezTo>
                      <a:pt x="5258" y="7003"/>
                      <a:pt x="4930" y="7160"/>
                      <a:pt x="4624" y="7303"/>
                    </a:cubicBezTo>
                    <a:cubicBezTo>
                      <a:pt x="3603" y="7768"/>
                      <a:pt x="2493" y="8135"/>
                      <a:pt x="1404" y="8135"/>
                    </a:cubicBezTo>
                    <a:cubicBezTo>
                      <a:pt x="929" y="8135"/>
                      <a:pt x="458" y="8065"/>
                      <a:pt x="0" y="7903"/>
                    </a:cubicBezTo>
                    <a:lnTo>
                      <a:pt x="0" y="10794"/>
                    </a:lnTo>
                    <a:lnTo>
                      <a:pt x="17757" y="10794"/>
                    </a:lnTo>
                    <a:lnTo>
                      <a:pt x="17757" y="8033"/>
                    </a:lnTo>
                    <a:cubicBezTo>
                      <a:pt x="17441" y="8104"/>
                      <a:pt x="17122" y="8136"/>
                      <a:pt x="16801" y="8136"/>
                    </a:cubicBezTo>
                    <a:cubicBezTo>
                      <a:pt x="15712" y="8136"/>
                      <a:pt x="14605" y="7767"/>
                      <a:pt x="13584" y="7303"/>
                    </a:cubicBezTo>
                    <a:cubicBezTo>
                      <a:pt x="13277" y="7160"/>
                      <a:pt x="12943" y="7003"/>
                      <a:pt x="12779" y="6710"/>
                    </a:cubicBezTo>
                    <a:cubicBezTo>
                      <a:pt x="12636" y="6464"/>
                      <a:pt x="12629" y="6178"/>
                      <a:pt x="12636" y="5899"/>
                    </a:cubicBezTo>
                    <a:cubicBezTo>
                      <a:pt x="12656" y="4773"/>
                      <a:pt x="13058" y="1091"/>
                      <a:pt x="133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2"/>
              <p:cNvSpPr/>
              <p:nvPr/>
            </p:nvSpPr>
            <p:spPr>
              <a:xfrm>
                <a:off x="1037625" y="2866700"/>
                <a:ext cx="133150" cy="132000"/>
              </a:xfrm>
              <a:custGeom>
                <a:rect b="b" l="l" r="r" t="t"/>
                <a:pathLst>
                  <a:path extrusionOk="0" h="5280" w="5326">
                    <a:moveTo>
                      <a:pt x="2350" y="0"/>
                    </a:moveTo>
                    <a:cubicBezTo>
                      <a:pt x="2189" y="0"/>
                      <a:pt x="2020" y="19"/>
                      <a:pt x="1841" y="58"/>
                    </a:cubicBezTo>
                    <a:cubicBezTo>
                      <a:pt x="1296" y="181"/>
                      <a:pt x="757" y="447"/>
                      <a:pt x="444" y="911"/>
                    </a:cubicBezTo>
                    <a:cubicBezTo>
                      <a:pt x="0" y="1558"/>
                      <a:pt x="82" y="2424"/>
                      <a:pt x="219" y="3195"/>
                    </a:cubicBezTo>
                    <a:cubicBezTo>
                      <a:pt x="328" y="3836"/>
                      <a:pt x="471" y="4490"/>
                      <a:pt x="819" y="5036"/>
                    </a:cubicBezTo>
                    <a:cubicBezTo>
                      <a:pt x="866" y="5111"/>
                      <a:pt x="914" y="5179"/>
                      <a:pt x="982" y="5227"/>
                    </a:cubicBezTo>
                    <a:cubicBezTo>
                      <a:pt x="1036" y="5262"/>
                      <a:pt x="1101" y="5280"/>
                      <a:pt x="1166" y="5280"/>
                    </a:cubicBezTo>
                    <a:cubicBezTo>
                      <a:pt x="1251" y="5280"/>
                      <a:pt x="1337" y="5251"/>
                      <a:pt x="1398" y="5193"/>
                    </a:cubicBezTo>
                    <a:cubicBezTo>
                      <a:pt x="1468" y="5132"/>
                      <a:pt x="1504" y="5038"/>
                      <a:pt x="1504" y="4945"/>
                    </a:cubicBezTo>
                    <a:lnTo>
                      <a:pt x="1504" y="4945"/>
                    </a:lnTo>
                    <a:cubicBezTo>
                      <a:pt x="1580" y="5108"/>
                      <a:pt x="1762" y="5226"/>
                      <a:pt x="1943" y="5226"/>
                    </a:cubicBezTo>
                    <a:cubicBezTo>
                      <a:pt x="1985" y="5226"/>
                      <a:pt x="2026" y="5220"/>
                      <a:pt x="2066" y="5206"/>
                    </a:cubicBezTo>
                    <a:cubicBezTo>
                      <a:pt x="2332" y="5111"/>
                      <a:pt x="2448" y="4736"/>
                      <a:pt x="2285" y="4511"/>
                    </a:cubicBezTo>
                    <a:lnTo>
                      <a:pt x="2285" y="4511"/>
                    </a:lnTo>
                    <a:cubicBezTo>
                      <a:pt x="2448" y="4613"/>
                      <a:pt x="2544" y="4797"/>
                      <a:pt x="2660" y="4947"/>
                    </a:cubicBezTo>
                    <a:cubicBezTo>
                      <a:pt x="2760" y="5082"/>
                      <a:pt x="2915" y="5202"/>
                      <a:pt x="3074" y="5202"/>
                    </a:cubicBezTo>
                    <a:cubicBezTo>
                      <a:pt x="3100" y="5202"/>
                      <a:pt x="3125" y="5199"/>
                      <a:pt x="3151" y="5193"/>
                    </a:cubicBezTo>
                    <a:cubicBezTo>
                      <a:pt x="3321" y="5145"/>
                      <a:pt x="3417" y="4954"/>
                      <a:pt x="3410" y="4777"/>
                    </a:cubicBezTo>
                    <a:cubicBezTo>
                      <a:pt x="3405" y="4654"/>
                      <a:pt x="3364" y="4537"/>
                      <a:pt x="3312" y="4425"/>
                    </a:cubicBezTo>
                    <a:lnTo>
                      <a:pt x="3312" y="4425"/>
                    </a:lnTo>
                    <a:cubicBezTo>
                      <a:pt x="3383" y="4559"/>
                      <a:pt x="3468" y="4686"/>
                      <a:pt x="3594" y="4777"/>
                    </a:cubicBezTo>
                    <a:cubicBezTo>
                      <a:pt x="3681" y="4842"/>
                      <a:pt x="3793" y="4880"/>
                      <a:pt x="3900" y="4880"/>
                    </a:cubicBezTo>
                    <a:cubicBezTo>
                      <a:pt x="3995" y="4880"/>
                      <a:pt x="4086" y="4851"/>
                      <a:pt x="4153" y="4784"/>
                    </a:cubicBezTo>
                    <a:cubicBezTo>
                      <a:pt x="4317" y="4620"/>
                      <a:pt x="4269" y="4347"/>
                      <a:pt x="4208" y="4129"/>
                    </a:cubicBezTo>
                    <a:cubicBezTo>
                      <a:pt x="4064" y="3604"/>
                      <a:pt x="3914" y="3079"/>
                      <a:pt x="3771" y="2554"/>
                    </a:cubicBezTo>
                    <a:lnTo>
                      <a:pt x="3771" y="2554"/>
                    </a:lnTo>
                    <a:cubicBezTo>
                      <a:pt x="3919" y="2608"/>
                      <a:pt x="4082" y="2662"/>
                      <a:pt x="4240" y="2662"/>
                    </a:cubicBezTo>
                    <a:cubicBezTo>
                      <a:pt x="4301" y="2662"/>
                      <a:pt x="4361" y="2655"/>
                      <a:pt x="4419" y="2636"/>
                    </a:cubicBezTo>
                    <a:cubicBezTo>
                      <a:pt x="5326" y="2329"/>
                      <a:pt x="4419" y="1231"/>
                      <a:pt x="4085" y="870"/>
                    </a:cubicBezTo>
                    <a:cubicBezTo>
                      <a:pt x="3572" y="335"/>
                      <a:pt x="3032" y="0"/>
                      <a:pt x="2350" y="0"/>
                    </a:cubicBezTo>
                    <a:close/>
                  </a:path>
                </a:pathLst>
              </a:custGeom>
              <a:solidFill>
                <a:srgbClr val="F9C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2"/>
              <p:cNvSpPr/>
              <p:nvPr/>
            </p:nvSpPr>
            <p:spPr>
              <a:xfrm>
                <a:off x="1312600" y="2866700"/>
                <a:ext cx="133150" cy="132000"/>
              </a:xfrm>
              <a:custGeom>
                <a:rect b="b" l="l" r="r" t="t"/>
                <a:pathLst>
                  <a:path extrusionOk="0" h="5280" w="5326">
                    <a:moveTo>
                      <a:pt x="2979" y="0"/>
                    </a:moveTo>
                    <a:cubicBezTo>
                      <a:pt x="2294" y="0"/>
                      <a:pt x="1755" y="335"/>
                      <a:pt x="1248" y="870"/>
                    </a:cubicBezTo>
                    <a:cubicBezTo>
                      <a:pt x="907" y="1231"/>
                      <a:pt x="0" y="2329"/>
                      <a:pt x="914" y="2636"/>
                    </a:cubicBezTo>
                    <a:cubicBezTo>
                      <a:pt x="970" y="2655"/>
                      <a:pt x="1029" y="2662"/>
                      <a:pt x="1089" y="2662"/>
                    </a:cubicBezTo>
                    <a:cubicBezTo>
                      <a:pt x="1245" y="2662"/>
                      <a:pt x="1409" y="2608"/>
                      <a:pt x="1562" y="2554"/>
                    </a:cubicBezTo>
                    <a:lnTo>
                      <a:pt x="1562" y="2554"/>
                    </a:lnTo>
                    <a:cubicBezTo>
                      <a:pt x="1412" y="3079"/>
                      <a:pt x="1268" y="3604"/>
                      <a:pt x="1118" y="4129"/>
                    </a:cubicBezTo>
                    <a:cubicBezTo>
                      <a:pt x="1057" y="4347"/>
                      <a:pt x="1009" y="4620"/>
                      <a:pt x="1173" y="4784"/>
                    </a:cubicBezTo>
                    <a:cubicBezTo>
                      <a:pt x="1240" y="4851"/>
                      <a:pt x="1332" y="4880"/>
                      <a:pt x="1429" y="4880"/>
                    </a:cubicBezTo>
                    <a:cubicBezTo>
                      <a:pt x="1538" y="4880"/>
                      <a:pt x="1652" y="4842"/>
                      <a:pt x="1739" y="4777"/>
                    </a:cubicBezTo>
                    <a:cubicBezTo>
                      <a:pt x="1859" y="4687"/>
                      <a:pt x="1942" y="4560"/>
                      <a:pt x="2013" y="4426"/>
                    </a:cubicBezTo>
                    <a:lnTo>
                      <a:pt x="2013" y="4426"/>
                    </a:lnTo>
                    <a:cubicBezTo>
                      <a:pt x="1961" y="4538"/>
                      <a:pt x="1921" y="4654"/>
                      <a:pt x="1916" y="4777"/>
                    </a:cubicBezTo>
                    <a:cubicBezTo>
                      <a:pt x="1909" y="4954"/>
                      <a:pt x="2005" y="5145"/>
                      <a:pt x="2175" y="5193"/>
                    </a:cubicBezTo>
                    <a:cubicBezTo>
                      <a:pt x="2202" y="5199"/>
                      <a:pt x="2228" y="5202"/>
                      <a:pt x="2254" y="5202"/>
                    </a:cubicBezTo>
                    <a:cubicBezTo>
                      <a:pt x="2416" y="5202"/>
                      <a:pt x="2566" y="5082"/>
                      <a:pt x="2666" y="4947"/>
                    </a:cubicBezTo>
                    <a:cubicBezTo>
                      <a:pt x="2789" y="4797"/>
                      <a:pt x="2878" y="4613"/>
                      <a:pt x="3041" y="4511"/>
                    </a:cubicBezTo>
                    <a:lnTo>
                      <a:pt x="3041" y="4511"/>
                    </a:lnTo>
                    <a:cubicBezTo>
                      <a:pt x="2878" y="4736"/>
                      <a:pt x="2994" y="5111"/>
                      <a:pt x="3260" y="5206"/>
                    </a:cubicBezTo>
                    <a:cubicBezTo>
                      <a:pt x="3301" y="5220"/>
                      <a:pt x="3343" y="5226"/>
                      <a:pt x="3385" y="5226"/>
                    </a:cubicBezTo>
                    <a:cubicBezTo>
                      <a:pt x="3568" y="5226"/>
                      <a:pt x="3747" y="5108"/>
                      <a:pt x="3823" y="4945"/>
                    </a:cubicBezTo>
                    <a:lnTo>
                      <a:pt x="3823" y="4945"/>
                    </a:lnTo>
                    <a:cubicBezTo>
                      <a:pt x="3823" y="5039"/>
                      <a:pt x="3861" y="5132"/>
                      <a:pt x="3935" y="5193"/>
                    </a:cubicBezTo>
                    <a:cubicBezTo>
                      <a:pt x="3996" y="5251"/>
                      <a:pt x="4080" y="5280"/>
                      <a:pt x="4163" y="5280"/>
                    </a:cubicBezTo>
                    <a:cubicBezTo>
                      <a:pt x="4226" y="5280"/>
                      <a:pt x="4290" y="5262"/>
                      <a:pt x="4344" y="5227"/>
                    </a:cubicBezTo>
                    <a:cubicBezTo>
                      <a:pt x="4412" y="5179"/>
                      <a:pt x="4460" y="5111"/>
                      <a:pt x="4507" y="5036"/>
                    </a:cubicBezTo>
                    <a:cubicBezTo>
                      <a:pt x="4855" y="4490"/>
                      <a:pt x="4998" y="3836"/>
                      <a:pt x="5107" y="3195"/>
                    </a:cubicBezTo>
                    <a:cubicBezTo>
                      <a:pt x="5244" y="2424"/>
                      <a:pt x="5326" y="1558"/>
                      <a:pt x="4882" y="911"/>
                    </a:cubicBezTo>
                    <a:cubicBezTo>
                      <a:pt x="4569" y="447"/>
                      <a:pt x="4037" y="181"/>
                      <a:pt x="3491" y="58"/>
                    </a:cubicBezTo>
                    <a:cubicBezTo>
                      <a:pt x="3311" y="19"/>
                      <a:pt x="3141" y="0"/>
                      <a:pt x="2979" y="0"/>
                    </a:cubicBezTo>
                    <a:close/>
                  </a:path>
                </a:pathLst>
              </a:custGeom>
              <a:solidFill>
                <a:srgbClr val="F9C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2"/>
              <p:cNvSpPr/>
              <p:nvPr/>
            </p:nvSpPr>
            <p:spPr>
              <a:xfrm>
                <a:off x="869875" y="2185650"/>
                <a:ext cx="663000" cy="730625"/>
              </a:xfrm>
              <a:custGeom>
                <a:rect b="b" l="l" r="r" t="t"/>
                <a:pathLst>
                  <a:path extrusionOk="0" h="29225" w="26520">
                    <a:moveTo>
                      <a:pt x="13690" y="0"/>
                    </a:moveTo>
                    <a:cubicBezTo>
                      <a:pt x="8968" y="0"/>
                      <a:pt x="6629" y="1423"/>
                      <a:pt x="6629" y="1423"/>
                    </a:cubicBezTo>
                    <a:cubicBezTo>
                      <a:pt x="5108" y="2125"/>
                      <a:pt x="1" y="7560"/>
                      <a:pt x="5619" y="28950"/>
                    </a:cubicBezTo>
                    <a:cubicBezTo>
                      <a:pt x="6110" y="29142"/>
                      <a:pt x="6618" y="29224"/>
                      <a:pt x="7130" y="29224"/>
                    </a:cubicBezTo>
                    <a:cubicBezTo>
                      <a:pt x="8220" y="29224"/>
                      <a:pt x="9331" y="28855"/>
                      <a:pt x="10352" y="28391"/>
                    </a:cubicBezTo>
                    <a:cubicBezTo>
                      <a:pt x="10658" y="28248"/>
                      <a:pt x="10986" y="28091"/>
                      <a:pt x="11156" y="27798"/>
                    </a:cubicBezTo>
                    <a:cubicBezTo>
                      <a:pt x="11293" y="27552"/>
                      <a:pt x="11299" y="27266"/>
                      <a:pt x="11299" y="26987"/>
                    </a:cubicBezTo>
                    <a:cubicBezTo>
                      <a:pt x="11279" y="25861"/>
                      <a:pt x="10290" y="22179"/>
                      <a:pt x="9990" y="21088"/>
                    </a:cubicBezTo>
                    <a:lnTo>
                      <a:pt x="19087" y="21088"/>
                    </a:lnTo>
                    <a:cubicBezTo>
                      <a:pt x="18786" y="22179"/>
                      <a:pt x="18384" y="25861"/>
                      <a:pt x="18364" y="26987"/>
                    </a:cubicBezTo>
                    <a:cubicBezTo>
                      <a:pt x="18357" y="27266"/>
                      <a:pt x="18364" y="27552"/>
                      <a:pt x="18507" y="27798"/>
                    </a:cubicBezTo>
                    <a:cubicBezTo>
                      <a:pt x="18671" y="28091"/>
                      <a:pt x="19005" y="28248"/>
                      <a:pt x="19312" y="28391"/>
                    </a:cubicBezTo>
                    <a:cubicBezTo>
                      <a:pt x="20332" y="28855"/>
                      <a:pt x="21443" y="29224"/>
                      <a:pt x="22533" y="29224"/>
                    </a:cubicBezTo>
                    <a:cubicBezTo>
                      <a:pt x="23045" y="29224"/>
                      <a:pt x="23553" y="29142"/>
                      <a:pt x="24044" y="28950"/>
                    </a:cubicBezTo>
                    <a:cubicBezTo>
                      <a:pt x="25271" y="22772"/>
                      <a:pt x="26519" y="17767"/>
                      <a:pt x="26519" y="11542"/>
                    </a:cubicBezTo>
                    <a:cubicBezTo>
                      <a:pt x="26519" y="9619"/>
                      <a:pt x="26226" y="6966"/>
                      <a:pt x="25530" y="5119"/>
                    </a:cubicBezTo>
                    <a:cubicBezTo>
                      <a:pt x="24432" y="2193"/>
                      <a:pt x="22005" y="1259"/>
                      <a:pt x="22005" y="1259"/>
                    </a:cubicBezTo>
                    <a:cubicBezTo>
                      <a:pt x="18696" y="319"/>
                      <a:pt x="15926" y="0"/>
                      <a:pt x="136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2"/>
              <p:cNvSpPr/>
              <p:nvPr/>
            </p:nvSpPr>
            <p:spPr>
              <a:xfrm>
                <a:off x="1121500" y="2185625"/>
                <a:ext cx="221450" cy="71950"/>
              </a:xfrm>
              <a:custGeom>
                <a:rect b="b" l="l" r="r" t="t"/>
                <a:pathLst>
                  <a:path extrusionOk="0" h="2878" w="8858">
                    <a:moveTo>
                      <a:pt x="3618" y="1"/>
                    </a:moveTo>
                    <a:cubicBezTo>
                      <a:pt x="2197" y="1"/>
                      <a:pt x="991" y="130"/>
                      <a:pt x="0" y="312"/>
                    </a:cubicBezTo>
                    <a:cubicBezTo>
                      <a:pt x="0" y="312"/>
                      <a:pt x="400" y="2877"/>
                      <a:pt x="4288" y="2877"/>
                    </a:cubicBezTo>
                    <a:cubicBezTo>
                      <a:pt x="4333" y="2877"/>
                      <a:pt x="4379" y="2877"/>
                      <a:pt x="4426" y="2876"/>
                    </a:cubicBezTo>
                    <a:cubicBezTo>
                      <a:pt x="8374" y="2822"/>
                      <a:pt x="8858" y="524"/>
                      <a:pt x="8858" y="524"/>
                    </a:cubicBezTo>
                    <a:cubicBezTo>
                      <a:pt x="6867" y="145"/>
                      <a:pt x="5122" y="1"/>
                      <a:pt x="3618" y="1"/>
                    </a:cubicBezTo>
                    <a:close/>
                  </a:path>
                </a:pathLst>
              </a:custGeom>
              <a:solidFill>
                <a:srgbClr val="F9C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2"/>
              <p:cNvSpPr/>
              <p:nvPr/>
            </p:nvSpPr>
            <p:spPr>
              <a:xfrm>
                <a:off x="1287525" y="2187450"/>
                <a:ext cx="96850" cy="352550"/>
              </a:xfrm>
              <a:custGeom>
                <a:rect b="b" l="l" r="r" t="t"/>
                <a:pathLst>
                  <a:path extrusionOk="0" h="14102" w="3874">
                    <a:moveTo>
                      <a:pt x="812" y="1"/>
                    </a:moveTo>
                    <a:lnTo>
                      <a:pt x="812" y="1"/>
                    </a:lnTo>
                    <a:cubicBezTo>
                      <a:pt x="1" y="4487"/>
                      <a:pt x="1126" y="10379"/>
                      <a:pt x="3758" y="14102"/>
                    </a:cubicBezTo>
                    <a:cubicBezTo>
                      <a:pt x="3758" y="14102"/>
                      <a:pt x="3874" y="12104"/>
                      <a:pt x="3874" y="10822"/>
                    </a:cubicBezTo>
                    <a:lnTo>
                      <a:pt x="3874" y="9936"/>
                    </a:lnTo>
                    <a:cubicBezTo>
                      <a:pt x="2565" y="6942"/>
                      <a:pt x="2469" y="3676"/>
                      <a:pt x="3274" y="505"/>
                    </a:cubicBezTo>
                    <a:cubicBezTo>
                      <a:pt x="3274" y="505"/>
                      <a:pt x="2565" y="212"/>
                      <a:pt x="2121" y="110"/>
                    </a:cubicBezTo>
                    <a:cubicBezTo>
                      <a:pt x="1678" y="7"/>
                      <a:pt x="812" y="1"/>
                      <a:pt x="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2"/>
              <p:cNvSpPr/>
              <p:nvPr/>
            </p:nvSpPr>
            <p:spPr>
              <a:xfrm>
                <a:off x="1089625" y="2184675"/>
                <a:ext cx="98200" cy="350050"/>
              </a:xfrm>
              <a:custGeom>
                <a:rect b="b" l="l" r="r" t="t"/>
                <a:pathLst>
                  <a:path extrusionOk="0" h="14002" w="3928">
                    <a:moveTo>
                      <a:pt x="2566" y="0"/>
                    </a:moveTo>
                    <a:cubicBezTo>
                      <a:pt x="2374" y="0"/>
                      <a:pt x="2128" y="9"/>
                      <a:pt x="1821" y="37"/>
                    </a:cubicBezTo>
                    <a:cubicBezTo>
                      <a:pt x="893" y="125"/>
                      <a:pt x="484" y="391"/>
                      <a:pt x="484" y="391"/>
                    </a:cubicBezTo>
                    <a:cubicBezTo>
                      <a:pt x="1289" y="3562"/>
                      <a:pt x="1316" y="6842"/>
                      <a:pt x="0" y="9835"/>
                    </a:cubicBezTo>
                    <a:lnTo>
                      <a:pt x="0" y="10722"/>
                    </a:lnTo>
                    <a:cubicBezTo>
                      <a:pt x="0" y="12004"/>
                      <a:pt x="116" y="14002"/>
                      <a:pt x="116" y="14002"/>
                    </a:cubicBezTo>
                    <a:cubicBezTo>
                      <a:pt x="2755" y="10278"/>
                      <a:pt x="3928" y="4530"/>
                      <a:pt x="3116" y="37"/>
                    </a:cubicBezTo>
                    <a:cubicBezTo>
                      <a:pt x="3116" y="37"/>
                      <a:pt x="2950" y="0"/>
                      <a:pt x="25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2"/>
              <p:cNvSpPr/>
              <p:nvPr/>
            </p:nvSpPr>
            <p:spPr>
              <a:xfrm>
                <a:off x="1088425" y="1758250"/>
                <a:ext cx="307550" cy="409500"/>
              </a:xfrm>
              <a:custGeom>
                <a:rect b="b" l="l" r="r" t="t"/>
                <a:pathLst>
                  <a:path extrusionOk="0" h="16380" w="12302">
                    <a:moveTo>
                      <a:pt x="6325" y="0"/>
                    </a:moveTo>
                    <a:cubicBezTo>
                      <a:pt x="6109" y="0"/>
                      <a:pt x="5886" y="9"/>
                      <a:pt x="5653" y="26"/>
                    </a:cubicBezTo>
                    <a:cubicBezTo>
                      <a:pt x="5653" y="26"/>
                      <a:pt x="5604" y="23"/>
                      <a:pt x="5516" y="23"/>
                    </a:cubicBezTo>
                    <a:cubicBezTo>
                      <a:pt x="4757" y="23"/>
                      <a:pt x="1090" y="215"/>
                      <a:pt x="437" y="3879"/>
                    </a:cubicBezTo>
                    <a:cubicBezTo>
                      <a:pt x="0" y="6334"/>
                      <a:pt x="464" y="10029"/>
                      <a:pt x="1003" y="11973"/>
                    </a:cubicBezTo>
                    <a:cubicBezTo>
                      <a:pt x="1221" y="12764"/>
                      <a:pt x="1460" y="13582"/>
                      <a:pt x="1971" y="14216"/>
                    </a:cubicBezTo>
                    <a:cubicBezTo>
                      <a:pt x="3303" y="15874"/>
                      <a:pt x="4860" y="16380"/>
                      <a:pt x="6196" y="16380"/>
                    </a:cubicBezTo>
                    <a:cubicBezTo>
                      <a:pt x="7404" y="16380"/>
                      <a:pt x="8432" y="15967"/>
                      <a:pt x="8953" y="15621"/>
                    </a:cubicBezTo>
                    <a:cubicBezTo>
                      <a:pt x="9819" y="15041"/>
                      <a:pt x="10501" y="14257"/>
                      <a:pt x="10897" y="13302"/>
                    </a:cubicBezTo>
                    <a:cubicBezTo>
                      <a:pt x="11899" y="10854"/>
                      <a:pt x="12302" y="8161"/>
                      <a:pt x="12049" y="5529"/>
                    </a:cubicBezTo>
                    <a:cubicBezTo>
                      <a:pt x="12049" y="5529"/>
                      <a:pt x="11879" y="0"/>
                      <a:pt x="6325" y="0"/>
                    </a:cubicBezTo>
                    <a:close/>
                  </a:path>
                </a:pathLst>
              </a:custGeom>
              <a:solidFill>
                <a:srgbClr val="F9C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2"/>
              <p:cNvSpPr/>
              <p:nvPr/>
            </p:nvSpPr>
            <p:spPr>
              <a:xfrm rot="-561466">
                <a:off x="1278866" y="1971642"/>
                <a:ext cx="54075" cy="18300"/>
              </a:xfrm>
              <a:custGeom>
                <a:rect b="b" l="l" r="r" t="t"/>
                <a:pathLst>
                  <a:path extrusionOk="0" h="732" w="2163">
                    <a:moveTo>
                      <a:pt x="695" y="0"/>
                    </a:moveTo>
                    <a:cubicBezTo>
                      <a:pt x="498" y="0"/>
                      <a:pt x="303" y="28"/>
                      <a:pt x="117" y="86"/>
                    </a:cubicBezTo>
                    <a:cubicBezTo>
                      <a:pt x="1" y="127"/>
                      <a:pt x="28" y="304"/>
                      <a:pt x="158" y="304"/>
                    </a:cubicBezTo>
                    <a:cubicBezTo>
                      <a:pt x="772" y="338"/>
                      <a:pt x="1372" y="481"/>
                      <a:pt x="1938" y="720"/>
                    </a:cubicBezTo>
                    <a:cubicBezTo>
                      <a:pt x="1955" y="728"/>
                      <a:pt x="1972" y="731"/>
                      <a:pt x="1989" y="731"/>
                    </a:cubicBezTo>
                    <a:cubicBezTo>
                      <a:pt x="2089" y="731"/>
                      <a:pt x="2163" y="604"/>
                      <a:pt x="2081" y="522"/>
                    </a:cubicBezTo>
                    <a:cubicBezTo>
                      <a:pt x="1713" y="184"/>
                      <a:pt x="1200" y="0"/>
                      <a:pt x="695" y="0"/>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2"/>
              <p:cNvSpPr/>
              <p:nvPr/>
            </p:nvSpPr>
            <p:spPr>
              <a:xfrm>
                <a:off x="1236350" y="2011750"/>
                <a:ext cx="16050" cy="16000"/>
              </a:xfrm>
              <a:custGeom>
                <a:rect b="b" l="l" r="r" t="t"/>
                <a:pathLst>
                  <a:path extrusionOk="0" h="640" w="642">
                    <a:moveTo>
                      <a:pt x="268" y="1"/>
                    </a:moveTo>
                    <a:cubicBezTo>
                      <a:pt x="189" y="1"/>
                      <a:pt x="107" y="29"/>
                      <a:pt x="36" y="94"/>
                    </a:cubicBezTo>
                    <a:cubicBezTo>
                      <a:pt x="0" y="118"/>
                      <a:pt x="22" y="173"/>
                      <a:pt x="60" y="173"/>
                    </a:cubicBezTo>
                    <a:cubicBezTo>
                      <a:pt x="65" y="173"/>
                      <a:pt x="71" y="171"/>
                      <a:pt x="77" y="169"/>
                    </a:cubicBezTo>
                    <a:cubicBezTo>
                      <a:pt x="135" y="146"/>
                      <a:pt x="190" y="131"/>
                      <a:pt x="240" y="131"/>
                    </a:cubicBezTo>
                    <a:cubicBezTo>
                      <a:pt x="306" y="131"/>
                      <a:pt x="364" y="157"/>
                      <a:pt x="411" y="223"/>
                    </a:cubicBezTo>
                    <a:cubicBezTo>
                      <a:pt x="486" y="326"/>
                      <a:pt x="452" y="469"/>
                      <a:pt x="370" y="558"/>
                    </a:cubicBezTo>
                    <a:cubicBezTo>
                      <a:pt x="357" y="578"/>
                      <a:pt x="357" y="598"/>
                      <a:pt x="363" y="619"/>
                    </a:cubicBezTo>
                    <a:cubicBezTo>
                      <a:pt x="376" y="633"/>
                      <a:pt x="390" y="640"/>
                      <a:pt x="405" y="640"/>
                    </a:cubicBezTo>
                    <a:cubicBezTo>
                      <a:pt x="480" y="640"/>
                      <a:pt x="577" y="477"/>
                      <a:pt x="589" y="414"/>
                    </a:cubicBezTo>
                    <a:cubicBezTo>
                      <a:pt x="642" y="176"/>
                      <a:pt x="463" y="1"/>
                      <a:pt x="268"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2"/>
              <p:cNvSpPr/>
              <p:nvPr/>
            </p:nvSpPr>
            <p:spPr>
              <a:xfrm rot="471422">
                <a:off x="1144838" y="1974924"/>
                <a:ext cx="54599" cy="18200"/>
              </a:xfrm>
              <a:custGeom>
                <a:rect b="b" l="l" r="r" t="t"/>
                <a:pathLst>
                  <a:path extrusionOk="0" h="728" w="2184">
                    <a:moveTo>
                      <a:pt x="1528" y="1"/>
                    </a:moveTo>
                    <a:cubicBezTo>
                      <a:pt x="1003" y="1"/>
                      <a:pt x="465" y="151"/>
                      <a:pt x="83" y="519"/>
                    </a:cubicBezTo>
                    <a:cubicBezTo>
                      <a:pt x="1" y="595"/>
                      <a:pt x="70" y="728"/>
                      <a:pt x="170" y="728"/>
                    </a:cubicBezTo>
                    <a:cubicBezTo>
                      <a:pt x="186" y="728"/>
                      <a:pt x="202" y="724"/>
                      <a:pt x="219" y="717"/>
                    </a:cubicBezTo>
                    <a:cubicBezTo>
                      <a:pt x="785" y="478"/>
                      <a:pt x="1392" y="335"/>
                      <a:pt x="2006" y="301"/>
                    </a:cubicBezTo>
                    <a:cubicBezTo>
                      <a:pt x="2053" y="301"/>
                      <a:pt x="2094" y="274"/>
                      <a:pt x="2108" y="226"/>
                    </a:cubicBezTo>
                    <a:cubicBezTo>
                      <a:pt x="2183" y="8"/>
                      <a:pt x="1658" y="8"/>
                      <a:pt x="1528"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2"/>
              <p:cNvSpPr/>
              <p:nvPr/>
            </p:nvSpPr>
            <p:spPr>
              <a:xfrm>
                <a:off x="1224241" y="2040634"/>
                <a:ext cx="40275" cy="22200"/>
              </a:xfrm>
              <a:custGeom>
                <a:rect b="b" l="l" r="r" t="t"/>
                <a:pathLst>
                  <a:path extrusionOk="0" h="888" w="1611">
                    <a:moveTo>
                      <a:pt x="232" y="0"/>
                    </a:moveTo>
                    <a:cubicBezTo>
                      <a:pt x="187" y="0"/>
                      <a:pt x="142" y="18"/>
                      <a:pt x="96" y="67"/>
                    </a:cubicBezTo>
                    <a:cubicBezTo>
                      <a:pt x="28" y="142"/>
                      <a:pt x="1" y="257"/>
                      <a:pt x="21" y="360"/>
                    </a:cubicBezTo>
                    <a:cubicBezTo>
                      <a:pt x="55" y="632"/>
                      <a:pt x="308" y="837"/>
                      <a:pt x="574" y="878"/>
                    </a:cubicBezTo>
                    <a:cubicBezTo>
                      <a:pt x="617" y="884"/>
                      <a:pt x="660" y="887"/>
                      <a:pt x="702" y="887"/>
                    </a:cubicBezTo>
                    <a:cubicBezTo>
                      <a:pt x="931" y="887"/>
                      <a:pt x="1155" y="800"/>
                      <a:pt x="1344" y="673"/>
                    </a:cubicBezTo>
                    <a:cubicBezTo>
                      <a:pt x="1474" y="585"/>
                      <a:pt x="1610" y="442"/>
                      <a:pt x="1576" y="285"/>
                    </a:cubicBezTo>
                    <a:cubicBezTo>
                      <a:pt x="1542" y="148"/>
                      <a:pt x="1392" y="73"/>
                      <a:pt x="1249" y="67"/>
                    </a:cubicBezTo>
                    <a:cubicBezTo>
                      <a:pt x="1240" y="66"/>
                      <a:pt x="1231" y="66"/>
                      <a:pt x="1222" y="66"/>
                    </a:cubicBezTo>
                    <a:cubicBezTo>
                      <a:pt x="1094" y="66"/>
                      <a:pt x="967" y="108"/>
                      <a:pt x="840" y="121"/>
                    </a:cubicBezTo>
                    <a:cubicBezTo>
                      <a:pt x="814" y="123"/>
                      <a:pt x="788" y="125"/>
                      <a:pt x="763" y="125"/>
                    </a:cubicBezTo>
                    <a:cubicBezTo>
                      <a:pt x="639" y="125"/>
                      <a:pt x="516" y="98"/>
                      <a:pt x="403" y="53"/>
                    </a:cubicBezTo>
                    <a:cubicBezTo>
                      <a:pt x="343" y="27"/>
                      <a:pt x="287" y="0"/>
                      <a:pt x="2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2"/>
              <p:cNvSpPr/>
              <p:nvPr/>
            </p:nvSpPr>
            <p:spPr>
              <a:xfrm>
                <a:off x="1178100" y="2141425"/>
                <a:ext cx="118150" cy="77075"/>
              </a:xfrm>
              <a:custGeom>
                <a:rect b="b" l="l" r="r" t="t"/>
                <a:pathLst>
                  <a:path extrusionOk="0" h="3083" w="4726">
                    <a:moveTo>
                      <a:pt x="0" y="1"/>
                    </a:moveTo>
                    <a:lnTo>
                      <a:pt x="0" y="3083"/>
                    </a:lnTo>
                    <a:lnTo>
                      <a:pt x="4725" y="3083"/>
                    </a:lnTo>
                    <a:lnTo>
                      <a:pt x="4725" y="1"/>
                    </a:lnTo>
                    <a:close/>
                  </a:path>
                </a:pathLst>
              </a:custGeom>
              <a:solidFill>
                <a:srgbClr val="F9C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2"/>
              <p:cNvSpPr/>
              <p:nvPr/>
            </p:nvSpPr>
            <p:spPr>
              <a:xfrm>
                <a:off x="1185925" y="2154050"/>
                <a:ext cx="104875" cy="26475"/>
              </a:xfrm>
              <a:custGeom>
                <a:rect b="b" l="l" r="r" t="t"/>
                <a:pathLst>
                  <a:path extrusionOk="0" h="1059" w="4195">
                    <a:moveTo>
                      <a:pt x="1" y="0"/>
                    </a:moveTo>
                    <a:cubicBezTo>
                      <a:pt x="1" y="0"/>
                      <a:pt x="566" y="1058"/>
                      <a:pt x="2070" y="1058"/>
                    </a:cubicBezTo>
                    <a:cubicBezTo>
                      <a:pt x="2098" y="1058"/>
                      <a:pt x="2127" y="1058"/>
                      <a:pt x="2155" y="1057"/>
                    </a:cubicBezTo>
                    <a:cubicBezTo>
                      <a:pt x="3724" y="1016"/>
                      <a:pt x="4194" y="212"/>
                      <a:pt x="4194" y="212"/>
                    </a:cubicBezTo>
                    <a:lnTo>
                      <a:pt x="4194" y="212"/>
                    </a:lnTo>
                    <a:cubicBezTo>
                      <a:pt x="4194" y="212"/>
                      <a:pt x="3241" y="553"/>
                      <a:pt x="2113" y="553"/>
                    </a:cubicBezTo>
                    <a:cubicBezTo>
                      <a:pt x="1415" y="553"/>
                      <a:pt x="649" y="422"/>
                      <a:pt x="1" y="0"/>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2"/>
              <p:cNvSpPr/>
              <p:nvPr/>
            </p:nvSpPr>
            <p:spPr>
              <a:xfrm>
                <a:off x="1072225" y="1748125"/>
                <a:ext cx="334750" cy="235300"/>
              </a:xfrm>
              <a:custGeom>
                <a:rect b="b" l="l" r="r" t="t"/>
                <a:pathLst>
                  <a:path extrusionOk="0" h="9412" w="13390">
                    <a:moveTo>
                      <a:pt x="6780" y="0"/>
                    </a:moveTo>
                    <a:cubicBezTo>
                      <a:pt x="3927" y="0"/>
                      <a:pt x="1087" y="1549"/>
                      <a:pt x="553" y="4263"/>
                    </a:cubicBezTo>
                    <a:cubicBezTo>
                      <a:pt x="423" y="4918"/>
                      <a:pt x="1" y="8368"/>
                      <a:pt x="1139" y="9411"/>
                    </a:cubicBezTo>
                    <a:cubicBezTo>
                      <a:pt x="1173" y="8307"/>
                      <a:pt x="1248" y="7073"/>
                      <a:pt x="1289" y="5968"/>
                    </a:cubicBezTo>
                    <a:cubicBezTo>
                      <a:pt x="1565" y="6107"/>
                      <a:pt x="1873" y="6176"/>
                      <a:pt x="2181" y="6176"/>
                    </a:cubicBezTo>
                    <a:cubicBezTo>
                      <a:pt x="2550" y="6176"/>
                      <a:pt x="2920" y="6077"/>
                      <a:pt x="3233" y="5879"/>
                    </a:cubicBezTo>
                    <a:lnTo>
                      <a:pt x="3233" y="5879"/>
                    </a:lnTo>
                    <a:cubicBezTo>
                      <a:pt x="3035" y="6323"/>
                      <a:pt x="2830" y="6766"/>
                      <a:pt x="2626" y="7209"/>
                    </a:cubicBezTo>
                    <a:cubicBezTo>
                      <a:pt x="2578" y="7298"/>
                      <a:pt x="2537" y="7400"/>
                      <a:pt x="2537" y="7502"/>
                    </a:cubicBezTo>
                    <a:cubicBezTo>
                      <a:pt x="2544" y="7843"/>
                      <a:pt x="2994" y="7952"/>
                      <a:pt x="3335" y="7959"/>
                    </a:cubicBezTo>
                    <a:cubicBezTo>
                      <a:pt x="3365" y="7959"/>
                      <a:pt x="3396" y="7959"/>
                      <a:pt x="3426" y="7959"/>
                    </a:cubicBezTo>
                    <a:cubicBezTo>
                      <a:pt x="4937" y="7959"/>
                      <a:pt x="6459" y="7792"/>
                      <a:pt x="7876" y="7264"/>
                    </a:cubicBezTo>
                    <a:cubicBezTo>
                      <a:pt x="9315" y="6718"/>
                      <a:pt x="10638" y="5784"/>
                      <a:pt x="11463" y="4488"/>
                    </a:cubicBezTo>
                    <a:lnTo>
                      <a:pt x="11463" y="4488"/>
                    </a:lnTo>
                    <a:cubicBezTo>
                      <a:pt x="11265" y="6098"/>
                      <a:pt x="11756" y="7775"/>
                      <a:pt x="12793" y="9016"/>
                    </a:cubicBezTo>
                    <a:cubicBezTo>
                      <a:pt x="13222" y="8334"/>
                      <a:pt x="13134" y="7802"/>
                      <a:pt x="13181" y="6800"/>
                    </a:cubicBezTo>
                    <a:cubicBezTo>
                      <a:pt x="13390" y="2069"/>
                      <a:pt x="10076" y="0"/>
                      <a:pt x="6780" y="0"/>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2"/>
              <p:cNvSpPr/>
              <p:nvPr/>
            </p:nvSpPr>
            <p:spPr>
              <a:xfrm>
                <a:off x="1384875" y="1954625"/>
                <a:ext cx="41775" cy="58800"/>
              </a:xfrm>
              <a:custGeom>
                <a:rect b="b" l="l" r="r" t="t"/>
                <a:pathLst>
                  <a:path extrusionOk="0" h="2352" w="1671">
                    <a:moveTo>
                      <a:pt x="1024" y="1"/>
                    </a:moveTo>
                    <a:cubicBezTo>
                      <a:pt x="918" y="1"/>
                      <a:pt x="809" y="28"/>
                      <a:pt x="716" y="74"/>
                    </a:cubicBezTo>
                    <a:cubicBezTo>
                      <a:pt x="519" y="170"/>
                      <a:pt x="184" y="551"/>
                      <a:pt x="0" y="763"/>
                    </a:cubicBezTo>
                    <a:lnTo>
                      <a:pt x="7" y="2120"/>
                    </a:lnTo>
                    <a:cubicBezTo>
                      <a:pt x="123" y="2265"/>
                      <a:pt x="316" y="2352"/>
                      <a:pt x="505" y="2352"/>
                    </a:cubicBezTo>
                    <a:cubicBezTo>
                      <a:pt x="573" y="2352"/>
                      <a:pt x="640" y="2341"/>
                      <a:pt x="703" y="2318"/>
                    </a:cubicBezTo>
                    <a:cubicBezTo>
                      <a:pt x="894" y="2249"/>
                      <a:pt x="1037" y="2092"/>
                      <a:pt x="1159" y="1929"/>
                    </a:cubicBezTo>
                    <a:cubicBezTo>
                      <a:pt x="1473" y="1506"/>
                      <a:pt x="1671" y="954"/>
                      <a:pt x="1528" y="442"/>
                    </a:cubicBezTo>
                    <a:cubicBezTo>
                      <a:pt x="1494" y="313"/>
                      <a:pt x="1439" y="190"/>
                      <a:pt x="1337" y="101"/>
                    </a:cubicBezTo>
                    <a:cubicBezTo>
                      <a:pt x="1249" y="31"/>
                      <a:pt x="1138" y="1"/>
                      <a:pt x="1024" y="1"/>
                    </a:cubicBezTo>
                    <a:close/>
                  </a:path>
                </a:pathLst>
              </a:custGeom>
              <a:solidFill>
                <a:srgbClr val="F9C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2"/>
              <p:cNvSpPr/>
              <p:nvPr/>
            </p:nvSpPr>
            <p:spPr>
              <a:xfrm>
                <a:off x="1386625" y="1967475"/>
                <a:ext cx="25950" cy="26625"/>
              </a:xfrm>
              <a:custGeom>
                <a:rect b="b" l="l" r="r" t="t"/>
                <a:pathLst>
                  <a:path extrusionOk="0" h="1065" w="1038">
                    <a:moveTo>
                      <a:pt x="999" y="1"/>
                    </a:moveTo>
                    <a:cubicBezTo>
                      <a:pt x="995" y="1"/>
                      <a:pt x="991" y="2"/>
                      <a:pt x="987" y="3"/>
                    </a:cubicBezTo>
                    <a:cubicBezTo>
                      <a:pt x="524" y="160"/>
                      <a:pt x="142" y="556"/>
                      <a:pt x="5" y="1026"/>
                    </a:cubicBezTo>
                    <a:cubicBezTo>
                      <a:pt x="1" y="1048"/>
                      <a:pt x="22" y="1064"/>
                      <a:pt x="41" y="1064"/>
                    </a:cubicBezTo>
                    <a:cubicBezTo>
                      <a:pt x="51" y="1064"/>
                      <a:pt x="62" y="1059"/>
                      <a:pt x="67" y="1047"/>
                    </a:cubicBezTo>
                    <a:cubicBezTo>
                      <a:pt x="251" y="617"/>
                      <a:pt x="585" y="262"/>
                      <a:pt x="1008" y="58"/>
                    </a:cubicBezTo>
                    <a:cubicBezTo>
                      <a:pt x="1038" y="40"/>
                      <a:pt x="1025" y="1"/>
                      <a:pt x="999" y="1"/>
                    </a:cubicBezTo>
                    <a:close/>
                  </a:path>
                </a:pathLst>
              </a:custGeom>
              <a:solidFill>
                <a:srgbClr val="DA8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2"/>
              <p:cNvSpPr/>
              <p:nvPr/>
            </p:nvSpPr>
            <p:spPr>
              <a:xfrm>
                <a:off x="1394525" y="1979675"/>
                <a:ext cx="9800" cy="23900"/>
              </a:xfrm>
              <a:custGeom>
                <a:rect b="b" l="l" r="r" t="t"/>
                <a:pathLst>
                  <a:path extrusionOk="0" h="956" w="392">
                    <a:moveTo>
                      <a:pt x="46" y="0"/>
                    </a:moveTo>
                    <a:cubicBezTo>
                      <a:pt x="22" y="0"/>
                      <a:pt x="1" y="26"/>
                      <a:pt x="17" y="47"/>
                    </a:cubicBezTo>
                    <a:cubicBezTo>
                      <a:pt x="187" y="306"/>
                      <a:pt x="262" y="613"/>
                      <a:pt x="242" y="920"/>
                    </a:cubicBezTo>
                    <a:cubicBezTo>
                      <a:pt x="242" y="934"/>
                      <a:pt x="248" y="954"/>
                      <a:pt x="262" y="954"/>
                    </a:cubicBezTo>
                    <a:cubicBezTo>
                      <a:pt x="266" y="955"/>
                      <a:pt x="270" y="956"/>
                      <a:pt x="273" y="956"/>
                    </a:cubicBezTo>
                    <a:cubicBezTo>
                      <a:pt x="289" y="956"/>
                      <a:pt x="303" y="945"/>
                      <a:pt x="303" y="934"/>
                    </a:cubicBezTo>
                    <a:cubicBezTo>
                      <a:pt x="392" y="613"/>
                      <a:pt x="289" y="245"/>
                      <a:pt x="64" y="6"/>
                    </a:cubicBezTo>
                    <a:cubicBezTo>
                      <a:pt x="59" y="2"/>
                      <a:pt x="52" y="0"/>
                      <a:pt x="46" y="0"/>
                    </a:cubicBezTo>
                    <a:close/>
                  </a:path>
                </a:pathLst>
              </a:custGeom>
              <a:solidFill>
                <a:srgbClr val="DA8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2"/>
              <p:cNvSpPr/>
              <p:nvPr/>
            </p:nvSpPr>
            <p:spPr>
              <a:xfrm>
                <a:off x="1063875" y="1954725"/>
                <a:ext cx="41800" cy="58725"/>
              </a:xfrm>
              <a:custGeom>
                <a:rect b="b" l="l" r="r" t="t"/>
                <a:pathLst>
                  <a:path extrusionOk="0" h="2349" w="1672">
                    <a:moveTo>
                      <a:pt x="651" y="1"/>
                    </a:moveTo>
                    <a:cubicBezTo>
                      <a:pt x="536" y="1"/>
                      <a:pt x="423" y="33"/>
                      <a:pt x="335" y="104"/>
                    </a:cubicBezTo>
                    <a:cubicBezTo>
                      <a:pt x="232" y="186"/>
                      <a:pt x="178" y="316"/>
                      <a:pt x="144" y="438"/>
                    </a:cubicBezTo>
                    <a:cubicBezTo>
                      <a:pt x="0" y="950"/>
                      <a:pt x="198" y="1502"/>
                      <a:pt x="512" y="1932"/>
                    </a:cubicBezTo>
                    <a:cubicBezTo>
                      <a:pt x="635" y="2095"/>
                      <a:pt x="778" y="2245"/>
                      <a:pt x="969" y="2314"/>
                    </a:cubicBezTo>
                    <a:cubicBezTo>
                      <a:pt x="1035" y="2337"/>
                      <a:pt x="1105" y="2349"/>
                      <a:pt x="1175" y="2349"/>
                    </a:cubicBezTo>
                    <a:cubicBezTo>
                      <a:pt x="1363" y="2349"/>
                      <a:pt x="1550" y="2265"/>
                      <a:pt x="1664" y="2116"/>
                    </a:cubicBezTo>
                    <a:lnTo>
                      <a:pt x="1671" y="759"/>
                    </a:lnTo>
                    <a:cubicBezTo>
                      <a:pt x="1487" y="554"/>
                      <a:pt x="1153" y="172"/>
                      <a:pt x="955" y="77"/>
                    </a:cubicBezTo>
                    <a:cubicBezTo>
                      <a:pt x="864" y="28"/>
                      <a:pt x="757" y="1"/>
                      <a:pt x="651" y="1"/>
                    </a:cubicBezTo>
                    <a:close/>
                  </a:path>
                </a:pathLst>
              </a:custGeom>
              <a:solidFill>
                <a:srgbClr val="F9C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2"/>
              <p:cNvSpPr/>
              <p:nvPr/>
            </p:nvSpPr>
            <p:spPr>
              <a:xfrm>
                <a:off x="1077950" y="1967500"/>
                <a:ext cx="25950" cy="26700"/>
              </a:xfrm>
              <a:custGeom>
                <a:rect b="b" l="l" r="r" t="t"/>
                <a:pathLst>
                  <a:path extrusionOk="0" h="1068" w="1038">
                    <a:moveTo>
                      <a:pt x="40" y="0"/>
                    </a:moveTo>
                    <a:cubicBezTo>
                      <a:pt x="13" y="0"/>
                      <a:pt x="0" y="45"/>
                      <a:pt x="31" y="57"/>
                    </a:cubicBezTo>
                    <a:cubicBezTo>
                      <a:pt x="453" y="261"/>
                      <a:pt x="788" y="616"/>
                      <a:pt x="972" y="1046"/>
                    </a:cubicBezTo>
                    <a:cubicBezTo>
                      <a:pt x="977" y="1061"/>
                      <a:pt x="988" y="1068"/>
                      <a:pt x="999" y="1068"/>
                    </a:cubicBezTo>
                    <a:cubicBezTo>
                      <a:pt x="1018" y="1068"/>
                      <a:pt x="1037" y="1050"/>
                      <a:pt x="1033" y="1025"/>
                    </a:cubicBezTo>
                    <a:cubicBezTo>
                      <a:pt x="897" y="561"/>
                      <a:pt x="515" y="159"/>
                      <a:pt x="51" y="2"/>
                    </a:cubicBezTo>
                    <a:cubicBezTo>
                      <a:pt x="47" y="1"/>
                      <a:pt x="44" y="0"/>
                      <a:pt x="40" y="0"/>
                    </a:cubicBezTo>
                    <a:close/>
                  </a:path>
                </a:pathLst>
              </a:custGeom>
              <a:solidFill>
                <a:srgbClr val="DA8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2"/>
              <p:cNvSpPr/>
              <p:nvPr/>
            </p:nvSpPr>
            <p:spPr>
              <a:xfrm>
                <a:off x="1086200" y="1979750"/>
                <a:ext cx="9775" cy="23950"/>
              </a:xfrm>
              <a:custGeom>
                <a:rect b="b" l="l" r="r" t="t"/>
                <a:pathLst>
                  <a:path extrusionOk="0" h="958" w="391">
                    <a:moveTo>
                      <a:pt x="351" y="0"/>
                    </a:moveTo>
                    <a:cubicBezTo>
                      <a:pt x="343" y="0"/>
                      <a:pt x="335" y="3"/>
                      <a:pt x="328" y="10"/>
                    </a:cubicBezTo>
                    <a:cubicBezTo>
                      <a:pt x="103" y="249"/>
                      <a:pt x="1" y="617"/>
                      <a:pt x="89" y="931"/>
                    </a:cubicBezTo>
                    <a:cubicBezTo>
                      <a:pt x="89" y="951"/>
                      <a:pt x="103" y="958"/>
                      <a:pt x="123" y="958"/>
                    </a:cubicBezTo>
                    <a:cubicBezTo>
                      <a:pt x="137" y="958"/>
                      <a:pt x="151" y="937"/>
                      <a:pt x="151" y="924"/>
                    </a:cubicBezTo>
                    <a:cubicBezTo>
                      <a:pt x="130" y="610"/>
                      <a:pt x="205" y="310"/>
                      <a:pt x="376" y="44"/>
                    </a:cubicBezTo>
                    <a:cubicBezTo>
                      <a:pt x="391" y="24"/>
                      <a:pt x="372" y="0"/>
                      <a:pt x="351" y="0"/>
                    </a:cubicBezTo>
                    <a:close/>
                  </a:path>
                </a:pathLst>
              </a:custGeom>
              <a:solidFill>
                <a:srgbClr val="DA8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2"/>
              <p:cNvSpPr/>
              <p:nvPr/>
            </p:nvSpPr>
            <p:spPr>
              <a:xfrm>
                <a:off x="1361000" y="2374625"/>
                <a:ext cx="29350" cy="308400"/>
              </a:xfrm>
              <a:custGeom>
                <a:rect b="b" l="l" r="r" t="t"/>
                <a:pathLst>
                  <a:path extrusionOk="0" h="12336" w="1174">
                    <a:moveTo>
                      <a:pt x="935" y="1"/>
                    </a:moveTo>
                    <a:cubicBezTo>
                      <a:pt x="771" y="2060"/>
                      <a:pt x="846" y="4126"/>
                      <a:pt x="689" y="6185"/>
                    </a:cubicBezTo>
                    <a:cubicBezTo>
                      <a:pt x="492" y="8238"/>
                      <a:pt x="144" y="10277"/>
                      <a:pt x="1" y="12336"/>
                    </a:cubicBezTo>
                    <a:cubicBezTo>
                      <a:pt x="423" y="10304"/>
                      <a:pt x="819" y="8272"/>
                      <a:pt x="1030" y="6213"/>
                    </a:cubicBezTo>
                    <a:cubicBezTo>
                      <a:pt x="1173" y="4140"/>
                      <a:pt x="1051" y="2067"/>
                      <a:pt x="935"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2"/>
              <p:cNvSpPr/>
              <p:nvPr/>
            </p:nvSpPr>
            <p:spPr>
              <a:xfrm>
                <a:off x="1081425" y="2374625"/>
                <a:ext cx="29350" cy="308400"/>
              </a:xfrm>
              <a:custGeom>
                <a:rect b="b" l="l" r="r" t="t"/>
                <a:pathLst>
                  <a:path extrusionOk="0" h="12336" w="1174">
                    <a:moveTo>
                      <a:pt x="239" y="1"/>
                    </a:moveTo>
                    <a:cubicBezTo>
                      <a:pt x="130" y="2067"/>
                      <a:pt x="1" y="4140"/>
                      <a:pt x="151" y="6213"/>
                    </a:cubicBezTo>
                    <a:cubicBezTo>
                      <a:pt x="355" y="8272"/>
                      <a:pt x="758" y="10304"/>
                      <a:pt x="1174" y="12336"/>
                    </a:cubicBezTo>
                    <a:cubicBezTo>
                      <a:pt x="1037" y="10277"/>
                      <a:pt x="689" y="8238"/>
                      <a:pt x="492" y="6185"/>
                    </a:cubicBezTo>
                    <a:cubicBezTo>
                      <a:pt x="335" y="4126"/>
                      <a:pt x="410" y="2060"/>
                      <a:pt x="239"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2" name="Google Shape;772;p52"/>
            <p:cNvSpPr/>
            <p:nvPr/>
          </p:nvSpPr>
          <p:spPr>
            <a:xfrm>
              <a:off x="2194800" y="1263225"/>
              <a:ext cx="24300" cy="24300"/>
            </a:xfrm>
            <a:prstGeom prst="ellipse">
              <a:avLst/>
            </a:prstGeom>
            <a:solidFill>
              <a:srgbClr val="3C3C3B"/>
            </a:solidFill>
            <a:ln cap="flat" cmpd="sng" w="9525">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2"/>
            <p:cNvSpPr/>
            <p:nvPr/>
          </p:nvSpPr>
          <p:spPr>
            <a:xfrm>
              <a:off x="2421625" y="1256075"/>
              <a:ext cx="24300" cy="24300"/>
            </a:xfrm>
            <a:prstGeom prst="ellipse">
              <a:avLst/>
            </a:prstGeom>
            <a:solidFill>
              <a:srgbClr val="3C3C3B"/>
            </a:solidFill>
            <a:ln cap="flat" cmpd="sng" w="9525">
              <a:solidFill>
                <a:srgbClr val="3C3C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3"/>
          <p:cNvSpPr txBox="1"/>
          <p:nvPr>
            <p:ph idx="15" type="title"/>
          </p:nvPr>
        </p:nvSpPr>
        <p:spPr>
          <a:xfrm>
            <a:off x="713250" y="560425"/>
            <a:ext cx="7717500" cy="5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458" name="Google Shape;458;p43"/>
          <p:cNvSpPr txBox="1"/>
          <p:nvPr>
            <p:ph idx="1" type="subTitle"/>
          </p:nvPr>
        </p:nvSpPr>
        <p:spPr>
          <a:xfrm flipH="1">
            <a:off x="1466173" y="1421050"/>
            <a:ext cx="2559300" cy="3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459" name="Google Shape;459;p43"/>
          <p:cNvSpPr txBox="1"/>
          <p:nvPr>
            <p:ph idx="2" type="subTitle"/>
          </p:nvPr>
        </p:nvSpPr>
        <p:spPr>
          <a:xfrm flipH="1">
            <a:off x="1466175" y="1744650"/>
            <a:ext cx="2559300" cy="263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Use machine learning (ML) with the other technologies we’ve learned to analyze different attributes of customers’ hotel booking details to create a model that can predict whether or not the booking will be canceled.</a:t>
            </a:r>
            <a:endParaRPr sz="1600"/>
          </a:p>
        </p:txBody>
      </p:sp>
      <p:sp>
        <p:nvSpPr>
          <p:cNvPr id="460" name="Google Shape;460;p43"/>
          <p:cNvSpPr txBox="1"/>
          <p:nvPr>
            <p:ph idx="7" type="subTitle"/>
          </p:nvPr>
        </p:nvSpPr>
        <p:spPr>
          <a:xfrm>
            <a:off x="4837275" y="1421050"/>
            <a:ext cx="2559300" cy="3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461" name="Google Shape;461;p43"/>
          <p:cNvSpPr txBox="1"/>
          <p:nvPr>
            <p:ph idx="8" type="subTitle"/>
          </p:nvPr>
        </p:nvSpPr>
        <p:spPr>
          <a:xfrm>
            <a:off x="4837275" y="1744643"/>
            <a:ext cx="2559300" cy="9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includes data from the INN Hotels Group, which has a chain of hotels in Portugal.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62" name="Google Shape;462;p43"/>
          <p:cNvSpPr txBox="1"/>
          <p:nvPr>
            <p:ph idx="13" type="subTitle"/>
          </p:nvPr>
        </p:nvSpPr>
        <p:spPr>
          <a:xfrm>
            <a:off x="4837275" y="2871651"/>
            <a:ext cx="2559300" cy="3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Visuals</a:t>
            </a:r>
            <a:endParaRPr/>
          </a:p>
        </p:txBody>
      </p:sp>
      <p:sp>
        <p:nvSpPr>
          <p:cNvPr id="463" name="Google Shape;463;p43"/>
          <p:cNvSpPr txBox="1"/>
          <p:nvPr>
            <p:ph idx="14" type="subTitle"/>
          </p:nvPr>
        </p:nvSpPr>
        <p:spPr>
          <a:xfrm>
            <a:off x="4837275" y="3177600"/>
            <a:ext cx="2559300" cy="12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utilizing the dataset, we created visualizations in Tableau for some trends we noticed while doing our project.</a:t>
            </a:r>
            <a:endParaRPr/>
          </a:p>
        </p:txBody>
      </p:sp>
      <p:sp>
        <p:nvSpPr>
          <p:cNvPr id="464" name="Google Shape;464;p43"/>
          <p:cNvSpPr txBox="1"/>
          <p:nvPr>
            <p:ph type="title"/>
          </p:nvPr>
        </p:nvSpPr>
        <p:spPr>
          <a:xfrm flipH="1">
            <a:off x="633075" y="1290275"/>
            <a:ext cx="833100" cy="59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65" name="Google Shape;465;p43"/>
          <p:cNvSpPr txBox="1"/>
          <p:nvPr>
            <p:ph idx="6" type="title"/>
          </p:nvPr>
        </p:nvSpPr>
        <p:spPr>
          <a:xfrm>
            <a:off x="4025475" y="1290275"/>
            <a:ext cx="811800" cy="59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66" name="Google Shape;466;p43"/>
          <p:cNvSpPr txBox="1"/>
          <p:nvPr>
            <p:ph idx="9" type="title"/>
          </p:nvPr>
        </p:nvSpPr>
        <p:spPr>
          <a:xfrm>
            <a:off x="4025475" y="2743425"/>
            <a:ext cx="811800" cy="59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467" name="Google Shape;467;p43"/>
          <p:cNvGrpSpPr/>
          <p:nvPr/>
        </p:nvGrpSpPr>
        <p:grpSpPr>
          <a:xfrm>
            <a:off x="8137783" y="3442624"/>
            <a:ext cx="775579" cy="1538772"/>
            <a:chOff x="5416000" y="2685050"/>
            <a:chExt cx="598025" cy="1186500"/>
          </a:xfrm>
        </p:grpSpPr>
        <p:sp>
          <p:nvSpPr>
            <p:cNvPr id="468" name="Google Shape;468;p43"/>
            <p:cNvSpPr/>
            <p:nvPr/>
          </p:nvSpPr>
          <p:spPr>
            <a:xfrm>
              <a:off x="5483500" y="3801300"/>
              <a:ext cx="41275" cy="70250"/>
            </a:xfrm>
            <a:custGeom>
              <a:rect b="b" l="l" r="r" t="t"/>
              <a:pathLst>
                <a:path extrusionOk="0" h="2810" w="1651">
                  <a:moveTo>
                    <a:pt x="294" y="0"/>
                  </a:moveTo>
                  <a:cubicBezTo>
                    <a:pt x="130" y="0"/>
                    <a:pt x="0" y="130"/>
                    <a:pt x="0" y="294"/>
                  </a:cubicBezTo>
                  <a:lnTo>
                    <a:pt x="0" y="2523"/>
                  </a:lnTo>
                  <a:cubicBezTo>
                    <a:pt x="0" y="2680"/>
                    <a:pt x="137" y="2810"/>
                    <a:pt x="294" y="2810"/>
                  </a:cubicBezTo>
                  <a:lnTo>
                    <a:pt x="1357" y="2810"/>
                  </a:lnTo>
                  <a:cubicBezTo>
                    <a:pt x="1521" y="2810"/>
                    <a:pt x="1651" y="2680"/>
                    <a:pt x="1651" y="2517"/>
                  </a:cubicBezTo>
                  <a:lnTo>
                    <a:pt x="1651" y="294"/>
                  </a:lnTo>
                  <a:cubicBezTo>
                    <a:pt x="1651" y="130"/>
                    <a:pt x="1514" y="0"/>
                    <a:pt x="1357" y="0"/>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9" name="Google Shape;469;p43"/>
            <p:cNvGrpSpPr/>
            <p:nvPr/>
          </p:nvGrpSpPr>
          <p:grpSpPr>
            <a:xfrm>
              <a:off x="5416000" y="2685050"/>
              <a:ext cx="598025" cy="1186175"/>
              <a:chOff x="5416000" y="2685050"/>
              <a:chExt cx="598025" cy="1186175"/>
            </a:xfrm>
          </p:grpSpPr>
          <p:sp>
            <p:nvSpPr>
              <p:cNvPr id="470" name="Google Shape;470;p43"/>
              <p:cNvSpPr/>
              <p:nvPr/>
            </p:nvSpPr>
            <p:spPr>
              <a:xfrm>
                <a:off x="5909325" y="3800950"/>
                <a:ext cx="41125" cy="70275"/>
              </a:xfrm>
              <a:custGeom>
                <a:rect b="b" l="l" r="r" t="t"/>
                <a:pathLst>
                  <a:path extrusionOk="0" h="2811" w="1645">
                    <a:moveTo>
                      <a:pt x="287" y="1"/>
                    </a:moveTo>
                    <a:cubicBezTo>
                      <a:pt x="130" y="1"/>
                      <a:pt x="1" y="130"/>
                      <a:pt x="1" y="294"/>
                    </a:cubicBezTo>
                    <a:lnTo>
                      <a:pt x="1" y="2524"/>
                    </a:lnTo>
                    <a:cubicBezTo>
                      <a:pt x="1" y="2681"/>
                      <a:pt x="130" y="2810"/>
                      <a:pt x="294" y="2810"/>
                    </a:cubicBezTo>
                    <a:lnTo>
                      <a:pt x="1351" y="2810"/>
                    </a:lnTo>
                    <a:cubicBezTo>
                      <a:pt x="1515" y="2810"/>
                      <a:pt x="1644" y="2681"/>
                      <a:pt x="1644" y="2517"/>
                    </a:cubicBezTo>
                    <a:lnTo>
                      <a:pt x="1644" y="294"/>
                    </a:lnTo>
                    <a:cubicBezTo>
                      <a:pt x="1644" y="130"/>
                      <a:pt x="1515" y="1"/>
                      <a:pt x="1351"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3"/>
              <p:cNvSpPr/>
              <p:nvPr/>
            </p:nvSpPr>
            <p:spPr>
              <a:xfrm>
                <a:off x="5606400" y="2710450"/>
                <a:ext cx="220625" cy="350000"/>
              </a:xfrm>
              <a:custGeom>
                <a:rect b="b" l="l" r="r" t="t"/>
                <a:pathLst>
                  <a:path extrusionOk="0" fill="none" h="14000" w="8825">
                    <a:moveTo>
                      <a:pt x="8824" y="13993"/>
                    </a:moveTo>
                    <a:lnTo>
                      <a:pt x="15" y="14000"/>
                    </a:lnTo>
                    <a:lnTo>
                      <a:pt x="1" y="14"/>
                    </a:lnTo>
                    <a:lnTo>
                      <a:pt x="8811" y="1"/>
                    </a:lnTo>
                    <a:close/>
                  </a:path>
                </a:pathLst>
              </a:custGeom>
              <a:noFill/>
              <a:ln cap="flat" cmpd="sng" w="7325">
                <a:solidFill>
                  <a:srgbClr val="3C3C3B"/>
                </a:solidFill>
                <a:prstDash val="solid"/>
                <a:miter lim="68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3"/>
              <p:cNvSpPr/>
              <p:nvPr/>
            </p:nvSpPr>
            <p:spPr>
              <a:xfrm>
                <a:off x="5416000" y="2969750"/>
                <a:ext cx="598025" cy="860200"/>
              </a:xfrm>
              <a:custGeom>
                <a:rect b="b" l="l" r="r" t="t"/>
                <a:pathLst>
                  <a:path extrusionOk="0" h="34408" w="23921">
                    <a:moveTo>
                      <a:pt x="22168" y="0"/>
                    </a:moveTo>
                    <a:lnTo>
                      <a:pt x="1725" y="14"/>
                    </a:lnTo>
                    <a:cubicBezTo>
                      <a:pt x="771" y="14"/>
                      <a:pt x="0" y="791"/>
                      <a:pt x="0" y="1746"/>
                    </a:cubicBezTo>
                    <a:lnTo>
                      <a:pt x="28" y="32683"/>
                    </a:lnTo>
                    <a:cubicBezTo>
                      <a:pt x="28" y="33637"/>
                      <a:pt x="798" y="34408"/>
                      <a:pt x="1753" y="34408"/>
                    </a:cubicBezTo>
                    <a:lnTo>
                      <a:pt x="22196" y="34394"/>
                    </a:lnTo>
                    <a:cubicBezTo>
                      <a:pt x="23143" y="34394"/>
                      <a:pt x="23921" y="33617"/>
                      <a:pt x="23921" y="32662"/>
                    </a:cubicBezTo>
                    <a:lnTo>
                      <a:pt x="23893" y="1725"/>
                    </a:lnTo>
                    <a:cubicBezTo>
                      <a:pt x="23893" y="771"/>
                      <a:pt x="23116" y="0"/>
                      <a:pt x="221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3"/>
              <p:cNvSpPr/>
              <p:nvPr/>
            </p:nvSpPr>
            <p:spPr>
              <a:xfrm>
                <a:off x="5595150" y="2685050"/>
                <a:ext cx="246375" cy="73000"/>
              </a:xfrm>
              <a:custGeom>
                <a:rect b="b" l="l" r="r" t="t"/>
                <a:pathLst>
                  <a:path extrusionOk="0" h="2920" w="9855">
                    <a:moveTo>
                      <a:pt x="8865" y="21"/>
                    </a:moveTo>
                    <a:lnTo>
                      <a:pt x="983" y="28"/>
                    </a:lnTo>
                    <a:cubicBezTo>
                      <a:pt x="771" y="76"/>
                      <a:pt x="540" y="8"/>
                      <a:pt x="349" y="124"/>
                    </a:cubicBezTo>
                    <a:cubicBezTo>
                      <a:pt x="199" y="205"/>
                      <a:pt x="103" y="383"/>
                      <a:pt x="55" y="567"/>
                    </a:cubicBezTo>
                    <a:cubicBezTo>
                      <a:pt x="14" y="751"/>
                      <a:pt x="14" y="942"/>
                      <a:pt x="8" y="1133"/>
                    </a:cubicBezTo>
                    <a:cubicBezTo>
                      <a:pt x="8" y="1617"/>
                      <a:pt x="8" y="2101"/>
                      <a:pt x="1" y="2585"/>
                    </a:cubicBezTo>
                    <a:cubicBezTo>
                      <a:pt x="1" y="2640"/>
                      <a:pt x="1" y="2701"/>
                      <a:pt x="28" y="2742"/>
                    </a:cubicBezTo>
                    <a:cubicBezTo>
                      <a:pt x="55" y="2803"/>
                      <a:pt x="117" y="2824"/>
                      <a:pt x="178" y="2844"/>
                    </a:cubicBezTo>
                    <a:cubicBezTo>
                      <a:pt x="349" y="2892"/>
                      <a:pt x="519" y="2919"/>
                      <a:pt x="696" y="2919"/>
                    </a:cubicBezTo>
                    <a:cubicBezTo>
                      <a:pt x="833" y="2919"/>
                      <a:pt x="976" y="2899"/>
                      <a:pt x="1078" y="2790"/>
                    </a:cubicBezTo>
                    <a:cubicBezTo>
                      <a:pt x="1283" y="2571"/>
                      <a:pt x="1167" y="2162"/>
                      <a:pt x="1249" y="1849"/>
                    </a:cubicBezTo>
                    <a:lnTo>
                      <a:pt x="8606" y="1842"/>
                    </a:lnTo>
                    <a:lnTo>
                      <a:pt x="8606" y="1842"/>
                    </a:lnTo>
                    <a:cubicBezTo>
                      <a:pt x="8688" y="2156"/>
                      <a:pt x="8572" y="2565"/>
                      <a:pt x="8783" y="2783"/>
                    </a:cubicBezTo>
                    <a:cubicBezTo>
                      <a:pt x="8879" y="2892"/>
                      <a:pt x="9022" y="2912"/>
                      <a:pt x="9159" y="2912"/>
                    </a:cubicBezTo>
                    <a:cubicBezTo>
                      <a:pt x="9336" y="2912"/>
                      <a:pt x="9506" y="2885"/>
                      <a:pt x="9677" y="2837"/>
                    </a:cubicBezTo>
                    <a:cubicBezTo>
                      <a:pt x="9738" y="2817"/>
                      <a:pt x="9799" y="2796"/>
                      <a:pt x="9827" y="2735"/>
                    </a:cubicBezTo>
                    <a:cubicBezTo>
                      <a:pt x="9854" y="2687"/>
                      <a:pt x="9854" y="2633"/>
                      <a:pt x="9854" y="2578"/>
                    </a:cubicBezTo>
                    <a:cubicBezTo>
                      <a:pt x="9847" y="2094"/>
                      <a:pt x="9847" y="1610"/>
                      <a:pt x="9840" y="1126"/>
                    </a:cubicBezTo>
                    <a:cubicBezTo>
                      <a:pt x="9840" y="935"/>
                      <a:pt x="9840" y="737"/>
                      <a:pt x="9793" y="553"/>
                    </a:cubicBezTo>
                    <a:cubicBezTo>
                      <a:pt x="9752" y="369"/>
                      <a:pt x="9649" y="199"/>
                      <a:pt x="9506" y="110"/>
                    </a:cubicBezTo>
                    <a:cubicBezTo>
                      <a:pt x="9309" y="1"/>
                      <a:pt x="9077" y="69"/>
                      <a:pt x="8865" y="2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3"/>
              <p:cNvSpPr/>
              <p:nvPr/>
            </p:nvSpPr>
            <p:spPr>
              <a:xfrm>
                <a:off x="5522200" y="3048325"/>
                <a:ext cx="378975" cy="40775"/>
              </a:xfrm>
              <a:custGeom>
                <a:rect b="b" l="l" r="r" t="t"/>
                <a:pathLst>
                  <a:path extrusionOk="0" h="1631" w="15159">
                    <a:moveTo>
                      <a:pt x="15152" y="1"/>
                    </a:moveTo>
                    <a:lnTo>
                      <a:pt x="0" y="48"/>
                    </a:lnTo>
                    <a:lnTo>
                      <a:pt x="7" y="1630"/>
                    </a:lnTo>
                    <a:lnTo>
                      <a:pt x="15159" y="1583"/>
                    </a:lnTo>
                    <a:lnTo>
                      <a:pt x="151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3"/>
              <p:cNvSpPr/>
              <p:nvPr/>
            </p:nvSpPr>
            <p:spPr>
              <a:xfrm>
                <a:off x="5547600" y="3177725"/>
                <a:ext cx="25" cy="579275"/>
              </a:xfrm>
              <a:custGeom>
                <a:rect b="b" l="l" r="r" t="t"/>
                <a:pathLst>
                  <a:path extrusionOk="0" fill="none" h="23171" w="1">
                    <a:moveTo>
                      <a:pt x="0" y="0"/>
                    </a:moveTo>
                    <a:lnTo>
                      <a:pt x="0" y="23171"/>
                    </a:lnTo>
                  </a:path>
                </a:pathLst>
              </a:custGeom>
              <a:noFill/>
              <a:ln cap="flat" cmpd="sng" w="8000">
                <a:solidFill>
                  <a:srgbClr val="3C3C3B"/>
                </a:solidFill>
                <a:prstDash val="solid"/>
                <a:miter lim="68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3"/>
              <p:cNvSpPr/>
              <p:nvPr/>
            </p:nvSpPr>
            <p:spPr>
              <a:xfrm>
                <a:off x="5697950" y="3177725"/>
                <a:ext cx="25" cy="579275"/>
              </a:xfrm>
              <a:custGeom>
                <a:rect b="b" l="l" r="r" t="t"/>
                <a:pathLst>
                  <a:path extrusionOk="0" fill="none" h="23171" w="1">
                    <a:moveTo>
                      <a:pt x="1" y="0"/>
                    </a:moveTo>
                    <a:lnTo>
                      <a:pt x="1" y="23171"/>
                    </a:lnTo>
                  </a:path>
                </a:pathLst>
              </a:custGeom>
              <a:noFill/>
              <a:ln cap="flat" cmpd="sng" w="8000">
                <a:solidFill>
                  <a:srgbClr val="3C3C3B"/>
                </a:solidFill>
                <a:prstDash val="solid"/>
                <a:miter lim="68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3"/>
              <p:cNvSpPr/>
              <p:nvPr/>
            </p:nvSpPr>
            <p:spPr>
              <a:xfrm>
                <a:off x="5864850" y="3177725"/>
                <a:ext cx="25" cy="579275"/>
              </a:xfrm>
              <a:custGeom>
                <a:rect b="b" l="l" r="r" t="t"/>
                <a:pathLst>
                  <a:path extrusionOk="0" fill="none" h="23171" w="1">
                    <a:moveTo>
                      <a:pt x="0" y="0"/>
                    </a:moveTo>
                    <a:lnTo>
                      <a:pt x="0" y="23171"/>
                    </a:lnTo>
                  </a:path>
                </a:pathLst>
              </a:custGeom>
              <a:noFill/>
              <a:ln cap="flat" cmpd="sng" w="8000">
                <a:solidFill>
                  <a:srgbClr val="3C3C3B"/>
                </a:solidFill>
                <a:prstDash val="solid"/>
                <a:miter lim="68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3"/>
              <p:cNvSpPr/>
              <p:nvPr/>
            </p:nvSpPr>
            <p:spPr>
              <a:xfrm>
                <a:off x="5476500" y="3147675"/>
                <a:ext cx="445975" cy="639450"/>
              </a:xfrm>
              <a:custGeom>
                <a:rect b="b" l="l" r="r" t="t"/>
                <a:pathLst>
                  <a:path extrusionOk="0" h="25578" w="17839">
                    <a:moveTo>
                      <a:pt x="3167" y="1"/>
                    </a:moveTo>
                    <a:cubicBezTo>
                      <a:pt x="2355" y="1"/>
                      <a:pt x="1549" y="374"/>
                      <a:pt x="915" y="1277"/>
                    </a:cubicBezTo>
                    <a:cubicBezTo>
                      <a:pt x="144" y="2375"/>
                      <a:pt x="90" y="3807"/>
                      <a:pt x="69" y="5150"/>
                    </a:cubicBezTo>
                    <a:cubicBezTo>
                      <a:pt x="1" y="10742"/>
                      <a:pt x="171" y="16333"/>
                      <a:pt x="587" y="21911"/>
                    </a:cubicBezTo>
                    <a:cubicBezTo>
                      <a:pt x="662" y="22859"/>
                      <a:pt x="785" y="23909"/>
                      <a:pt x="1487" y="24557"/>
                    </a:cubicBezTo>
                    <a:cubicBezTo>
                      <a:pt x="2074" y="25082"/>
                      <a:pt x="2913" y="25204"/>
                      <a:pt x="3697" y="25286"/>
                    </a:cubicBezTo>
                    <a:cubicBezTo>
                      <a:pt x="5628" y="25480"/>
                      <a:pt x="7571" y="25578"/>
                      <a:pt x="9516" y="25578"/>
                    </a:cubicBezTo>
                    <a:cubicBezTo>
                      <a:pt x="10861" y="25578"/>
                      <a:pt x="12207" y="25531"/>
                      <a:pt x="13550" y="25436"/>
                    </a:cubicBezTo>
                    <a:cubicBezTo>
                      <a:pt x="14484" y="25375"/>
                      <a:pt x="15439" y="25279"/>
                      <a:pt x="16277" y="24857"/>
                    </a:cubicBezTo>
                    <a:cubicBezTo>
                      <a:pt x="17109" y="24434"/>
                      <a:pt x="17812" y="23616"/>
                      <a:pt x="17819" y="22681"/>
                    </a:cubicBezTo>
                    <a:cubicBezTo>
                      <a:pt x="17839" y="21004"/>
                      <a:pt x="15896" y="20104"/>
                      <a:pt x="14293" y="19613"/>
                    </a:cubicBezTo>
                    <a:cubicBezTo>
                      <a:pt x="12166" y="18965"/>
                      <a:pt x="9909" y="18215"/>
                      <a:pt x="8518" y="16483"/>
                    </a:cubicBezTo>
                    <a:cubicBezTo>
                      <a:pt x="7065" y="14683"/>
                      <a:pt x="6854" y="12201"/>
                      <a:pt x="6942" y="9896"/>
                    </a:cubicBezTo>
                    <a:cubicBezTo>
                      <a:pt x="7024" y="7585"/>
                      <a:pt x="7345" y="5232"/>
                      <a:pt x="6745" y="3002"/>
                    </a:cubicBezTo>
                    <a:cubicBezTo>
                      <a:pt x="6301" y="1368"/>
                      <a:pt x="4723" y="1"/>
                      <a:pt x="3167" y="1"/>
                    </a:cubicBezTo>
                    <a:close/>
                  </a:path>
                </a:pathLst>
              </a:custGeom>
              <a:solidFill>
                <a:srgbClr val="FFFFFF">
                  <a:alpha val="11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9" name="Google Shape;479;p43"/>
          <p:cNvGrpSpPr/>
          <p:nvPr/>
        </p:nvGrpSpPr>
        <p:grpSpPr>
          <a:xfrm>
            <a:off x="152545" y="4546072"/>
            <a:ext cx="1121370" cy="435322"/>
            <a:chOff x="1406775" y="3622850"/>
            <a:chExt cx="1423600" cy="552650"/>
          </a:xfrm>
        </p:grpSpPr>
        <p:sp>
          <p:nvSpPr>
            <p:cNvPr id="480" name="Google Shape;480;p43"/>
            <p:cNvSpPr/>
            <p:nvPr/>
          </p:nvSpPr>
          <p:spPr>
            <a:xfrm>
              <a:off x="1522700" y="3940525"/>
              <a:ext cx="1210550" cy="234975"/>
            </a:xfrm>
            <a:custGeom>
              <a:rect b="b" l="l" r="r" t="t"/>
              <a:pathLst>
                <a:path extrusionOk="0" h="9399" w="48422">
                  <a:moveTo>
                    <a:pt x="0" y="0"/>
                  </a:moveTo>
                  <a:lnTo>
                    <a:pt x="0" y="9399"/>
                  </a:lnTo>
                  <a:lnTo>
                    <a:pt x="48422" y="9399"/>
                  </a:lnTo>
                  <a:lnTo>
                    <a:pt x="4842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3"/>
            <p:cNvSpPr/>
            <p:nvPr/>
          </p:nvSpPr>
          <p:spPr>
            <a:xfrm>
              <a:off x="1698125" y="3997525"/>
              <a:ext cx="860950" cy="120225"/>
            </a:xfrm>
            <a:custGeom>
              <a:rect b="b" l="l" r="r" t="t"/>
              <a:pathLst>
                <a:path extrusionOk="0" h="4809" w="34438">
                  <a:moveTo>
                    <a:pt x="19823" y="16"/>
                  </a:moveTo>
                  <a:cubicBezTo>
                    <a:pt x="14370" y="16"/>
                    <a:pt x="8916" y="300"/>
                    <a:pt x="3485" y="853"/>
                  </a:cubicBezTo>
                  <a:cubicBezTo>
                    <a:pt x="2382" y="978"/>
                    <a:pt x="1204" y="1154"/>
                    <a:pt x="427" y="1956"/>
                  </a:cubicBezTo>
                  <a:cubicBezTo>
                    <a:pt x="201" y="2206"/>
                    <a:pt x="1" y="2532"/>
                    <a:pt x="26" y="2883"/>
                  </a:cubicBezTo>
                  <a:cubicBezTo>
                    <a:pt x="76" y="3560"/>
                    <a:pt x="853" y="3911"/>
                    <a:pt x="1530" y="4086"/>
                  </a:cubicBezTo>
                  <a:cubicBezTo>
                    <a:pt x="4111" y="4738"/>
                    <a:pt x="6818" y="4788"/>
                    <a:pt x="9500" y="4788"/>
                  </a:cubicBezTo>
                  <a:cubicBezTo>
                    <a:pt x="11269" y="4802"/>
                    <a:pt x="13040" y="4809"/>
                    <a:pt x="14812" y="4809"/>
                  </a:cubicBezTo>
                  <a:cubicBezTo>
                    <a:pt x="19091" y="4809"/>
                    <a:pt x="23374" y="4773"/>
                    <a:pt x="27645" y="4738"/>
                  </a:cubicBezTo>
                  <a:cubicBezTo>
                    <a:pt x="28898" y="4738"/>
                    <a:pt x="30126" y="4738"/>
                    <a:pt x="31379" y="4587"/>
                  </a:cubicBezTo>
                  <a:cubicBezTo>
                    <a:pt x="32081" y="4487"/>
                    <a:pt x="32833" y="4337"/>
                    <a:pt x="33410" y="3936"/>
                  </a:cubicBezTo>
                  <a:cubicBezTo>
                    <a:pt x="34011" y="3535"/>
                    <a:pt x="34437" y="2808"/>
                    <a:pt x="34312" y="2106"/>
                  </a:cubicBezTo>
                  <a:cubicBezTo>
                    <a:pt x="33961" y="1"/>
                    <a:pt x="29299" y="302"/>
                    <a:pt x="27921" y="226"/>
                  </a:cubicBezTo>
                  <a:cubicBezTo>
                    <a:pt x="25224" y="85"/>
                    <a:pt x="22524" y="16"/>
                    <a:pt x="19823" y="1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3"/>
            <p:cNvSpPr/>
            <p:nvPr/>
          </p:nvSpPr>
          <p:spPr>
            <a:xfrm>
              <a:off x="2683100" y="3957425"/>
              <a:ext cx="25" cy="201150"/>
            </a:xfrm>
            <a:custGeom>
              <a:rect b="b" l="l" r="r" t="t"/>
              <a:pathLst>
                <a:path extrusionOk="0" fill="none" h="8046" w="1">
                  <a:moveTo>
                    <a:pt x="1" y="1"/>
                  </a:moveTo>
                  <a:lnTo>
                    <a:pt x="1" y="8046"/>
                  </a:lnTo>
                </a:path>
              </a:pathLst>
            </a:custGeom>
            <a:noFill/>
            <a:ln cap="flat" cmpd="sng" w="8150">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3"/>
            <p:cNvSpPr/>
            <p:nvPr/>
          </p:nvSpPr>
          <p:spPr>
            <a:xfrm>
              <a:off x="2631725" y="3956175"/>
              <a:ext cx="25" cy="203675"/>
            </a:xfrm>
            <a:custGeom>
              <a:rect b="b" l="l" r="r" t="t"/>
              <a:pathLst>
                <a:path extrusionOk="0" fill="none" h="8147" w="1">
                  <a:moveTo>
                    <a:pt x="0" y="1"/>
                  </a:moveTo>
                  <a:lnTo>
                    <a:pt x="0" y="8146"/>
                  </a:lnTo>
                </a:path>
              </a:pathLst>
            </a:custGeom>
            <a:noFill/>
            <a:ln cap="flat" cmpd="sng" w="11900">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3"/>
            <p:cNvSpPr/>
            <p:nvPr/>
          </p:nvSpPr>
          <p:spPr>
            <a:xfrm>
              <a:off x="1619825" y="3956800"/>
              <a:ext cx="25" cy="201775"/>
            </a:xfrm>
            <a:custGeom>
              <a:rect b="b" l="l" r="r" t="t"/>
              <a:pathLst>
                <a:path extrusionOk="0" fill="none" h="8071" w="1">
                  <a:moveTo>
                    <a:pt x="0" y="1"/>
                  </a:moveTo>
                  <a:lnTo>
                    <a:pt x="0" y="8071"/>
                  </a:lnTo>
                </a:path>
              </a:pathLst>
            </a:custGeom>
            <a:noFill/>
            <a:ln cap="flat" cmpd="sng" w="8150">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3"/>
            <p:cNvSpPr/>
            <p:nvPr/>
          </p:nvSpPr>
          <p:spPr>
            <a:xfrm>
              <a:off x="1569050" y="3956175"/>
              <a:ext cx="25" cy="203675"/>
            </a:xfrm>
            <a:custGeom>
              <a:rect b="b" l="l" r="r" t="t"/>
              <a:pathLst>
                <a:path extrusionOk="0" fill="none" h="8147" w="1">
                  <a:moveTo>
                    <a:pt x="1" y="1"/>
                  </a:moveTo>
                  <a:lnTo>
                    <a:pt x="1" y="8146"/>
                  </a:lnTo>
                </a:path>
              </a:pathLst>
            </a:custGeom>
            <a:noFill/>
            <a:ln cap="flat" cmpd="sng" w="11900">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3"/>
            <p:cNvSpPr/>
            <p:nvPr/>
          </p:nvSpPr>
          <p:spPr>
            <a:xfrm>
              <a:off x="1406775" y="3783875"/>
              <a:ext cx="1209925" cy="159800"/>
            </a:xfrm>
            <a:custGeom>
              <a:rect b="b" l="l" r="r" t="t"/>
              <a:pathLst>
                <a:path extrusionOk="0" h="6392" w="48397">
                  <a:moveTo>
                    <a:pt x="1" y="0"/>
                  </a:moveTo>
                  <a:lnTo>
                    <a:pt x="1" y="6391"/>
                  </a:lnTo>
                  <a:lnTo>
                    <a:pt x="48397" y="6391"/>
                  </a:lnTo>
                  <a:lnTo>
                    <a:pt x="48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3"/>
            <p:cNvSpPr/>
            <p:nvPr/>
          </p:nvSpPr>
          <p:spPr>
            <a:xfrm>
              <a:off x="2566550" y="3795150"/>
              <a:ext cx="25" cy="137250"/>
            </a:xfrm>
            <a:custGeom>
              <a:rect b="b" l="l" r="r" t="t"/>
              <a:pathLst>
                <a:path extrusionOk="0" fill="none" h="5490" w="1">
                  <a:moveTo>
                    <a:pt x="1" y="0"/>
                  </a:moveTo>
                  <a:lnTo>
                    <a:pt x="1" y="5489"/>
                  </a:lnTo>
                </a:path>
              </a:pathLst>
            </a:custGeom>
            <a:noFill/>
            <a:ln cap="flat" cmpd="sng" w="627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3"/>
            <p:cNvSpPr/>
            <p:nvPr/>
          </p:nvSpPr>
          <p:spPr>
            <a:xfrm>
              <a:off x="2515800" y="3794525"/>
              <a:ext cx="25" cy="139125"/>
            </a:xfrm>
            <a:custGeom>
              <a:rect b="b" l="l" r="r" t="t"/>
              <a:pathLst>
                <a:path extrusionOk="0" fill="none" h="5565" w="1">
                  <a:moveTo>
                    <a:pt x="1" y="0"/>
                  </a:moveTo>
                  <a:lnTo>
                    <a:pt x="1" y="5564"/>
                  </a:lnTo>
                </a:path>
              </a:pathLst>
            </a:custGeom>
            <a:noFill/>
            <a:ln cap="flat" cmpd="sng" w="1002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3"/>
            <p:cNvSpPr/>
            <p:nvPr/>
          </p:nvSpPr>
          <p:spPr>
            <a:xfrm>
              <a:off x="1503900" y="3794525"/>
              <a:ext cx="25" cy="137875"/>
            </a:xfrm>
            <a:custGeom>
              <a:rect b="b" l="l" r="r" t="t"/>
              <a:pathLst>
                <a:path extrusionOk="0" fill="none" h="5515" w="1">
                  <a:moveTo>
                    <a:pt x="0" y="0"/>
                  </a:moveTo>
                  <a:lnTo>
                    <a:pt x="0" y="5514"/>
                  </a:lnTo>
                </a:path>
              </a:pathLst>
            </a:custGeom>
            <a:noFill/>
            <a:ln cap="flat" cmpd="sng" w="627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3"/>
            <p:cNvSpPr/>
            <p:nvPr/>
          </p:nvSpPr>
          <p:spPr>
            <a:xfrm>
              <a:off x="1453150" y="3793900"/>
              <a:ext cx="25" cy="139750"/>
            </a:xfrm>
            <a:custGeom>
              <a:rect b="b" l="l" r="r" t="t"/>
              <a:pathLst>
                <a:path extrusionOk="0" fill="none" h="5590" w="1">
                  <a:moveTo>
                    <a:pt x="0" y="0"/>
                  </a:moveTo>
                  <a:lnTo>
                    <a:pt x="0" y="5589"/>
                  </a:lnTo>
                </a:path>
              </a:pathLst>
            </a:custGeom>
            <a:noFill/>
            <a:ln cap="flat" cmpd="sng" w="1002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3"/>
            <p:cNvSpPr/>
            <p:nvPr/>
          </p:nvSpPr>
          <p:spPr>
            <a:xfrm>
              <a:off x="1622950" y="3811525"/>
              <a:ext cx="780725" cy="104875"/>
            </a:xfrm>
            <a:custGeom>
              <a:rect b="b" l="l" r="r" t="t"/>
              <a:pathLst>
                <a:path extrusionOk="0" h="4195" w="31229">
                  <a:moveTo>
                    <a:pt x="11896" y="1"/>
                  </a:moveTo>
                  <a:cubicBezTo>
                    <a:pt x="9890" y="1"/>
                    <a:pt x="7888" y="33"/>
                    <a:pt x="5890" y="97"/>
                  </a:cubicBezTo>
                  <a:cubicBezTo>
                    <a:pt x="4386" y="147"/>
                    <a:pt x="2883" y="223"/>
                    <a:pt x="1454" y="674"/>
                  </a:cubicBezTo>
                  <a:cubicBezTo>
                    <a:pt x="827" y="874"/>
                    <a:pt x="176" y="1250"/>
                    <a:pt x="50" y="1877"/>
                  </a:cubicBezTo>
                  <a:cubicBezTo>
                    <a:pt x="0" y="2178"/>
                    <a:pt x="76" y="2478"/>
                    <a:pt x="251" y="2729"/>
                  </a:cubicBezTo>
                  <a:cubicBezTo>
                    <a:pt x="752" y="3506"/>
                    <a:pt x="1830" y="3631"/>
                    <a:pt x="2757" y="3656"/>
                  </a:cubicBezTo>
                  <a:cubicBezTo>
                    <a:pt x="9975" y="3932"/>
                    <a:pt x="17193" y="4107"/>
                    <a:pt x="24411" y="4183"/>
                  </a:cubicBezTo>
                  <a:cubicBezTo>
                    <a:pt x="24704" y="4187"/>
                    <a:pt x="25056" y="4195"/>
                    <a:pt x="25441" y="4195"/>
                  </a:cubicBezTo>
                  <a:cubicBezTo>
                    <a:pt x="27296" y="4195"/>
                    <a:pt x="29929" y="4009"/>
                    <a:pt x="30552" y="2328"/>
                  </a:cubicBezTo>
                  <a:cubicBezTo>
                    <a:pt x="31229" y="574"/>
                    <a:pt x="27970" y="649"/>
                    <a:pt x="27018" y="574"/>
                  </a:cubicBezTo>
                  <a:cubicBezTo>
                    <a:pt x="24662" y="398"/>
                    <a:pt x="22281" y="248"/>
                    <a:pt x="19925" y="173"/>
                  </a:cubicBezTo>
                  <a:cubicBezTo>
                    <a:pt x="17247" y="58"/>
                    <a:pt x="14569" y="1"/>
                    <a:pt x="118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3"/>
            <p:cNvSpPr/>
            <p:nvPr/>
          </p:nvSpPr>
          <p:spPr>
            <a:xfrm>
              <a:off x="1619825" y="3622850"/>
              <a:ext cx="1210550" cy="160425"/>
            </a:xfrm>
            <a:custGeom>
              <a:rect b="b" l="l" r="r" t="t"/>
              <a:pathLst>
                <a:path extrusionOk="0" h="6417" w="48422">
                  <a:moveTo>
                    <a:pt x="0" y="0"/>
                  </a:moveTo>
                  <a:lnTo>
                    <a:pt x="0" y="6416"/>
                  </a:lnTo>
                  <a:lnTo>
                    <a:pt x="48421" y="6416"/>
                  </a:lnTo>
                  <a:lnTo>
                    <a:pt x="484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3"/>
            <p:cNvSpPr/>
            <p:nvPr/>
          </p:nvSpPr>
          <p:spPr>
            <a:xfrm>
              <a:off x="2780225" y="3634125"/>
              <a:ext cx="25" cy="137875"/>
            </a:xfrm>
            <a:custGeom>
              <a:rect b="b" l="l" r="r" t="t"/>
              <a:pathLst>
                <a:path extrusionOk="0" fill="none" h="5515" w="1">
                  <a:moveTo>
                    <a:pt x="0" y="0"/>
                  </a:moveTo>
                  <a:lnTo>
                    <a:pt x="0" y="5514"/>
                  </a:lnTo>
                </a:path>
              </a:pathLst>
            </a:custGeom>
            <a:noFill/>
            <a:ln cap="flat" cmpd="sng" w="627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3"/>
            <p:cNvSpPr/>
            <p:nvPr/>
          </p:nvSpPr>
          <p:spPr>
            <a:xfrm>
              <a:off x="2729475" y="3633500"/>
              <a:ext cx="25" cy="139125"/>
            </a:xfrm>
            <a:custGeom>
              <a:rect b="b" l="l" r="r" t="t"/>
              <a:pathLst>
                <a:path extrusionOk="0" fill="none" h="5565" w="1">
                  <a:moveTo>
                    <a:pt x="0" y="0"/>
                  </a:moveTo>
                  <a:lnTo>
                    <a:pt x="0" y="5564"/>
                  </a:lnTo>
                </a:path>
              </a:pathLst>
            </a:custGeom>
            <a:noFill/>
            <a:ln cap="flat" cmpd="sng" w="1002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3"/>
            <p:cNvSpPr/>
            <p:nvPr/>
          </p:nvSpPr>
          <p:spPr>
            <a:xfrm>
              <a:off x="1716925" y="3634125"/>
              <a:ext cx="25" cy="137875"/>
            </a:xfrm>
            <a:custGeom>
              <a:rect b="b" l="l" r="r" t="t"/>
              <a:pathLst>
                <a:path extrusionOk="0" fill="none" h="5515" w="1">
                  <a:moveTo>
                    <a:pt x="1" y="0"/>
                  </a:moveTo>
                  <a:lnTo>
                    <a:pt x="1" y="5514"/>
                  </a:lnTo>
                </a:path>
              </a:pathLst>
            </a:custGeom>
            <a:noFill/>
            <a:ln cap="flat" cmpd="sng" w="627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3"/>
            <p:cNvSpPr/>
            <p:nvPr/>
          </p:nvSpPr>
          <p:spPr>
            <a:xfrm>
              <a:off x="1666175" y="3633500"/>
              <a:ext cx="25" cy="139125"/>
            </a:xfrm>
            <a:custGeom>
              <a:rect b="b" l="l" r="r" t="t"/>
              <a:pathLst>
                <a:path extrusionOk="0" fill="none" h="5565" w="1">
                  <a:moveTo>
                    <a:pt x="1" y="0"/>
                  </a:moveTo>
                  <a:lnTo>
                    <a:pt x="1" y="5564"/>
                  </a:lnTo>
                </a:path>
              </a:pathLst>
            </a:custGeom>
            <a:noFill/>
            <a:ln cap="flat" cmpd="sng" w="1002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3"/>
            <p:cNvSpPr/>
            <p:nvPr/>
          </p:nvSpPr>
          <p:spPr>
            <a:xfrm>
              <a:off x="1836600" y="3651075"/>
              <a:ext cx="780100" cy="104700"/>
            </a:xfrm>
            <a:custGeom>
              <a:rect b="b" l="l" r="r" t="t"/>
              <a:pathLst>
                <a:path extrusionOk="0" h="4188" w="31204">
                  <a:moveTo>
                    <a:pt x="12086" y="1"/>
                  </a:moveTo>
                  <a:cubicBezTo>
                    <a:pt x="10014" y="1"/>
                    <a:pt x="7940" y="33"/>
                    <a:pt x="5865" y="99"/>
                  </a:cubicBezTo>
                  <a:cubicBezTo>
                    <a:pt x="4387" y="149"/>
                    <a:pt x="2858" y="225"/>
                    <a:pt x="1429" y="676"/>
                  </a:cubicBezTo>
                  <a:cubicBezTo>
                    <a:pt x="828" y="876"/>
                    <a:pt x="151" y="1227"/>
                    <a:pt x="51" y="1879"/>
                  </a:cubicBezTo>
                  <a:cubicBezTo>
                    <a:pt x="1" y="2154"/>
                    <a:pt x="76" y="2455"/>
                    <a:pt x="226" y="2706"/>
                  </a:cubicBezTo>
                  <a:cubicBezTo>
                    <a:pt x="728" y="3508"/>
                    <a:pt x="1805" y="3633"/>
                    <a:pt x="2758" y="3658"/>
                  </a:cubicBezTo>
                  <a:cubicBezTo>
                    <a:pt x="9976" y="3934"/>
                    <a:pt x="17194" y="4109"/>
                    <a:pt x="24412" y="4185"/>
                  </a:cubicBezTo>
                  <a:cubicBezTo>
                    <a:pt x="24634" y="4185"/>
                    <a:pt x="24890" y="4187"/>
                    <a:pt x="25168" y="4187"/>
                  </a:cubicBezTo>
                  <a:cubicBezTo>
                    <a:pt x="27022" y="4187"/>
                    <a:pt x="29877" y="4073"/>
                    <a:pt x="30552" y="2330"/>
                  </a:cubicBezTo>
                  <a:cubicBezTo>
                    <a:pt x="31204" y="550"/>
                    <a:pt x="27971" y="651"/>
                    <a:pt x="27018" y="575"/>
                  </a:cubicBezTo>
                  <a:cubicBezTo>
                    <a:pt x="24637" y="400"/>
                    <a:pt x="22282" y="250"/>
                    <a:pt x="19901" y="149"/>
                  </a:cubicBezTo>
                  <a:cubicBezTo>
                    <a:pt x="17302" y="52"/>
                    <a:pt x="14696" y="1"/>
                    <a:pt x="120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 name="Google Shape;498;p43"/>
          <p:cNvSpPr/>
          <p:nvPr/>
        </p:nvSpPr>
        <p:spPr>
          <a:xfrm rot="-261923">
            <a:off x="6134960" y="351287"/>
            <a:ext cx="555046" cy="376436"/>
          </a:xfrm>
          <a:custGeom>
            <a:rect b="b" l="l" r="r" t="t"/>
            <a:pathLst>
              <a:path extrusionOk="0" h="11303" w="16666">
                <a:moveTo>
                  <a:pt x="10610" y="0"/>
                </a:moveTo>
                <a:cubicBezTo>
                  <a:pt x="10533" y="0"/>
                  <a:pt x="10456" y="19"/>
                  <a:pt x="10385" y="56"/>
                </a:cubicBezTo>
                <a:lnTo>
                  <a:pt x="5053" y="2798"/>
                </a:lnTo>
                <a:cubicBezTo>
                  <a:pt x="4985" y="2834"/>
                  <a:pt x="4910" y="2851"/>
                  <a:pt x="4836" y="2851"/>
                </a:cubicBezTo>
                <a:cubicBezTo>
                  <a:pt x="4769" y="2851"/>
                  <a:pt x="4701" y="2837"/>
                  <a:pt x="4637" y="2811"/>
                </a:cubicBezTo>
                <a:cubicBezTo>
                  <a:pt x="2578" y="1938"/>
                  <a:pt x="1316" y="1761"/>
                  <a:pt x="621" y="1761"/>
                </a:cubicBezTo>
                <a:cubicBezTo>
                  <a:pt x="225" y="1761"/>
                  <a:pt x="0" y="2225"/>
                  <a:pt x="259" y="2518"/>
                </a:cubicBezTo>
                <a:cubicBezTo>
                  <a:pt x="1118" y="3513"/>
                  <a:pt x="3301" y="4257"/>
                  <a:pt x="4071" y="4495"/>
                </a:cubicBezTo>
                <a:cubicBezTo>
                  <a:pt x="4242" y="4550"/>
                  <a:pt x="4364" y="4693"/>
                  <a:pt x="4398" y="4864"/>
                </a:cubicBezTo>
                <a:lnTo>
                  <a:pt x="5346" y="10523"/>
                </a:lnTo>
                <a:cubicBezTo>
                  <a:pt x="5380" y="10694"/>
                  <a:pt x="5503" y="10837"/>
                  <a:pt x="5673" y="10891"/>
                </a:cubicBezTo>
                <a:lnTo>
                  <a:pt x="6874" y="11253"/>
                </a:lnTo>
                <a:cubicBezTo>
                  <a:pt x="6923" y="11268"/>
                  <a:pt x="6972" y="11275"/>
                  <a:pt x="7020" y="11275"/>
                </a:cubicBezTo>
                <a:cubicBezTo>
                  <a:pt x="7289" y="11275"/>
                  <a:pt x="7516" y="11047"/>
                  <a:pt x="7487" y="10769"/>
                </a:cubicBezTo>
                <a:lnTo>
                  <a:pt x="7105" y="6712"/>
                </a:lnTo>
                <a:cubicBezTo>
                  <a:pt x="7076" y="6426"/>
                  <a:pt x="7306" y="6200"/>
                  <a:pt x="7578" y="6200"/>
                </a:cubicBezTo>
                <a:cubicBezTo>
                  <a:pt x="7624" y="6200"/>
                  <a:pt x="7672" y="6207"/>
                  <a:pt x="7719" y="6221"/>
                </a:cubicBezTo>
                <a:lnTo>
                  <a:pt x="11435" y="7359"/>
                </a:lnTo>
                <a:cubicBezTo>
                  <a:pt x="11565" y="7400"/>
                  <a:pt x="11667" y="7489"/>
                  <a:pt x="11722" y="7605"/>
                </a:cubicBezTo>
                <a:lnTo>
                  <a:pt x="13379" y="11028"/>
                </a:lnTo>
                <a:cubicBezTo>
                  <a:pt x="13433" y="11137"/>
                  <a:pt x="13529" y="11226"/>
                  <a:pt x="13645" y="11266"/>
                </a:cubicBezTo>
                <a:lnTo>
                  <a:pt x="13658" y="11273"/>
                </a:lnTo>
                <a:cubicBezTo>
                  <a:pt x="13714" y="11293"/>
                  <a:pt x="13770" y="11303"/>
                  <a:pt x="13825" y="11303"/>
                </a:cubicBezTo>
                <a:cubicBezTo>
                  <a:pt x="14122" y="11303"/>
                  <a:pt x="14372" y="11025"/>
                  <a:pt x="14286" y="10714"/>
                </a:cubicBezTo>
                <a:lnTo>
                  <a:pt x="13440" y="7625"/>
                </a:lnTo>
                <a:cubicBezTo>
                  <a:pt x="13386" y="7421"/>
                  <a:pt x="13474" y="7202"/>
                  <a:pt x="13665" y="7100"/>
                </a:cubicBezTo>
                <a:lnTo>
                  <a:pt x="16331" y="5621"/>
                </a:lnTo>
                <a:cubicBezTo>
                  <a:pt x="16665" y="5436"/>
                  <a:pt x="16652" y="4966"/>
                  <a:pt x="16311" y="4795"/>
                </a:cubicBezTo>
                <a:cubicBezTo>
                  <a:pt x="16243" y="4765"/>
                  <a:pt x="16172" y="4750"/>
                  <a:pt x="16101" y="4750"/>
                </a:cubicBezTo>
                <a:cubicBezTo>
                  <a:pt x="16042" y="4750"/>
                  <a:pt x="15984" y="4760"/>
                  <a:pt x="15929" y="4782"/>
                </a:cubicBezTo>
                <a:lnTo>
                  <a:pt x="12288" y="6111"/>
                </a:lnTo>
                <a:cubicBezTo>
                  <a:pt x="12233" y="6132"/>
                  <a:pt x="12175" y="6142"/>
                  <a:pt x="12117" y="6142"/>
                </a:cubicBezTo>
                <a:cubicBezTo>
                  <a:pt x="12040" y="6142"/>
                  <a:pt x="11963" y="6123"/>
                  <a:pt x="11892" y="6084"/>
                </a:cubicBezTo>
                <a:lnTo>
                  <a:pt x="8565" y="4311"/>
                </a:lnTo>
                <a:cubicBezTo>
                  <a:pt x="8258" y="4141"/>
                  <a:pt x="8231" y="3718"/>
                  <a:pt x="8517" y="3520"/>
                </a:cubicBezTo>
                <a:lnTo>
                  <a:pt x="11633" y="1352"/>
                </a:lnTo>
                <a:cubicBezTo>
                  <a:pt x="11899" y="1168"/>
                  <a:pt x="11899" y="779"/>
                  <a:pt x="11626" y="595"/>
                </a:cubicBezTo>
                <a:lnTo>
                  <a:pt x="10876" y="84"/>
                </a:lnTo>
                <a:cubicBezTo>
                  <a:pt x="10794" y="28"/>
                  <a:pt x="10702" y="0"/>
                  <a:pt x="106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3"/>
          <p:cNvSpPr/>
          <p:nvPr/>
        </p:nvSpPr>
        <p:spPr>
          <a:xfrm>
            <a:off x="6716425" y="636650"/>
            <a:ext cx="2423975" cy="653625"/>
          </a:xfrm>
          <a:custGeom>
            <a:rect b="b" l="l" r="r" t="t"/>
            <a:pathLst>
              <a:path extrusionOk="0" h="26145" w="96959">
                <a:moveTo>
                  <a:pt x="0" y="0"/>
                </a:moveTo>
                <a:cubicBezTo>
                  <a:pt x="7940" y="0"/>
                  <a:pt x="14002" y="7490"/>
                  <a:pt x="20993" y="11254"/>
                </a:cubicBezTo>
                <a:cubicBezTo>
                  <a:pt x="31058" y="16673"/>
                  <a:pt x="45944" y="20575"/>
                  <a:pt x="55188" y="13851"/>
                </a:cubicBezTo>
                <a:cubicBezTo>
                  <a:pt x="58642" y="11338"/>
                  <a:pt x="60441" y="2009"/>
                  <a:pt x="56271" y="1082"/>
                </a:cubicBezTo>
                <a:cubicBezTo>
                  <a:pt x="50908" y="-110"/>
                  <a:pt x="47665" y="11160"/>
                  <a:pt x="49778" y="16232"/>
                </a:cubicBezTo>
                <a:cubicBezTo>
                  <a:pt x="55829" y="30755"/>
                  <a:pt x="88857" y="28420"/>
                  <a:pt x="96959" y="14934"/>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4"/>
          <p:cNvSpPr txBox="1"/>
          <p:nvPr>
            <p:ph type="title"/>
          </p:nvPr>
        </p:nvSpPr>
        <p:spPr>
          <a:xfrm>
            <a:off x="713250"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process</a:t>
            </a:r>
            <a:endParaRPr/>
          </a:p>
        </p:txBody>
      </p:sp>
      <p:sp>
        <p:nvSpPr>
          <p:cNvPr id="505" name="Google Shape;505;p44"/>
          <p:cNvSpPr txBox="1"/>
          <p:nvPr/>
        </p:nvSpPr>
        <p:spPr>
          <a:xfrm>
            <a:off x="5551600" y="1184488"/>
            <a:ext cx="2809800" cy="45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900">
                <a:solidFill>
                  <a:schemeClr val="lt2"/>
                </a:solidFill>
                <a:latin typeface="Hind"/>
                <a:ea typeface="Hind"/>
                <a:cs typeface="Hind"/>
                <a:sym typeface="Hind"/>
              </a:rPr>
              <a:t>Data Processing</a:t>
            </a:r>
            <a:endParaRPr b="1" sz="1900">
              <a:solidFill>
                <a:schemeClr val="lt2"/>
              </a:solidFill>
              <a:latin typeface="Hind"/>
              <a:ea typeface="Hind"/>
              <a:cs typeface="Hind"/>
              <a:sym typeface="Hind"/>
            </a:endParaRPr>
          </a:p>
        </p:txBody>
      </p:sp>
      <p:sp>
        <p:nvSpPr>
          <p:cNvPr id="506" name="Google Shape;506;p44"/>
          <p:cNvSpPr txBox="1"/>
          <p:nvPr/>
        </p:nvSpPr>
        <p:spPr>
          <a:xfrm>
            <a:off x="5551575" y="1569891"/>
            <a:ext cx="2504400" cy="9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DM Sans"/>
                <a:ea typeface="DM Sans"/>
                <a:cs typeface="DM Sans"/>
                <a:sym typeface="DM Sans"/>
              </a:rPr>
              <a:t>Utilizing Python Pandas the data is cleaned, normalized, and standardized prior to modeling.</a:t>
            </a:r>
            <a:endParaRPr sz="1300">
              <a:solidFill>
                <a:schemeClr val="dk1"/>
              </a:solidFill>
              <a:latin typeface="DM Sans"/>
              <a:ea typeface="DM Sans"/>
              <a:cs typeface="DM Sans"/>
              <a:sym typeface="DM Sans"/>
            </a:endParaRPr>
          </a:p>
        </p:txBody>
      </p:sp>
      <p:sp>
        <p:nvSpPr>
          <p:cNvPr id="507" name="Google Shape;507;p44"/>
          <p:cNvSpPr txBox="1"/>
          <p:nvPr/>
        </p:nvSpPr>
        <p:spPr>
          <a:xfrm>
            <a:off x="5551236" y="2694472"/>
            <a:ext cx="2504400" cy="451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900">
                <a:solidFill>
                  <a:schemeClr val="lt2"/>
                </a:solidFill>
                <a:latin typeface="Hind"/>
                <a:ea typeface="Hind"/>
                <a:cs typeface="Hind"/>
                <a:sym typeface="Hind"/>
              </a:rPr>
              <a:t>Visuals</a:t>
            </a:r>
            <a:endParaRPr b="1" sz="1900">
              <a:solidFill>
                <a:schemeClr val="lt2"/>
              </a:solidFill>
              <a:latin typeface="Hind"/>
              <a:ea typeface="Hind"/>
              <a:cs typeface="Hind"/>
              <a:sym typeface="Hind"/>
            </a:endParaRPr>
          </a:p>
        </p:txBody>
      </p:sp>
      <p:sp>
        <p:nvSpPr>
          <p:cNvPr id="508" name="Google Shape;508;p44"/>
          <p:cNvSpPr txBox="1"/>
          <p:nvPr/>
        </p:nvSpPr>
        <p:spPr>
          <a:xfrm>
            <a:off x="5551225" y="3078775"/>
            <a:ext cx="2504400" cy="9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DM Sans"/>
                <a:ea typeface="DM Sans"/>
                <a:cs typeface="DM Sans"/>
                <a:sym typeface="DM Sans"/>
              </a:rPr>
              <a:t>We also analyzed our dataset within Tableau to illustrate the populations most likely to cancel </a:t>
            </a:r>
            <a:r>
              <a:rPr lang="en" sz="1300">
                <a:solidFill>
                  <a:schemeClr val="dk1"/>
                </a:solidFill>
                <a:latin typeface="DM Sans"/>
                <a:ea typeface="DM Sans"/>
                <a:cs typeface="DM Sans"/>
                <a:sym typeface="DM Sans"/>
              </a:rPr>
              <a:t>their reservations.</a:t>
            </a:r>
            <a:endParaRPr sz="1300">
              <a:solidFill>
                <a:schemeClr val="dk1"/>
              </a:solidFill>
              <a:latin typeface="DM Sans"/>
              <a:ea typeface="DM Sans"/>
              <a:cs typeface="DM Sans"/>
              <a:sym typeface="DM Sans"/>
            </a:endParaRPr>
          </a:p>
        </p:txBody>
      </p:sp>
      <p:sp>
        <p:nvSpPr>
          <p:cNvPr id="509" name="Google Shape;509;p44"/>
          <p:cNvSpPr txBox="1"/>
          <p:nvPr/>
        </p:nvSpPr>
        <p:spPr>
          <a:xfrm>
            <a:off x="180273" y="1184488"/>
            <a:ext cx="3045900" cy="452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1900">
                <a:solidFill>
                  <a:schemeClr val="lt2"/>
                </a:solidFill>
                <a:latin typeface="Hind"/>
                <a:ea typeface="Hind"/>
                <a:cs typeface="Hind"/>
                <a:sym typeface="Hind"/>
              </a:rPr>
              <a:t>INN Hotel Group Data</a:t>
            </a:r>
            <a:endParaRPr b="1" sz="1900">
              <a:solidFill>
                <a:schemeClr val="lt2"/>
              </a:solidFill>
              <a:latin typeface="Hind"/>
              <a:ea typeface="Hind"/>
              <a:cs typeface="Hind"/>
              <a:sym typeface="Hind"/>
            </a:endParaRPr>
          </a:p>
        </p:txBody>
      </p:sp>
      <p:sp>
        <p:nvSpPr>
          <p:cNvPr id="510" name="Google Shape;510;p44"/>
          <p:cNvSpPr txBox="1"/>
          <p:nvPr/>
        </p:nvSpPr>
        <p:spPr>
          <a:xfrm>
            <a:off x="263300" y="1569900"/>
            <a:ext cx="2962800" cy="527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300">
                <a:solidFill>
                  <a:schemeClr val="dk1"/>
                </a:solidFill>
                <a:latin typeface="DM Sans"/>
                <a:ea typeface="DM Sans"/>
                <a:cs typeface="DM Sans"/>
                <a:sym typeface="DM Sans"/>
              </a:rPr>
              <a:t>Imported CSV file with PySpark.</a:t>
            </a:r>
            <a:endParaRPr sz="1300">
              <a:solidFill>
                <a:schemeClr val="dk1"/>
              </a:solidFill>
              <a:latin typeface="DM Sans"/>
              <a:ea typeface="DM Sans"/>
              <a:cs typeface="DM Sans"/>
              <a:sym typeface="DM Sans"/>
            </a:endParaRPr>
          </a:p>
        </p:txBody>
      </p:sp>
      <p:sp>
        <p:nvSpPr>
          <p:cNvPr id="511" name="Google Shape;511;p44"/>
          <p:cNvSpPr txBox="1"/>
          <p:nvPr/>
        </p:nvSpPr>
        <p:spPr>
          <a:xfrm>
            <a:off x="179525" y="2315613"/>
            <a:ext cx="3045900" cy="747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1900">
                <a:solidFill>
                  <a:schemeClr val="lt2"/>
                </a:solidFill>
                <a:latin typeface="Hind"/>
                <a:ea typeface="Hind"/>
                <a:cs typeface="Hind"/>
                <a:sym typeface="Hind"/>
              </a:rPr>
              <a:t>ML Model Optimization &amp; Evaluation</a:t>
            </a:r>
            <a:endParaRPr b="1" sz="1900">
              <a:solidFill>
                <a:schemeClr val="lt2"/>
              </a:solidFill>
              <a:latin typeface="Hind"/>
              <a:ea typeface="Hind"/>
              <a:cs typeface="Hind"/>
              <a:sym typeface="Hind"/>
            </a:endParaRPr>
          </a:p>
        </p:txBody>
      </p:sp>
      <p:sp>
        <p:nvSpPr>
          <p:cNvPr id="512" name="Google Shape;512;p44"/>
          <p:cNvSpPr txBox="1"/>
          <p:nvPr/>
        </p:nvSpPr>
        <p:spPr>
          <a:xfrm>
            <a:off x="721025" y="2997469"/>
            <a:ext cx="2504400" cy="130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300">
                <a:solidFill>
                  <a:schemeClr val="dk1"/>
                </a:solidFill>
                <a:latin typeface="DM Sans"/>
                <a:ea typeface="DM Sans"/>
                <a:cs typeface="DM Sans"/>
                <a:sym typeface="DM Sans"/>
              </a:rPr>
              <a:t>First we used a TensorFlow model but after 2 Epochs we achieved 100% so we set out to try two other models, Logistic Regression &amp; Random Forest to find the best fit. </a:t>
            </a:r>
            <a:endParaRPr sz="1300">
              <a:solidFill>
                <a:schemeClr val="dk1"/>
              </a:solidFill>
              <a:latin typeface="DM Sans"/>
              <a:ea typeface="DM Sans"/>
              <a:cs typeface="DM Sans"/>
              <a:sym typeface="DM Sans"/>
            </a:endParaRPr>
          </a:p>
        </p:txBody>
      </p:sp>
      <p:sp>
        <p:nvSpPr>
          <p:cNvPr id="513" name="Google Shape;513;p44"/>
          <p:cNvSpPr txBox="1"/>
          <p:nvPr/>
        </p:nvSpPr>
        <p:spPr>
          <a:xfrm flipH="1">
            <a:off x="3445400" y="1112188"/>
            <a:ext cx="833100" cy="59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rgbClr val="073763"/>
                </a:solidFill>
                <a:latin typeface="Hind"/>
                <a:ea typeface="Hind"/>
                <a:cs typeface="Hind"/>
                <a:sym typeface="Hind"/>
              </a:rPr>
              <a:t>A</a:t>
            </a:r>
            <a:endParaRPr b="1" sz="3500">
              <a:solidFill>
                <a:srgbClr val="073763"/>
              </a:solidFill>
              <a:latin typeface="Hind"/>
              <a:ea typeface="Hind"/>
              <a:cs typeface="Hind"/>
              <a:sym typeface="Hind"/>
            </a:endParaRPr>
          </a:p>
        </p:txBody>
      </p:sp>
      <p:sp>
        <p:nvSpPr>
          <p:cNvPr id="514" name="Google Shape;514;p44"/>
          <p:cNvSpPr txBox="1"/>
          <p:nvPr/>
        </p:nvSpPr>
        <p:spPr>
          <a:xfrm flipH="1">
            <a:off x="4498488" y="1112213"/>
            <a:ext cx="833100" cy="59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rgbClr val="073763"/>
                </a:solidFill>
                <a:latin typeface="Hind"/>
                <a:ea typeface="Hind"/>
                <a:cs typeface="Hind"/>
                <a:sym typeface="Hind"/>
              </a:rPr>
              <a:t>B</a:t>
            </a:r>
            <a:endParaRPr b="1" sz="3500">
              <a:solidFill>
                <a:srgbClr val="073763"/>
              </a:solidFill>
              <a:latin typeface="Hind"/>
              <a:ea typeface="Hind"/>
              <a:cs typeface="Hind"/>
              <a:sym typeface="Hind"/>
            </a:endParaRPr>
          </a:p>
        </p:txBody>
      </p:sp>
      <p:sp>
        <p:nvSpPr>
          <p:cNvPr id="515" name="Google Shape;515;p44"/>
          <p:cNvSpPr txBox="1"/>
          <p:nvPr/>
        </p:nvSpPr>
        <p:spPr>
          <a:xfrm flipH="1">
            <a:off x="3445388" y="2620450"/>
            <a:ext cx="833100" cy="59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rgbClr val="073763"/>
                </a:solidFill>
                <a:latin typeface="Hind"/>
                <a:ea typeface="Hind"/>
                <a:cs typeface="Hind"/>
                <a:sym typeface="Hind"/>
              </a:rPr>
              <a:t>C</a:t>
            </a:r>
            <a:endParaRPr b="1" sz="3500">
              <a:solidFill>
                <a:srgbClr val="073763"/>
              </a:solidFill>
              <a:latin typeface="Hind"/>
              <a:ea typeface="Hind"/>
              <a:cs typeface="Hind"/>
              <a:sym typeface="Hind"/>
            </a:endParaRPr>
          </a:p>
        </p:txBody>
      </p:sp>
      <p:sp>
        <p:nvSpPr>
          <p:cNvPr id="516" name="Google Shape;516;p44"/>
          <p:cNvSpPr txBox="1"/>
          <p:nvPr/>
        </p:nvSpPr>
        <p:spPr>
          <a:xfrm flipH="1">
            <a:off x="4498475" y="2620475"/>
            <a:ext cx="833100" cy="59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rgbClr val="073763"/>
                </a:solidFill>
                <a:latin typeface="Hind"/>
                <a:ea typeface="Hind"/>
                <a:cs typeface="Hind"/>
                <a:sym typeface="Hind"/>
              </a:rPr>
              <a:t>D</a:t>
            </a:r>
            <a:endParaRPr b="1" sz="3500">
              <a:solidFill>
                <a:srgbClr val="073763"/>
              </a:solidFill>
              <a:latin typeface="Hind"/>
              <a:ea typeface="Hind"/>
              <a:cs typeface="Hind"/>
              <a:sym typeface="Hind"/>
            </a:endParaRPr>
          </a:p>
        </p:txBody>
      </p:sp>
      <p:cxnSp>
        <p:nvCxnSpPr>
          <p:cNvPr id="517" name="Google Shape;517;p44"/>
          <p:cNvCxnSpPr>
            <a:stCxn id="513" idx="1"/>
            <a:endCxn id="514" idx="3"/>
          </p:cNvCxnSpPr>
          <p:nvPr/>
        </p:nvCxnSpPr>
        <p:spPr>
          <a:xfrm>
            <a:off x="4278500" y="1410838"/>
            <a:ext cx="219900" cy="0"/>
          </a:xfrm>
          <a:prstGeom prst="straightConnector1">
            <a:avLst/>
          </a:prstGeom>
          <a:noFill/>
          <a:ln cap="flat" cmpd="sng" w="9525">
            <a:solidFill>
              <a:schemeClr val="dk2"/>
            </a:solidFill>
            <a:prstDash val="solid"/>
            <a:round/>
            <a:headEnd len="med" w="med" type="none"/>
            <a:tailEnd len="med" w="med" type="triangle"/>
          </a:ln>
        </p:spPr>
      </p:cxnSp>
      <p:cxnSp>
        <p:nvCxnSpPr>
          <p:cNvPr id="518" name="Google Shape;518;p44"/>
          <p:cNvCxnSpPr>
            <a:stCxn id="514" idx="2"/>
            <a:endCxn id="515" idx="0"/>
          </p:cNvCxnSpPr>
          <p:nvPr/>
        </p:nvCxnSpPr>
        <p:spPr>
          <a:xfrm flipH="1">
            <a:off x="3862038" y="1709513"/>
            <a:ext cx="1053000" cy="910800"/>
          </a:xfrm>
          <a:prstGeom prst="straightConnector1">
            <a:avLst/>
          </a:prstGeom>
          <a:noFill/>
          <a:ln cap="flat" cmpd="sng" w="9525">
            <a:solidFill>
              <a:schemeClr val="dk2"/>
            </a:solidFill>
            <a:prstDash val="solid"/>
            <a:round/>
            <a:headEnd len="med" w="med" type="none"/>
            <a:tailEnd len="med" w="med" type="triangle"/>
          </a:ln>
        </p:spPr>
      </p:cxnSp>
      <p:cxnSp>
        <p:nvCxnSpPr>
          <p:cNvPr id="519" name="Google Shape;519;p44"/>
          <p:cNvCxnSpPr>
            <a:stCxn id="515" idx="1"/>
            <a:endCxn id="516" idx="3"/>
          </p:cNvCxnSpPr>
          <p:nvPr/>
        </p:nvCxnSpPr>
        <p:spPr>
          <a:xfrm>
            <a:off x="4278488" y="2919100"/>
            <a:ext cx="219900" cy="0"/>
          </a:xfrm>
          <a:prstGeom prst="straightConnector1">
            <a:avLst/>
          </a:prstGeom>
          <a:noFill/>
          <a:ln cap="flat" cmpd="sng" w="9525">
            <a:solidFill>
              <a:schemeClr val="dk2"/>
            </a:solidFill>
            <a:prstDash val="solid"/>
            <a:round/>
            <a:headEnd len="med" w="med" type="none"/>
            <a:tailEnd len="med" w="med" type="triangle"/>
          </a:ln>
        </p:spPr>
      </p:cxnSp>
      <p:grpSp>
        <p:nvGrpSpPr>
          <p:cNvPr id="520" name="Google Shape;520;p44"/>
          <p:cNvGrpSpPr/>
          <p:nvPr/>
        </p:nvGrpSpPr>
        <p:grpSpPr>
          <a:xfrm>
            <a:off x="4" y="4011357"/>
            <a:ext cx="781219" cy="979285"/>
            <a:chOff x="4" y="4011357"/>
            <a:chExt cx="781219" cy="979285"/>
          </a:xfrm>
        </p:grpSpPr>
        <p:grpSp>
          <p:nvGrpSpPr>
            <p:cNvPr id="521" name="Google Shape;521;p44"/>
            <p:cNvGrpSpPr/>
            <p:nvPr/>
          </p:nvGrpSpPr>
          <p:grpSpPr>
            <a:xfrm flipH="1">
              <a:off x="401429" y="4024216"/>
              <a:ext cx="227855" cy="953550"/>
              <a:chOff x="1087044" y="3399041"/>
              <a:chExt cx="227855" cy="953550"/>
            </a:xfrm>
          </p:grpSpPr>
          <p:sp>
            <p:nvSpPr>
              <p:cNvPr id="522" name="Google Shape;522;p44"/>
              <p:cNvSpPr/>
              <p:nvPr/>
            </p:nvSpPr>
            <p:spPr>
              <a:xfrm rot="-5400000">
                <a:off x="724196" y="3761888"/>
                <a:ext cx="953550" cy="227855"/>
              </a:xfrm>
              <a:custGeom>
                <a:rect b="b" l="l" r="r" t="t"/>
                <a:pathLst>
                  <a:path extrusionOk="0" h="9399" w="48422">
                    <a:moveTo>
                      <a:pt x="0" y="0"/>
                    </a:moveTo>
                    <a:lnTo>
                      <a:pt x="0" y="9399"/>
                    </a:lnTo>
                    <a:lnTo>
                      <a:pt x="48422" y="9399"/>
                    </a:lnTo>
                    <a:lnTo>
                      <a:pt x="4842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4"/>
              <p:cNvSpPr/>
              <p:nvPr/>
            </p:nvSpPr>
            <p:spPr>
              <a:xfrm rot="-5400000">
                <a:off x="861522" y="3817033"/>
                <a:ext cx="678170" cy="116582"/>
              </a:xfrm>
              <a:custGeom>
                <a:rect b="b" l="l" r="r" t="t"/>
                <a:pathLst>
                  <a:path extrusionOk="0" h="4809" w="34438">
                    <a:moveTo>
                      <a:pt x="19823" y="16"/>
                    </a:moveTo>
                    <a:cubicBezTo>
                      <a:pt x="14370" y="16"/>
                      <a:pt x="8916" y="300"/>
                      <a:pt x="3485" y="853"/>
                    </a:cubicBezTo>
                    <a:cubicBezTo>
                      <a:pt x="2382" y="978"/>
                      <a:pt x="1204" y="1154"/>
                      <a:pt x="427" y="1956"/>
                    </a:cubicBezTo>
                    <a:cubicBezTo>
                      <a:pt x="201" y="2206"/>
                      <a:pt x="1" y="2532"/>
                      <a:pt x="26" y="2883"/>
                    </a:cubicBezTo>
                    <a:cubicBezTo>
                      <a:pt x="76" y="3560"/>
                      <a:pt x="853" y="3911"/>
                      <a:pt x="1530" y="4086"/>
                    </a:cubicBezTo>
                    <a:cubicBezTo>
                      <a:pt x="4111" y="4738"/>
                      <a:pt x="6818" y="4788"/>
                      <a:pt x="9500" y="4788"/>
                    </a:cubicBezTo>
                    <a:cubicBezTo>
                      <a:pt x="11269" y="4802"/>
                      <a:pt x="13040" y="4809"/>
                      <a:pt x="14812" y="4809"/>
                    </a:cubicBezTo>
                    <a:cubicBezTo>
                      <a:pt x="19091" y="4809"/>
                      <a:pt x="23374" y="4773"/>
                      <a:pt x="27645" y="4738"/>
                    </a:cubicBezTo>
                    <a:cubicBezTo>
                      <a:pt x="28898" y="4738"/>
                      <a:pt x="30126" y="4738"/>
                      <a:pt x="31379" y="4587"/>
                    </a:cubicBezTo>
                    <a:cubicBezTo>
                      <a:pt x="32081" y="4487"/>
                      <a:pt x="32833" y="4337"/>
                      <a:pt x="33410" y="3936"/>
                    </a:cubicBezTo>
                    <a:cubicBezTo>
                      <a:pt x="34011" y="3535"/>
                      <a:pt x="34437" y="2808"/>
                      <a:pt x="34312" y="2106"/>
                    </a:cubicBezTo>
                    <a:cubicBezTo>
                      <a:pt x="33961" y="1"/>
                      <a:pt x="29299" y="302"/>
                      <a:pt x="27921" y="226"/>
                    </a:cubicBezTo>
                    <a:cubicBezTo>
                      <a:pt x="25224" y="85"/>
                      <a:pt x="22524" y="16"/>
                      <a:pt x="19823" y="1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4"/>
              <p:cNvSpPr/>
              <p:nvPr/>
            </p:nvSpPr>
            <p:spPr>
              <a:xfrm rot="-5400000">
                <a:off x="1200949" y="3341007"/>
                <a:ext cx="20" cy="195055"/>
              </a:xfrm>
              <a:custGeom>
                <a:rect b="b" l="l" r="r" t="t"/>
                <a:pathLst>
                  <a:path extrusionOk="0" fill="none" h="8046" w="1">
                    <a:moveTo>
                      <a:pt x="1" y="1"/>
                    </a:moveTo>
                    <a:lnTo>
                      <a:pt x="1" y="8046"/>
                    </a:lnTo>
                  </a:path>
                </a:pathLst>
              </a:custGeom>
              <a:noFill/>
              <a:ln cap="flat" cmpd="sng" w="8150">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4"/>
              <p:cNvSpPr/>
              <p:nvPr/>
            </p:nvSpPr>
            <p:spPr>
              <a:xfrm rot="-5400000">
                <a:off x="1200961" y="3380250"/>
                <a:ext cx="20" cy="197504"/>
              </a:xfrm>
              <a:custGeom>
                <a:rect b="b" l="l" r="r" t="t"/>
                <a:pathLst>
                  <a:path extrusionOk="0" fill="none" h="8147" w="1">
                    <a:moveTo>
                      <a:pt x="0" y="1"/>
                    </a:moveTo>
                    <a:lnTo>
                      <a:pt x="0" y="8146"/>
                    </a:lnTo>
                  </a:path>
                </a:pathLst>
              </a:custGeom>
              <a:noFill/>
              <a:ln cap="flat" cmpd="sng" w="11900">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4"/>
              <p:cNvSpPr/>
              <p:nvPr/>
            </p:nvSpPr>
            <p:spPr>
              <a:xfrm rot="-5400000">
                <a:off x="1200646" y="4178245"/>
                <a:ext cx="20" cy="195661"/>
              </a:xfrm>
              <a:custGeom>
                <a:rect b="b" l="l" r="r" t="t"/>
                <a:pathLst>
                  <a:path extrusionOk="0" fill="none" h="8071" w="1">
                    <a:moveTo>
                      <a:pt x="0" y="1"/>
                    </a:moveTo>
                    <a:lnTo>
                      <a:pt x="0" y="8071"/>
                    </a:lnTo>
                  </a:path>
                </a:pathLst>
              </a:custGeom>
              <a:noFill/>
              <a:ln cap="flat" cmpd="sng" w="8150">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4"/>
              <p:cNvSpPr/>
              <p:nvPr/>
            </p:nvSpPr>
            <p:spPr>
              <a:xfrm rot="-5400000">
                <a:off x="1200961" y="4217320"/>
                <a:ext cx="20" cy="197504"/>
              </a:xfrm>
              <a:custGeom>
                <a:rect b="b" l="l" r="r" t="t"/>
                <a:pathLst>
                  <a:path extrusionOk="0" fill="none" h="8147" w="1">
                    <a:moveTo>
                      <a:pt x="1" y="1"/>
                    </a:moveTo>
                    <a:lnTo>
                      <a:pt x="1" y="8146"/>
                    </a:lnTo>
                  </a:path>
                </a:pathLst>
              </a:custGeom>
              <a:noFill/>
              <a:ln cap="flat" cmpd="sng" w="11900">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44"/>
            <p:cNvGrpSpPr/>
            <p:nvPr/>
          </p:nvGrpSpPr>
          <p:grpSpPr>
            <a:xfrm flipH="1">
              <a:off x="626281" y="4161805"/>
              <a:ext cx="154943" cy="815818"/>
              <a:chOff x="935140" y="3490847"/>
              <a:chExt cx="154958" cy="953058"/>
            </a:xfrm>
          </p:grpSpPr>
          <p:sp>
            <p:nvSpPr>
              <p:cNvPr id="529" name="Google Shape;529;p44"/>
              <p:cNvSpPr/>
              <p:nvPr/>
            </p:nvSpPr>
            <p:spPr>
              <a:xfrm rot="-5400000">
                <a:off x="536090" y="3889897"/>
                <a:ext cx="953058" cy="154958"/>
              </a:xfrm>
              <a:custGeom>
                <a:rect b="b" l="l" r="r" t="t"/>
                <a:pathLst>
                  <a:path extrusionOk="0" h="6392" w="48397">
                    <a:moveTo>
                      <a:pt x="1" y="0"/>
                    </a:moveTo>
                    <a:lnTo>
                      <a:pt x="1" y="6391"/>
                    </a:lnTo>
                    <a:lnTo>
                      <a:pt x="48397" y="6391"/>
                    </a:lnTo>
                    <a:lnTo>
                      <a:pt x="483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4"/>
              <p:cNvSpPr/>
              <p:nvPr/>
            </p:nvSpPr>
            <p:spPr>
              <a:xfrm rot="-5400000">
                <a:off x="1012609" y="3463795"/>
                <a:ext cx="20" cy="133091"/>
              </a:xfrm>
              <a:custGeom>
                <a:rect b="b" l="l" r="r" t="t"/>
                <a:pathLst>
                  <a:path extrusionOk="0" fill="none" h="5490" w="1">
                    <a:moveTo>
                      <a:pt x="1" y="0"/>
                    </a:moveTo>
                    <a:lnTo>
                      <a:pt x="1" y="5489"/>
                    </a:lnTo>
                  </a:path>
                </a:pathLst>
              </a:custGeom>
              <a:solidFill>
                <a:schemeClr val="accent4"/>
              </a:solidFill>
              <a:ln cap="flat" cmpd="sng" w="627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4"/>
              <p:cNvSpPr/>
              <p:nvPr/>
            </p:nvSpPr>
            <p:spPr>
              <a:xfrm rot="-5400000">
                <a:off x="1012912" y="3502862"/>
                <a:ext cx="20" cy="134910"/>
              </a:xfrm>
              <a:custGeom>
                <a:rect b="b" l="l" r="r" t="t"/>
                <a:pathLst>
                  <a:path extrusionOk="0" fill="none" h="5565" w="1">
                    <a:moveTo>
                      <a:pt x="1" y="0"/>
                    </a:moveTo>
                    <a:lnTo>
                      <a:pt x="1" y="5564"/>
                    </a:lnTo>
                  </a:path>
                </a:pathLst>
              </a:custGeom>
              <a:solidFill>
                <a:schemeClr val="accent4"/>
              </a:solidFill>
              <a:ln cap="flat" cmpd="sng" w="1002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4"/>
              <p:cNvSpPr/>
              <p:nvPr/>
            </p:nvSpPr>
            <p:spPr>
              <a:xfrm rot="-5400000">
                <a:off x="1012306" y="4300541"/>
                <a:ext cx="20" cy="133697"/>
              </a:xfrm>
              <a:custGeom>
                <a:rect b="b" l="l" r="r" t="t"/>
                <a:pathLst>
                  <a:path extrusionOk="0" fill="none" h="5515" w="1">
                    <a:moveTo>
                      <a:pt x="0" y="0"/>
                    </a:moveTo>
                    <a:lnTo>
                      <a:pt x="0" y="5514"/>
                    </a:lnTo>
                  </a:path>
                </a:pathLst>
              </a:custGeom>
              <a:solidFill>
                <a:schemeClr val="accent4"/>
              </a:solidFill>
              <a:ln cap="flat" cmpd="sng" w="627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4"/>
              <p:cNvSpPr/>
              <p:nvPr/>
            </p:nvSpPr>
            <p:spPr>
              <a:xfrm rot="-5400000">
                <a:off x="1012609" y="4339608"/>
                <a:ext cx="20" cy="135516"/>
              </a:xfrm>
              <a:custGeom>
                <a:rect b="b" l="l" r="r" t="t"/>
                <a:pathLst>
                  <a:path extrusionOk="0" fill="none" h="5590" w="1">
                    <a:moveTo>
                      <a:pt x="0" y="0"/>
                    </a:moveTo>
                    <a:lnTo>
                      <a:pt x="0" y="5589"/>
                    </a:lnTo>
                  </a:path>
                </a:pathLst>
              </a:custGeom>
              <a:solidFill>
                <a:schemeClr val="accent4"/>
              </a:solidFill>
              <a:ln cap="flat" cmpd="sng" w="1002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4"/>
              <p:cNvSpPr/>
              <p:nvPr/>
            </p:nvSpPr>
            <p:spPr>
              <a:xfrm rot="-5400000">
                <a:off x="705312" y="3915287"/>
                <a:ext cx="614977" cy="101697"/>
              </a:xfrm>
              <a:custGeom>
                <a:rect b="b" l="l" r="r" t="t"/>
                <a:pathLst>
                  <a:path extrusionOk="0" h="4195" w="31229">
                    <a:moveTo>
                      <a:pt x="11896" y="1"/>
                    </a:moveTo>
                    <a:cubicBezTo>
                      <a:pt x="9890" y="1"/>
                      <a:pt x="7888" y="33"/>
                      <a:pt x="5890" y="97"/>
                    </a:cubicBezTo>
                    <a:cubicBezTo>
                      <a:pt x="4386" y="147"/>
                      <a:pt x="2883" y="223"/>
                      <a:pt x="1454" y="674"/>
                    </a:cubicBezTo>
                    <a:cubicBezTo>
                      <a:pt x="827" y="874"/>
                      <a:pt x="176" y="1250"/>
                      <a:pt x="50" y="1877"/>
                    </a:cubicBezTo>
                    <a:cubicBezTo>
                      <a:pt x="0" y="2178"/>
                      <a:pt x="76" y="2478"/>
                      <a:pt x="251" y="2729"/>
                    </a:cubicBezTo>
                    <a:cubicBezTo>
                      <a:pt x="752" y="3506"/>
                      <a:pt x="1830" y="3631"/>
                      <a:pt x="2757" y="3656"/>
                    </a:cubicBezTo>
                    <a:cubicBezTo>
                      <a:pt x="9975" y="3932"/>
                      <a:pt x="17193" y="4107"/>
                      <a:pt x="24411" y="4183"/>
                    </a:cubicBezTo>
                    <a:cubicBezTo>
                      <a:pt x="24704" y="4187"/>
                      <a:pt x="25056" y="4195"/>
                      <a:pt x="25441" y="4195"/>
                    </a:cubicBezTo>
                    <a:cubicBezTo>
                      <a:pt x="27296" y="4195"/>
                      <a:pt x="29929" y="4009"/>
                      <a:pt x="30552" y="2328"/>
                    </a:cubicBezTo>
                    <a:cubicBezTo>
                      <a:pt x="31229" y="574"/>
                      <a:pt x="27970" y="649"/>
                      <a:pt x="27018" y="574"/>
                    </a:cubicBezTo>
                    <a:cubicBezTo>
                      <a:pt x="24662" y="398"/>
                      <a:pt x="22281" y="248"/>
                      <a:pt x="19925" y="173"/>
                    </a:cubicBezTo>
                    <a:cubicBezTo>
                      <a:pt x="17247" y="58"/>
                      <a:pt x="14569" y="1"/>
                      <a:pt x="118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44"/>
            <p:cNvGrpSpPr/>
            <p:nvPr/>
          </p:nvGrpSpPr>
          <p:grpSpPr>
            <a:xfrm flipH="1" rot="643797">
              <a:off x="86787" y="4024231"/>
              <a:ext cx="227856" cy="953539"/>
              <a:chOff x="778994" y="3322535"/>
              <a:chExt cx="155564" cy="953550"/>
            </a:xfrm>
          </p:grpSpPr>
          <p:sp>
            <p:nvSpPr>
              <p:cNvPr id="536" name="Google Shape;536;p44"/>
              <p:cNvSpPr/>
              <p:nvPr/>
            </p:nvSpPr>
            <p:spPr>
              <a:xfrm rot="-5400000">
                <a:off x="380001" y="3721529"/>
                <a:ext cx="953550" cy="155564"/>
              </a:xfrm>
              <a:custGeom>
                <a:rect b="b" l="l" r="r" t="t"/>
                <a:pathLst>
                  <a:path extrusionOk="0" h="6417" w="48422">
                    <a:moveTo>
                      <a:pt x="0" y="0"/>
                    </a:moveTo>
                    <a:lnTo>
                      <a:pt x="0" y="6416"/>
                    </a:lnTo>
                    <a:lnTo>
                      <a:pt x="48421" y="6416"/>
                    </a:lnTo>
                    <a:lnTo>
                      <a:pt x="48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4"/>
              <p:cNvSpPr/>
              <p:nvPr/>
            </p:nvSpPr>
            <p:spPr>
              <a:xfrm rot="-5400000">
                <a:off x="856766" y="3295180"/>
                <a:ext cx="20" cy="133697"/>
              </a:xfrm>
              <a:custGeom>
                <a:rect b="b" l="l" r="r" t="t"/>
                <a:pathLst>
                  <a:path extrusionOk="0" fill="none" h="5515" w="1">
                    <a:moveTo>
                      <a:pt x="0" y="0"/>
                    </a:moveTo>
                    <a:lnTo>
                      <a:pt x="0" y="5514"/>
                    </a:lnTo>
                  </a:path>
                </a:pathLst>
              </a:custGeom>
              <a:solidFill>
                <a:schemeClr val="lt2"/>
              </a:solidFill>
              <a:ln cap="flat" cmpd="sng" w="627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4"/>
              <p:cNvSpPr/>
              <p:nvPr/>
            </p:nvSpPr>
            <p:spPr>
              <a:xfrm rot="-5400000">
                <a:off x="856766" y="3334550"/>
                <a:ext cx="20" cy="134910"/>
              </a:xfrm>
              <a:custGeom>
                <a:rect b="b" l="l" r="r" t="t"/>
                <a:pathLst>
                  <a:path extrusionOk="0" fill="none" h="5565" w="1">
                    <a:moveTo>
                      <a:pt x="0" y="0"/>
                    </a:moveTo>
                    <a:lnTo>
                      <a:pt x="0" y="5564"/>
                    </a:lnTo>
                  </a:path>
                </a:pathLst>
              </a:custGeom>
              <a:solidFill>
                <a:schemeClr val="lt2"/>
              </a:solidFill>
              <a:ln cap="flat" cmpd="sng" w="1002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4"/>
              <p:cNvSpPr/>
              <p:nvPr/>
            </p:nvSpPr>
            <p:spPr>
              <a:xfrm rot="-5400000">
                <a:off x="856766" y="4132742"/>
                <a:ext cx="20" cy="133697"/>
              </a:xfrm>
              <a:custGeom>
                <a:rect b="b" l="l" r="r" t="t"/>
                <a:pathLst>
                  <a:path extrusionOk="0" fill="none" h="5515" w="1">
                    <a:moveTo>
                      <a:pt x="1" y="0"/>
                    </a:moveTo>
                    <a:lnTo>
                      <a:pt x="1" y="5514"/>
                    </a:lnTo>
                  </a:path>
                </a:pathLst>
              </a:custGeom>
              <a:solidFill>
                <a:schemeClr val="lt2"/>
              </a:solidFill>
              <a:ln cap="flat" cmpd="sng" w="627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4"/>
              <p:cNvSpPr/>
              <p:nvPr/>
            </p:nvSpPr>
            <p:spPr>
              <a:xfrm rot="-5400000">
                <a:off x="856766" y="4172111"/>
                <a:ext cx="20" cy="134910"/>
              </a:xfrm>
              <a:custGeom>
                <a:rect b="b" l="l" r="r" t="t"/>
                <a:pathLst>
                  <a:path extrusionOk="0" fill="none" h="5565" w="1">
                    <a:moveTo>
                      <a:pt x="1" y="0"/>
                    </a:moveTo>
                    <a:lnTo>
                      <a:pt x="1" y="5564"/>
                    </a:lnTo>
                  </a:path>
                </a:pathLst>
              </a:custGeom>
              <a:solidFill>
                <a:schemeClr val="lt2"/>
              </a:solidFill>
              <a:ln cap="flat" cmpd="sng" w="1002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4"/>
              <p:cNvSpPr/>
              <p:nvPr/>
            </p:nvSpPr>
            <p:spPr>
              <a:xfrm rot="-5400000">
                <a:off x="549885" y="3747326"/>
                <a:ext cx="614485" cy="101528"/>
              </a:xfrm>
              <a:custGeom>
                <a:rect b="b" l="l" r="r" t="t"/>
                <a:pathLst>
                  <a:path extrusionOk="0" h="4188" w="31204">
                    <a:moveTo>
                      <a:pt x="12086" y="1"/>
                    </a:moveTo>
                    <a:cubicBezTo>
                      <a:pt x="10014" y="1"/>
                      <a:pt x="7940" y="33"/>
                      <a:pt x="5865" y="99"/>
                    </a:cubicBezTo>
                    <a:cubicBezTo>
                      <a:pt x="4387" y="149"/>
                      <a:pt x="2858" y="225"/>
                      <a:pt x="1429" y="676"/>
                    </a:cubicBezTo>
                    <a:cubicBezTo>
                      <a:pt x="828" y="876"/>
                      <a:pt x="151" y="1227"/>
                      <a:pt x="51" y="1879"/>
                    </a:cubicBezTo>
                    <a:cubicBezTo>
                      <a:pt x="1" y="2154"/>
                      <a:pt x="76" y="2455"/>
                      <a:pt x="226" y="2706"/>
                    </a:cubicBezTo>
                    <a:cubicBezTo>
                      <a:pt x="728" y="3508"/>
                      <a:pt x="1805" y="3633"/>
                      <a:pt x="2758" y="3658"/>
                    </a:cubicBezTo>
                    <a:cubicBezTo>
                      <a:pt x="9976" y="3934"/>
                      <a:pt x="17194" y="4109"/>
                      <a:pt x="24412" y="4185"/>
                    </a:cubicBezTo>
                    <a:cubicBezTo>
                      <a:pt x="24634" y="4185"/>
                      <a:pt x="24890" y="4187"/>
                      <a:pt x="25168" y="4187"/>
                    </a:cubicBezTo>
                    <a:cubicBezTo>
                      <a:pt x="27022" y="4187"/>
                      <a:pt x="29877" y="4073"/>
                      <a:pt x="30552" y="2330"/>
                    </a:cubicBezTo>
                    <a:cubicBezTo>
                      <a:pt x="31204" y="550"/>
                      <a:pt x="27971" y="651"/>
                      <a:pt x="27018" y="575"/>
                    </a:cubicBezTo>
                    <a:cubicBezTo>
                      <a:pt x="24637" y="400"/>
                      <a:pt x="22282" y="250"/>
                      <a:pt x="19901" y="149"/>
                    </a:cubicBezTo>
                    <a:cubicBezTo>
                      <a:pt x="17302" y="52"/>
                      <a:pt x="14696" y="1"/>
                      <a:pt x="120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2" name="Google Shape;542;p44"/>
          <p:cNvGrpSpPr/>
          <p:nvPr/>
        </p:nvGrpSpPr>
        <p:grpSpPr>
          <a:xfrm>
            <a:off x="6498982" y="91728"/>
            <a:ext cx="4045168" cy="678607"/>
            <a:chOff x="2723557" y="190078"/>
            <a:chExt cx="4045168" cy="678607"/>
          </a:xfrm>
        </p:grpSpPr>
        <p:sp>
          <p:nvSpPr>
            <p:cNvPr id="543" name="Google Shape;543;p44"/>
            <p:cNvSpPr/>
            <p:nvPr/>
          </p:nvSpPr>
          <p:spPr>
            <a:xfrm>
              <a:off x="3305900" y="190078"/>
              <a:ext cx="3462825" cy="507700"/>
            </a:xfrm>
            <a:custGeom>
              <a:rect b="b" l="l" r="r" t="t"/>
              <a:pathLst>
                <a:path extrusionOk="0" h="20308" w="138513">
                  <a:moveTo>
                    <a:pt x="0" y="17142"/>
                  </a:moveTo>
                  <a:cubicBezTo>
                    <a:pt x="19581" y="17142"/>
                    <a:pt x="54164" y="27037"/>
                    <a:pt x="58002" y="7835"/>
                  </a:cubicBezTo>
                  <a:cubicBezTo>
                    <a:pt x="58802" y="3830"/>
                    <a:pt x="51185" y="-1921"/>
                    <a:pt x="48047" y="693"/>
                  </a:cubicBezTo>
                  <a:cubicBezTo>
                    <a:pt x="43262" y="4679"/>
                    <a:pt x="47769" y="17293"/>
                    <a:pt x="53890" y="18440"/>
                  </a:cubicBezTo>
                  <a:cubicBezTo>
                    <a:pt x="65397" y="20596"/>
                    <a:pt x="76413" y="9537"/>
                    <a:pt x="88086" y="10433"/>
                  </a:cubicBezTo>
                  <a:cubicBezTo>
                    <a:pt x="96105" y="11049"/>
                    <a:pt x="102192" y="21260"/>
                    <a:pt x="110161" y="20172"/>
                  </a:cubicBezTo>
                  <a:cubicBezTo>
                    <a:pt x="116094" y="19362"/>
                    <a:pt x="120879" y="14162"/>
                    <a:pt x="126826" y="13462"/>
                  </a:cubicBezTo>
                  <a:cubicBezTo>
                    <a:pt x="131287" y="12937"/>
                    <a:pt x="136023" y="16433"/>
                    <a:pt x="138513" y="20172"/>
                  </a:cubicBezTo>
                </a:path>
              </a:pathLst>
            </a:custGeom>
            <a:noFill/>
            <a:ln cap="flat" cmpd="sng" w="9525">
              <a:solidFill>
                <a:schemeClr val="dk2"/>
              </a:solidFill>
              <a:prstDash val="solid"/>
              <a:round/>
              <a:headEnd len="med" w="med" type="none"/>
              <a:tailEnd len="med" w="med" type="none"/>
            </a:ln>
          </p:spPr>
        </p:sp>
        <p:sp>
          <p:nvSpPr>
            <p:cNvPr id="544" name="Google Shape;544;p44"/>
            <p:cNvSpPr/>
            <p:nvPr/>
          </p:nvSpPr>
          <p:spPr>
            <a:xfrm rot="-1054358">
              <a:off x="2767433" y="417243"/>
              <a:ext cx="555047" cy="376437"/>
            </a:xfrm>
            <a:custGeom>
              <a:rect b="b" l="l" r="r" t="t"/>
              <a:pathLst>
                <a:path extrusionOk="0" h="11303" w="16666">
                  <a:moveTo>
                    <a:pt x="10610" y="0"/>
                  </a:moveTo>
                  <a:cubicBezTo>
                    <a:pt x="10533" y="0"/>
                    <a:pt x="10456" y="19"/>
                    <a:pt x="10385" y="56"/>
                  </a:cubicBezTo>
                  <a:lnTo>
                    <a:pt x="5053" y="2798"/>
                  </a:lnTo>
                  <a:cubicBezTo>
                    <a:pt x="4985" y="2834"/>
                    <a:pt x="4910" y="2851"/>
                    <a:pt x="4836" y="2851"/>
                  </a:cubicBezTo>
                  <a:cubicBezTo>
                    <a:pt x="4769" y="2851"/>
                    <a:pt x="4701" y="2837"/>
                    <a:pt x="4637" y="2811"/>
                  </a:cubicBezTo>
                  <a:cubicBezTo>
                    <a:pt x="2578" y="1938"/>
                    <a:pt x="1316" y="1761"/>
                    <a:pt x="621" y="1761"/>
                  </a:cubicBezTo>
                  <a:cubicBezTo>
                    <a:pt x="225" y="1761"/>
                    <a:pt x="0" y="2225"/>
                    <a:pt x="259" y="2518"/>
                  </a:cubicBezTo>
                  <a:cubicBezTo>
                    <a:pt x="1118" y="3513"/>
                    <a:pt x="3301" y="4257"/>
                    <a:pt x="4071" y="4495"/>
                  </a:cubicBezTo>
                  <a:cubicBezTo>
                    <a:pt x="4242" y="4550"/>
                    <a:pt x="4364" y="4693"/>
                    <a:pt x="4398" y="4864"/>
                  </a:cubicBezTo>
                  <a:lnTo>
                    <a:pt x="5346" y="10523"/>
                  </a:lnTo>
                  <a:cubicBezTo>
                    <a:pt x="5380" y="10694"/>
                    <a:pt x="5503" y="10837"/>
                    <a:pt x="5673" y="10891"/>
                  </a:cubicBezTo>
                  <a:lnTo>
                    <a:pt x="6874" y="11253"/>
                  </a:lnTo>
                  <a:cubicBezTo>
                    <a:pt x="6923" y="11268"/>
                    <a:pt x="6972" y="11275"/>
                    <a:pt x="7020" y="11275"/>
                  </a:cubicBezTo>
                  <a:cubicBezTo>
                    <a:pt x="7289" y="11275"/>
                    <a:pt x="7516" y="11047"/>
                    <a:pt x="7487" y="10769"/>
                  </a:cubicBezTo>
                  <a:lnTo>
                    <a:pt x="7105" y="6712"/>
                  </a:lnTo>
                  <a:cubicBezTo>
                    <a:pt x="7076" y="6426"/>
                    <a:pt x="7306" y="6200"/>
                    <a:pt x="7578" y="6200"/>
                  </a:cubicBezTo>
                  <a:cubicBezTo>
                    <a:pt x="7624" y="6200"/>
                    <a:pt x="7672" y="6207"/>
                    <a:pt x="7719" y="6221"/>
                  </a:cubicBezTo>
                  <a:lnTo>
                    <a:pt x="11435" y="7359"/>
                  </a:lnTo>
                  <a:cubicBezTo>
                    <a:pt x="11565" y="7400"/>
                    <a:pt x="11667" y="7489"/>
                    <a:pt x="11722" y="7605"/>
                  </a:cubicBezTo>
                  <a:lnTo>
                    <a:pt x="13379" y="11028"/>
                  </a:lnTo>
                  <a:cubicBezTo>
                    <a:pt x="13433" y="11137"/>
                    <a:pt x="13529" y="11226"/>
                    <a:pt x="13645" y="11266"/>
                  </a:cubicBezTo>
                  <a:lnTo>
                    <a:pt x="13658" y="11273"/>
                  </a:lnTo>
                  <a:cubicBezTo>
                    <a:pt x="13714" y="11293"/>
                    <a:pt x="13770" y="11303"/>
                    <a:pt x="13825" y="11303"/>
                  </a:cubicBezTo>
                  <a:cubicBezTo>
                    <a:pt x="14122" y="11303"/>
                    <a:pt x="14372" y="11025"/>
                    <a:pt x="14286" y="10714"/>
                  </a:cubicBezTo>
                  <a:lnTo>
                    <a:pt x="13440" y="7625"/>
                  </a:lnTo>
                  <a:cubicBezTo>
                    <a:pt x="13386" y="7421"/>
                    <a:pt x="13474" y="7202"/>
                    <a:pt x="13665" y="7100"/>
                  </a:cubicBezTo>
                  <a:lnTo>
                    <a:pt x="16331" y="5621"/>
                  </a:lnTo>
                  <a:cubicBezTo>
                    <a:pt x="16665" y="5436"/>
                    <a:pt x="16652" y="4966"/>
                    <a:pt x="16311" y="4795"/>
                  </a:cubicBezTo>
                  <a:cubicBezTo>
                    <a:pt x="16243" y="4765"/>
                    <a:pt x="16172" y="4750"/>
                    <a:pt x="16101" y="4750"/>
                  </a:cubicBezTo>
                  <a:cubicBezTo>
                    <a:pt x="16042" y="4750"/>
                    <a:pt x="15984" y="4760"/>
                    <a:pt x="15929" y="4782"/>
                  </a:cubicBezTo>
                  <a:lnTo>
                    <a:pt x="12288" y="6111"/>
                  </a:lnTo>
                  <a:cubicBezTo>
                    <a:pt x="12233" y="6132"/>
                    <a:pt x="12175" y="6142"/>
                    <a:pt x="12117" y="6142"/>
                  </a:cubicBezTo>
                  <a:cubicBezTo>
                    <a:pt x="12040" y="6142"/>
                    <a:pt x="11963" y="6123"/>
                    <a:pt x="11892" y="6084"/>
                  </a:cubicBezTo>
                  <a:lnTo>
                    <a:pt x="8565" y="4311"/>
                  </a:lnTo>
                  <a:cubicBezTo>
                    <a:pt x="8258" y="4141"/>
                    <a:pt x="8231" y="3718"/>
                    <a:pt x="8517" y="3520"/>
                  </a:cubicBezTo>
                  <a:lnTo>
                    <a:pt x="11633" y="1352"/>
                  </a:lnTo>
                  <a:cubicBezTo>
                    <a:pt x="11899" y="1168"/>
                    <a:pt x="11899" y="779"/>
                    <a:pt x="11626" y="595"/>
                  </a:cubicBezTo>
                  <a:lnTo>
                    <a:pt x="10876" y="84"/>
                  </a:lnTo>
                  <a:cubicBezTo>
                    <a:pt x="10794" y="28"/>
                    <a:pt x="10702" y="0"/>
                    <a:pt x="106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5"/>
          <p:cNvSpPr txBox="1"/>
          <p:nvPr>
            <p:ph type="title"/>
          </p:nvPr>
        </p:nvSpPr>
        <p:spPr>
          <a:xfrm>
            <a:off x="713225" y="5517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Processing - PySpark</a:t>
            </a:r>
            <a:endParaRPr/>
          </a:p>
        </p:txBody>
      </p:sp>
      <p:pic>
        <p:nvPicPr>
          <p:cNvPr id="550" name="Google Shape;550;p45"/>
          <p:cNvPicPr preferRelativeResize="0"/>
          <p:nvPr/>
        </p:nvPicPr>
        <p:blipFill rotWithShape="1">
          <a:blip r:embed="rId3">
            <a:alphaModFix/>
          </a:blip>
          <a:srcRect b="9665" l="0" r="0" t="0"/>
          <a:stretch/>
        </p:blipFill>
        <p:spPr>
          <a:xfrm>
            <a:off x="908750" y="1124425"/>
            <a:ext cx="7326499" cy="3484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6"/>
          <p:cNvSpPr txBox="1"/>
          <p:nvPr>
            <p:ph type="title"/>
          </p:nvPr>
        </p:nvSpPr>
        <p:spPr>
          <a:xfrm>
            <a:off x="713225" y="5517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Processing - Using dummy variables</a:t>
            </a:r>
            <a:endParaRPr/>
          </a:p>
        </p:txBody>
      </p:sp>
      <p:pic>
        <p:nvPicPr>
          <p:cNvPr id="556" name="Google Shape;556;p46"/>
          <p:cNvPicPr preferRelativeResize="0"/>
          <p:nvPr/>
        </p:nvPicPr>
        <p:blipFill rotWithShape="1">
          <a:blip r:embed="rId3">
            <a:alphaModFix/>
          </a:blip>
          <a:srcRect b="0" l="0" r="9338" t="0"/>
          <a:stretch/>
        </p:blipFill>
        <p:spPr>
          <a:xfrm>
            <a:off x="713250" y="1184775"/>
            <a:ext cx="7717501" cy="309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7"/>
          <p:cNvSpPr txBox="1"/>
          <p:nvPr>
            <p:ph type="title"/>
          </p:nvPr>
        </p:nvSpPr>
        <p:spPr>
          <a:xfrm>
            <a:off x="713225" y="539500"/>
            <a:ext cx="895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Processing - Encoding variables to boolean values</a:t>
            </a:r>
            <a:endParaRPr/>
          </a:p>
        </p:txBody>
      </p:sp>
      <p:pic>
        <p:nvPicPr>
          <p:cNvPr id="562" name="Google Shape;562;p47"/>
          <p:cNvPicPr preferRelativeResize="0"/>
          <p:nvPr/>
        </p:nvPicPr>
        <p:blipFill rotWithShape="1">
          <a:blip r:embed="rId3">
            <a:alphaModFix/>
          </a:blip>
          <a:srcRect b="35721" l="614" r="33313" t="1198"/>
          <a:stretch/>
        </p:blipFill>
        <p:spPr>
          <a:xfrm>
            <a:off x="749175" y="1253650"/>
            <a:ext cx="7717500" cy="309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8"/>
          <p:cNvSpPr txBox="1"/>
          <p:nvPr>
            <p:ph type="title"/>
          </p:nvPr>
        </p:nvSpPr>
        <p:spPr>
          <a:xfrm>
            <a:off x="713225" y="5517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TensorFlow Model</a:t>
            </a:r>
            <a:endParaRPr/>
          </a:p>
        </p:txBody>
      </p:sp>
      <p:grpSp>
        <p:nvGrpSpPr>
          <p:cNvPr id="568" name="Google Shape;568;p48"/>
          <p:cNvGrpSpPr/>
          <p:nvPr/>
        </p:nvGrpSpPr>
        <p:grpSpPr>
          <a:xfrm>
            <a:off x="7560920" y="4546072"/>
            <a:ext cx="1121370" cy="435322"/>
            <a:chOff x="1406775" y="3622850"/>
            <a:chExt cx="1423600" cy="552650"/>
          </a:xfrm>
        </p:grpSpPr>
        <p:sp>
          <p:nvSpPr>
            <p:cNvPr id="569" name="Google Shape;569;p48"/>
            <p:cNvSpPr/>
            <p:nvPr/>
          </p:nvSpPr>
          <p:spPr>
            <a:xfrm>
              <a:off x="1522700" y="3940525"/>
              <a:ext cx="1210550" cy="234975"/>
            </a:xfrm>
            <a:custGeom>
              <a:rect b="b" l="l" r="r" t="t"/>
              <a:pathLst>
                <a:path extrusionOk="0" h="9399" w="48422">
                  <a:moveTo>
                    <a:pt x="0" y="0"/>
                  </a:moveTo>
                  <a:lnTo>
                    <a:pt x="0" y="9399"/>
                  </a:lnTo>
                  <a:lnTo>
                    <a:pt x="48422" y="9399"/>
                  </a:lnTo>
                  <a:lnTo>
                    <a:pt x="4842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8"/>
            <p:cNvSpPr/>
            <p:nvPr/>
          </p:nvSpPr>
          <p:spPr>
            <a:xfrm>
              <a:off x="1698125" y="3997525"/>
              <a:ext cx="860950" cy="120225"/>
            </a:xfrm>
            <a:custGeom>
              <a:rect b="b" l="l" r="r" t="t"/>
              <a:pathLst>
                <a:path extrusionOk="0" h="4809" w="34438">
                  <a:moveTo>
                    <a:pt x="19823" y="16"/>
                  </a:moveTo>
                  <a:cubicBezTo>
                    <a:pt x="14370" y="16"/>
                    <a:pt x="8916" y="300"/>
                    <a:pt x="3485" y="853"/>
                  </a:cubicBezTo>
                  <a:cubicBezTo>
                    <a:pt x="2382" y="978"/>
                    <a:pt x="1204" y="1154"/>
                    <a:pt x="427" y="1956"/>
                  </a:cubicBezTo>
                  <a:cubicBezTo>
                    <a:pt x="201" y="2206"/>
                    <a:pt x="1" y="2532"/>
                    <a:pt x="26" y="2883"/>
                  </a:cubicBezTo>
                  <a:cubicBezTo>
                    <a:pt x="76" y="3560"/>
                    <a:pt x="853" y="3911"/>
                    <a:pt x="1530" y="4086"/>
                  </a:cubicBezTo>
                  <a:cubicBezTo>
                    <a:pt x="4111" y="4738"/>
                    <a:pt x="6818" y="4788"/>
                    <a:pt x="9500" y="4788"/>
                  </a:cubicBezTo>
                  <a:cubicBezTo>
                    <a:pt x="11269" y="4802"/>
                    <a:pt x="13040" y="4809"/>
                    <a:pt x="14812" y="4809"/>
                  </a:cubicBezTo>
                  <a:cubicBezTo>
                    <a:pt x="19091" y="4809"/>
                    <a:pt x="23374" y="4773"/>
                    <a:pt x="27645" y="4738"/>
                  </a:cubicBezTo>
                  <a:cubicBezTo>
                    <a:pt x="28898" y="4738"/>
                    <a:pt x="30126" y="4738"/>
                    <a:pt x="31379" y="4587"/>
                  </a:cubicBezTo>
                  <a:cubicBezTo>
                    <a:pt x="32081" y="4487"/>
                    <a:pt x="32833" y="4337"/>
                    <a:pt x="33410" y="3936"/>
                  </a:cubicBezTo>
                  <a:cubicBezTo>
                    <a:pt x="34011" y="3535"/>
                    <a:pt x="34437" y="2808"/>
                    <a:pt x="34312" y="2106"/>
                  </a:cubicBezTo>
                  <a:cubicBezTo>
                    <a:pt x="33961" y="1"/>
                    <a:pt x="29299" y="302"/>
                    <a:pt x="27921" y="226"/>
                  </a:cubicBezTo>
                  <a:cubicBezTo>
                    <a:pt x="25224" y="85"/>
                    <a:pt x="22524" y="16"/>
                    <a:pt x="19823" y="1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8"/>
            <p:cNvSpPr/>
            <p:nvPr/>
          </p:nvSpPr>
          <p:spPr>
            <a:xfrm>
              <a:off x="2683100" y="3957425"/>
              <a:ext cx="25" cy="201150"/>
            </a:xfrm>
            <a:custGeom>
              <a:rect b="b" l="l" r="r" t="t"/>
              <a:pathLst>
                <a:path extrusionOk="0" fill="none" h="8046" w="1">
                  <a:moveTo>
                    <a:pt x="1" y="1"/>
                  </a:moveTo>
                  <a:lnTo>
                    <a:pt x="1" y="8046"/>
                  </a:lnTo>
                </a:path>
              </a:pathLst>
            </a:custGeom>
            <a:noFill/>
            <a:ln cap="flat" cmpd="sng" w="8150">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8"/>
            <p:cNvSpPr/>
            <p:nvPr/>
          </p:nvSpPr>
          <p:spPr>
            <a:xfrm>
              <a:off x="2631725" y="3956175"/>
              <a:ext cx="25" cy="203675"/>
            </a:xfrm>
            <a:custGeom>
              <a:rect b="b" l="l" r="r" t="t"/>
              <a:pathLst>
                <a:path extrusionOk="0" fill="none" h="8147" w="1">
                  <a:moveTo>
                    <a:pt x="0" y="1"/>
                  </a:moveTo>
                  <a:lnTo>
                    <a:pt x="0" y="8146"/>
                  </a:lnTo>
                </a:path>
              </a:pathLst>
            </a:custGeom>
            <a:noFill/>
            <a:ln cap="flat" cmpd="sng" w="11900">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8"/>
            <p:cNvSpPr/>
            <p:nvPr/>
          </p:nvSpPr>
          <p:spPr>
            <a:xfrm>
              <a:off x="1619825" y="3956800"/>
              <a:ext cx="25" cy="201775"/>
            </a:xfrm>
            <a:custGeom>
              <a:rect b="b" l="l" r="r" t="t"/>
              <a:pathLst>
                <a:path extrusionOk="0" fill="none" h="8071" w="1">
                  <a:moveTo>
                    <a:pt x="0" y="1"/>
                  </a:moveTo>
                  <a:lnTo>
                    <a:pt x="0" y="8071"/>
                  </a:lnTo>
                </a:path>
              </a:pathLst>
            </a:custGeom>
            <a:noFill/>
            <a:ln cap="flat" cmpd="sng" w="8150">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8"/>
            <p:cNvSpPr/>
            <p:nvPr/>
          </p:nvSpPr>
          <p:spPr>
            <a:xfrm>
              <a:off x="1569050" y="3956175"/>
              <a:ext cx="25" cy="203675"/>
            </a:xfrm>
            <a:custGeom>
              <a:rect b="b" l="l" r="r" t="t"/>
              <a:pathLst>
                <a:path extrusionOk="0" fill="none" h="8147" w="1">
                  <a:moveTo>
                    <a:pt x="1" y="1"/>
                  </a:moveTo>
                  <a:lnTo>
                    <a:pt x="1" y="8146"/>
                  </a:lnTo>
                </a:path>
              </a:pathLst>
            </a:custGeom>
            <a:noFill/>
            <a:ln cap="flat" cmpd="sng" w="11900">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8"/>
            <p:cNvSpPr/>
            <p:nvPr/>
          </p:nvSpPr>
          <p:spPr>
            <a:xfrm>
              <a:off x="1406775" y="3783875"/>
              <a:ext cx="1209925" cy="159800"/>
            </a:xfrm>
            <a:custGeom>
              <a:rect b="b" l="l" r="r" t="t"/>
              <a:pathLst>
                <a:path extrusionOk="0" h="6392" w="48397">
                  <a:moveTo>
                    <a:pt x="1" y="0"/>
                  </a:moveTo>
                  <a:lnTo>
                    <a:pt x="1" y="6391"/>
                  </a:lnTo>
                  <a:lnTo>
                    <a:pt x="48397" y="6391"/>
                  </a:lnTo>
                  <a:lnTo>
                    <a:pt x="483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8"/>
            <p:cNvSpPr/>
            <p:nvPr/>
          </p:nvSpPr>
          <p:spPr>
            <a:xfrm>
              <a:off x="2566550" y="3795150"/>
              <a:ext cx="25" cy="137250"/>
            </a:xfrm>
            <a:custGeom>
              <a:rect b="b" l="l" r="r" t="t"/>
              <a:pathLst>
                <a:path extrusionOk="0" fill="none" h="5490" w="1">
                  <a:moveTo>
                    <a:pt x="1" y="0"/>
                  </a:moveTo>
                  <a:lnTo>
                    <a:pt x="1" y="5489"/>
                  </a:lnTo>
                </a:path>
              </a:pathLst>
            </a:custGeom>
            <a:noFill/>
            <a:ln cap="flat" cmpd="sng" w="627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8"/>
            <p:cNvSpPr/>
            <p:nvPr/>
          </p:nvSpPr>
          <p:spPr>
            <a:xfrm>
              <a:off x="2515800" y="3794525"/>
              <a:ext cx="25" cy="139125"/>
            </a:xfrm>
            <a:custGeom>
              <a:rect b="b" l="l" r="r" t="t"/>
              <a:pathLst>
                <a:path extrusionOk="0" fill="none" h="5565" w="1">
                  <a:moveTo>
                    <a:pt x="1" y="0"/>
                  </a:moveTo>
                  <a:lnTo>
                    <a:pt x="1" y="5564"/>
                  </a:lnTo>
                </a:path>
              </a:pathLst>
            </a:custGeom>
            <a:noFill/>
            <a:ln cap="flat" cmpd="sng" w="1002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8"/>
            <p:cNvSpPr/>
            <p:nvPr/>
          </p:nvSpPr>
          <p:spPr>
            <a:xfrm>
              <a:off x="1503900" y="3794525"/>
              <a:ext cx="25" cy="137875"/>
            </a:xfrm>
            <a:custGeom>
              <a:rect b="b" l="l" r="r" t="t"/>
              <a:pathLst>
                <a:path extrusionOk="0" fill="none" h="5515" w="1">
                  <a:moveTo>
                    <a:pt x="0" y="0"/>
                  </a:moveTo>
                  <a:lnTo>
                    <a:pt x="0" y="5514"/>
                  </a:lnTo>
                </a:path>
              </a:pathLst>
            </a:custGeom>
            <a:noFill/>
            <a:ln cap="flat" cmpd="sng" w="627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8"/>
            <p:cNvSpPr/>
            <p:nvPr/>
          </p:nvSpPr>
          <p:spPr>
            <a:xfrm>
              <a:off x="1453150" y="3793900"/>
              <a:ext cx="25" cy="139750"/>
            </a:xfrm>
            <a:custGeom>
              <a:rect b="b" l="l" r="r" t="t"/>
              <a:pathLst>
                <a:path extrusionOk="0" fill="none" h="5590" w="1">
                  <a:moveTo>
                    <a:pt x="0" y="0"/>
                  </a:moveTo>
                  <a:lnTo>
                    <a:pt x="0" y="5589"/>
                  </a:lnTo>
                </a:path>
              </a:pathLst>
            </a:custGeom>
            <a:noFill/>
            <a:ln cap="flat" cmpd="sng" w="1002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8"/>
            <p:cNvSpPr/>
            <p:nvPr/>
          </p:nvSpPr>
          <p:spPr>
            <a:xfrm>
              <a:off x="1622950" y="3811525"/>
              <a:ext cx="780725" cy="104875"/>
            </a:xfrm>
            <a:custGeom>
              <a:rect b="b" l="l" r="r" t="t"/>
              <a:pathLst>
                <a:path extrusionOk="0" h="4195" w="31229">
                  <a:moveTo>
                    <a:pt x="11896" y="1"/>
                  </a:moveTo>
                  <a:cubicBezTo>
                    <a:pt x="9890" y="1"/>
                    <a:pt x="7888" y="33"/>
                    <a:pt x="5890" y="97"/>
                  </a:cubicBezTo>
                  <a:cubicBezTo>
                    <a:pt x="4386" y="147"/>
                    <a:pt x="2883" y="223"/>
                    <a:pt x="1454" y="674"/>
                  </a:cubicBezTo>
                  <a:cubicBezTo>
                    <a:pt x="827" y="874"/>
                    <a:pt x="176" y="1250"/>
                    <a:pt x="50" y="1877"/>
                  </a:cubicBezTo>
                  <a:cubicBezTo>
                    <a:pt x="0" y="2178"/>
                    <a:pt x="76" y="2478"/>
                    <a:pt x="251" y="2729"/>
                  </a:cubicBezTo>
                  <a:cubicBezTo>
                    <a:pt x="752" y="3506"/>
                    <a:pt x="1830" y="3631"/>
                    <a:pt x="2757" y="3656"/>
                  </a:cubicBezTo>
                  <a:cubicBezTo>
                    <a:pt x="9975" y="3932"/>
                    <a:pt x="17193" y="4107"/>
                    <a:pt x="24411" y="4183"/>
                  </a:cubicBezTo>
                  <a:cubicBezTo>
                    <a:pt x="24704" y="4187"/>
                    <a:pt x="25056" y="4195"/>
                    <a:pt x="25441" y="4195"/>
                  </a:cubicBezTo>
                  <a:cubicBezTo>
                    <a:pt x="27296" y="4195"/>
                    <a:pt x="29929" y="4009"/>
                    <a:pt x="30552" y="2328"/>
                  </a:cubicBezTo>
                  <a:cubicBezTo>
                    <a:pt x="31229" y="574"/>
                    <a:pt x="27970" y="649"/>
                    <a:pt x="27018" y="574"/>
                  </a:cubicBezTo>
                  <a:cubicBezTo>
                    <a:pt x="24662" y="398"/>
                    <a:pt x="22281" y="248"/>
                    <a:pt x="19925" y="173"/>
                  </a:cubicBezTo>
                  <a:cubicBezTo>
                    <a:pt x="17247" y="58"/>
                    <a:pt x="14569" y="1"/>
                    <a:pt x="118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8"/>
            <p:cNvSpPr/>
            <p:nvPr/>
          </p:nvSpPr>
          <p:spPr>
            <a:xfrm>
              <a:off x="1619825" y="3622850"/>
              <a:ext cx="1210550" cy="160425"/>
            </a:xfrm>
            <a:custGeom>
              <a:rect b="b" l="l" r="r" t="t"/>
              <a:pathLst>
                <a:path extrusionOk="0" h="6417" w="48422">
                  <a:moveTo>
                    <a:pt x="0" y="0"/>
                  </a:moveTo>
                  <a:lnTo>
                    <a:pt x="0" y="6416"/>
                  </a:lnTo>
                  <a:lnTo>
                    <a:pt x="48421" y="6416"/>
                  </a:lnTo>
                  <a:lnTo>
                    <a:pt x="484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8"/>
            <p:cNvSpPr/>
            <p:nvPr/>
          </p:nvSpPr>
          <p:spPr>
            <a:xfrm>
              <a:off x="2780225" y="3634125"/>
              <a:ext cx="25" cy="137875"/>
            </a:xfrm>
            <a:custGeom>
              <a:rect b="b" l="l" r="r" t="t"/>
              <a:pathLst>
                <a:path extrusionOk="0" fill="none" h="5515" w="1">
                  <a:moveTo>
                    <a:pt x="0" y="0"/>
                  </a:moveTo>
                  <a:lnTo>
                    <a:pt x="0" y="5514"/>
                  </a:lnTo>
                </a:path>
              </a:pathLst>
            </a:custGeom>
            <a:noFill/>
            <a:ln cap="flat" cmpd="sng" w="627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8"/>
            <p:cNvSpPr/>
            <p:nvPr/>
          </p:nvSpPr>
          <p:spPr>
            <a:xfrm>
              <a:off x="2729475" y="3633500"/>
              <a:ext cx="25" cy="139125"/>
            </a:xfrm>
            <a:custGeom>
              <a:rect b="b" l="l" r="r" t="t"/>
              <a:pathLst>
                <a:path extrusionOk="0" fill="none" h="5565" w="1">
                  <a:moveTo>
                    <a:pt x="0" y="0"/>
                  </a:moveTo>
                  <a:lnTo>
                    <a:pt x="0" y="5564"/>
                  </a:lnTo>
                </a:path>
              </a:pathLst>
            </a:custGeom>
            <a:noFill/>
            <a:ln cap="flat" cmpd="sng" w="1002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8"/>
            <p:cNvSpPr/>
            <p:nvPr/>
          </p:nvSpPr>
          <p:spPr>
            <a:xfrm>
              <a:off x="1716925" y="3634125"/>
              <a:ext cx="25" cy="137875"/>
            </a:xfrm>
            <a:custGeom>
              <a:rect b="b" l="l" r="r" t="t"/>
              <a:pathLst>
                <a:path extrusionOk="0" fill="none" h="5515" w="1">
                  <a:moveTo>
                    <a:pt x="1" y="0"/>
                  </a:moveTo>
                  <a:lnTo>
                    <a:pt x="1" y="5514"/>
                  </a:lnTo>
                </a:path>
              </a:pathLst>
            </a:custGeom>
            <a:noFill/>
            <a:ln cap="flat" cmpd="sng" w="627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8"/>
            <p:cNvSpPr/>
            <p:nvPr/>
          </p:nvSpPr>
          <p:spPr>
            <a:xfrm>
              <a:off x="1666175" y="3633500"/>
              <a:ext cx="25" cy="139125"/>
            </a:xfrm>
            <a:custGeom>
              <a:rect b="b" l="l" r="r" t="t"/>
              <a:pathLst>
                <a:path extrusionOk="0" fill="none" h="5565" w="1">
                  <a:moveTo>
                    <a:pt x="1" y="0"/>
                  </a:moveTo>
                  <a:lnTo>
                    <a:pt x="1" y="5564"/>
                  </a:lnTo>
                </a:path>
              </a:pathLst>
            </a:custGeom>
            <a:noFill/>
            <a:ln cap="flat" cmpd="sng" w="1002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8"/>
            <p:cNvSpPr/>
            <p:nvPr/>
          </p:nvSpPr>
          <p:spPr>
            <a:xfrm>
              <a:off x="1836600" y="3651075"/>
              <a:ext cx="780100" cy="104700"/>
            </a:xfrm>
            <a:custGeom>
              <a:rect b="b" l="l" r="r" t="t"/>
              <a:pathLst>
                <a:path extrusionOk="0" h="4188" w="31204">
                  <a:moveTo>
                    <a:pt x="12086" y="1"/>
                  </a:moveTo>
                  <a:cubicBezTo>
                    <a:pt x="10014" y="1"/>
                    <a:pt x="7940" y="33"/>
                    <a:pt x="5865" y="99"/>
                  </a:cubicBezTo>
                  <a:cubicBezTo>
                    <a:pt x="4387" y="149"/>
                    <a:pt x="2858" y="225"/>
                    <a:pt x="1429" y="676"/>
                  </a:cubicBezTo>
                  <a:cubicBezTo>
                    <a:pt x="828" y="876"/>
                    <a:pt x="151" y="1227"/>
                    <a:pt x="51" y="1879"/>
                  </a:cubicBezTo>
                  <a:cubicBezTo>
                    <a:pt x="1" y="2154"/>
                    <a:pt x="76" y="2455"/>
                    <a:pt x="226" y="2706"/>
                  </a:cubicBezTo>
                  <a:cubicBezTo>
                    <a:pt x="728" y="3508"/>
                    <a:pt x="1805" y="3633"/>
                    <a:pt x="2758" y="3658"/>
                  </a:cubicBezTo>
                  <a:cubicBezTo>
                    <a:pt x="9976" y="3934"/>
                    <a:pt x="17194" y="4109"/>
                    <a:pt x="24412" y="4185"/>
                  </a:cubicBezTo>
                  <a:cubicBezTo>
                    <a:pt x="24634" y="4185"/>
                    <a:pt x="24890" y="4187"/>
                    <a:pt x="25168" y="4187"/>
                  </a:cubicBezTo>
                  <a:cubicBezTo>
                    <a:pt x="27022" y="4187"/>
                    <a:pt x="29877" y="4073"/>
                    <a:pt x="30552" y="2330"/>
                  </a:cubicBezTo>
                  <a:cubicBezTo>
                    <a:pt x="31204" y="550"/>
                    <a:pt x="27971" y="651"/>
                    <a:pt x="27018" y="575"/>
                  </a:cubicBezTo>
                  <a:cubicBezTo>
                    <a:pt x="24637" y="400"/>
                    <a:pt x="22282" y="250"/>
                    <a:pt x="19901" y="149"/>
                  </a:cubicBezTo>
                  <a:cubicBezTo>
                    <a:pt x="17302" y="52"/>
                    <a:pt x="14696" y="1"/>
                    <a:pt x="120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7" name="Google Shape;587;p48"/>
          <p:cNvSpPr/>
          <p:nvPr/>
        </p:nvSpPr>
        <p:spPr>
          <a:xfrm rot="1292189">
            <a:off x="6548634" y="422100"/>
            <a:ext cx="2424017" cy="653636"/>
          </a:xfrm>
          <a:custGeom>
            <a:rect b="b" l="l" r="r" t="t"/>
            <a:pathLst>
              <a:path extrusionOk="0" h="26145" w="96959">
                <a:moveTo>
                  <a:pt x="0" y="0"/>
                </a:moveTo>
                <a:cubicBezTo>
                  <a:pt x="7940" y="0"/>
                  <a:pt x="14002" y="7490"/>
                  <a:pt x="20993" y="11254"/>
                </a:cubicBezTo>
                <a:cubicBezTo>
                  <a:pt x="31058" y="16673"/>
                  <a:pt x="45944" y="20575"/>
                  <a:pt x="55188" y="13851"/>
                </a:cubicBezTo>
                <a:cubicBezTo>
                  <a:pt x="58642" y="11338"/>
                  <a:pt x="60441" y="2009"/>
                  <a:pt x="56271" y="1082"/>
                </a:cubicBezTo>
                <a:cubicBezTo>
                  <a:pt x="50908" y="-110"/>
                  <a:pt x="47665" y="11160"/>
                  <a:pt x="49778" y="16232"/>
                </a:cubicBezTo>
                <a:cubicBezTo>
                  <a:pt x="55829" y="30755"/>
                  <a:pt x="88857" y="28420"/>
                  <a:pt x="96959" y="14934"/>
                </a:cubicBezTo>
              </a:path>
            </a:pathLst>
          </a:custGeom>
          <a:noFill/>
          <a:ln cap="flat" cmpd="sng" w="9525">
            <a:solidFill>
              <a:schemeClr val="dk2"/>
            </a:solidFill>
            <a:prstDash val="solid"/>
            <a:round/>
            <a:headEnd len="med" w="med" type="none"/>
            <a:tailEnd len="med" w="med" type="none"/>
          </a:ln>
        </p:spPr>
      </p:sp>
      <p:pic>
        <p:nvPicPr>
          <p:cNvPr id="588" name="Google Shape;588;p48"/>
          <p:cNvPicPr preferRelativeResize="0"/>
          <p:nvPr/>
        </p:nvPicPr>
        <p:blipFill rotWithShape="1">
          <a:blip r:embed="rId3">
            <a:alphaModFix/>
          </a:blip>
          <a:srcRect b="0" l="2210" r="0" t="51990"/>
          <a:stretch/>
        </p:blipFill>
        <p:spPr>
          <a:xfrm>
            <a:off x="686700" y="1421388"/>
            <a:ext cx="7809352" cy="2300725"/>
          </a:xfrm>
          <a:prstGeom prst="rect">
            <a:avLst/>
          </a:prstGeom>
          <a:noFill/>
          <a:ln>
            <a:noFill/>
          </a:ln>
        </p:spPr>
      </p:pic>
      <p:sp>
        <p:nvSpPr>
          <p:cNvPr id="589" name="Google Shape;589;p48"/>
          <p:cNvSpPr/>
          <p:nvPr/>
        </p:nvSpPr>
        <p:spPr>
          <a:xfrm>
            <a:off x="4104625" y="2528150"/>
            <a:ext cx="973500" cy="167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49"/>
          <p:cNvSpPr txBox="1"/>
          <p:nvPr>
            <p:ph idx="4" type="title"/>
          </p:nvPr>
        </p:nvSpPr>
        <p:spPr>
          <a:xfrm>
            <a:off x="713225" y="5517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a:t>
            </a:r>
            <a:r>
              <a:rPr lang="en"/>
              <a:t> Regression Model</a:t>
            </a:r>
            <a:endParaRPr/>
          </a:p>
          <a:p>
            <a:pPr indent="0" lvl="0" marL="0" rtl="0" algn="l">
              <a:spcBef>
                <a:spcPts val="0"/>
              </a:spcBef>
              <a:spcAft>
                <a:spcPts val="0"/>
              </a:spcAft>
              <a:buNone/>
            </a:pPr>
            <a:r>
              <a:t/>
            </a:r>
            <a:endParaRPr/>
          </a:p>
        </p:txBody>
      </p:sp>
      <p:sp>
        <p:nvSpPr>
          <p:cNvPr id="595" name="Google Shape;595;p49"/>
          <p:cNvSpPr/>
          <p:nvPr/>
        </p:nvSpPr>
        <p:spPr>
          <a:xfrm rot="10800000">
            <a:off x="5486394" y="-69"/>
            <a:ext cx="3641382" cy="2362719"/>
          </a:xfrm>
          <a:custGeom>
            <a:rect b="b" l="l" r="r" t="t"/>
            <a:pathLst>
              <a:path extrusionOk="0" h="62855" w="65982">
                <a:moveTo>
                  <a:pt x="0" y="1"/>
                </a:moveTo>
                <a:lnTo>
                  <a:pt x="0" y="62854"/>
                </a:lnTo>
                <a:lnTo>
                  <a:pt x="65982" y="62844"/>
                </a:lnTo>
                <a:cubicBezTo>
                  <a:pt x="63113" y="55964"/>
                  <a:pt x="57107" y="51869"/>
                  <a:pt x="51027" y="50664"/>
                </a:cubicBezTo>
                <a:cubicBezTo>
                  <a:pt x="49383" y="50340"/>
                  <a:pt x="47730" y="50200"/>
                  <a:pt x="46074" y="50200"/>
                </a:cubicBezTo>
                <a:cubicBezTo>
                  <a:pt x="41616" y="50200"/>
                  <a:pt x="37134" y="51214"/>
                  <a:pt x="32747" y="52389"/>
                </a:cubicBezTo>
                <a:cubicBezTo>
                  <a:pt x="27010" y="41726"/>
                  <a:pt x="17335" y="34618"/>
                  <a:pt x="7171" y="33610"/>
                </a:cubicBezTo>
                <a:cubicBezTo>
                  <a:pt x="7067" y="23113"/>
                  <a:pt x="4220" y="9032"/>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9"/>
          <p:cNvSpPr/>
          <p:nvPr/>
        </p:nvSpPr>
        <p:spPr>
          <a:xfrm rot="9986302">
            <a:off x="6773642" y="470569"/>
            <a:ext cx="555080" cy="376459"/>
          </a:xfrm>
          <a:custGeom>
            <a:rect b="b" l="l" r="r" t="t"/>
            <a:pathLst>
              <a:path extrusionOk="0" h="11303" w="16666">
                <a:moveTo>
                  <a:pt x="10610" y="0"/>
                </a:moveTo>
                <a:cubicBezTo>
                  <a:pt x="10533" y="0"/>
                  <a:pt x="10456" y="19"/>
                  <a:pt x="10385" y="56"/>
                </a:cubicBezTo>
                <a:lnTo>
                  <a:pt x="5053" y="2798"/>
                </a:lnTo>
                <a:cubicBezTo>
                  <a:pt x="4985" y="2834"/>
                  <a:pt x="4910" y="2851"/>
                  <a:pt x="4836" y="2851"/>
                </a:cubicBezTo>
                <a:cubicBezTo>
                  <a:pt x="4769" y="2851"/>
                  <a:pt x="4701" y="2837"/>
                  <a:pt x="4637" y="2811"/>
                </a:cubicBezTo>
                <a:cubicBezTo>
                  <a:pt x="2578" y="1938"/>
                  <a:pt x="1316" y="1761"/>
                  <a:pt x="621" y="1761"/>
                </a:cubicBezTo>
                <a:cubicBezTo>
                  <a:pt x="225" y="1761"/>
                  <a:pt x="0" y="2225"/>
                  <a:pt x="259" y="2518"/>
                </a:cubicBezTo>
                <a:cubicBezTo>
                  <a:pt x="1118" y="3513"/>
                  <a:pt x="3301" y="4257"/>
                  <a:pt x="4071" y="4495"/>
                </a:cubicBezTo>
                <a:cubicBezTo>
                  <a:pt x="4242" y="4550"/>
                  <a:pt x="4364" y="4693"/>
                  <a:pt x="4398" y="4864"/>
                </a:cubicBezTo>
                <a:lnTo>
                  <a:pt x="5346" y="10523"/>
                </a:lnTo>
                <a:cubicBezTo>
                  <a:pt x="5380" y="10694"/>
                  <a:pt x="5503" y="10837"/>
                  <a:pt x="5673" y="10891"/>
                </a:cubicBezTo>
                <a:lnTo>
                  <a:pt x="6874" y="11253"/>
                </a:lnTo>
                <a:cubicBezTo>
                  <a:pt x="6923" y="11268"/>
                  <a:pt x="6972" y="11275"/>
                  <a:pt x="7020" y="11275"/>
                </a:cubicBezTo>
                <a:cubicBezTo>
                  <a:pt x="7289" y="11275"/>
                  <a:pt x="7516" y="11047"/>
                  <a:pt x="7487" y="10769"/>
                </a:cubicBezTo>
                <a:lnTo>
                  <a:pt x="7105" y="6712"/>
                </a:lnTo>
                <a:cubicBezTo>
                  <a:pt x="7076" y="6426"/>
                  <a:pt x="7306" y="6200"/>
                  <a:pt x="7578" y="6200"/>
                </a:cubicBezTo>
                <a:cubicBezTo>
                  <a:pt x="7624" y="6200"/>
                  <a:pt x="7672" y="6207"/>
                  <a:pt x="7719" y="6221"/>
                </a:cubicBezTo>
                <a:lnTo>
                  <a:pt x="11435" y="7359"/>
                </a:lnTo>
                <a:cubicBezTo>
                  <a:pt x="11565" y="7400"/>
                  <a:pt x="11667" y="7489"/>
                  <a:pt x="11722" y="7605"/>
                </a:cubicBezTo>
                <a:lnTo>
                  <a:pt x="13379" y="11028"/>
                </a:lnTo>
                <a:cubicBezTo>
                  <a:pt x="13433" y="11137"/>
                  <a:pt x="13529" y="11226"/>
                  <a:pt x="13645" y="11266"/>
                </a:cubicBezTo>
                <a:lnTo>
                  <a:pt x="13658" y="11273"/>
                </a:lnTo>
                <a:cubicBezTo>
                  <a:pt x="13714" y="11293"/>
                  <a:pt x="13770" y="11303"/>
                  <a:pt x="13825" y="11303"/>
                </a:cubicBezTo>
                <a:cubicBezTo>
                  <a:pt x="14122" y="11303"/>
                  <a:pt x="14372" y="11025"/>
                  <a:pt x="14286" y="10714"/>
                </a:cubicBezTo>
                <a:lnTo>
                  <a:pt x="13440" y="7625"/>
                </a:lnTo>
                <a:cubicBezTo>
                  <a:pt x="13386" y="7421"/>
                  <a:pt x="13474" y="7202"/>
                  <a:pt x="13665" y="7100"/>
                </a:cubicBezTo>
                <a:lnTo>
                  <a:pt x="16331" y="5621"/>
                </a:lnTo>
                <a:cubicBezTo>
                  <a:pt x="16665" y="5436"/>
                  <a:pt x="16652" y="4966"/>
                  <a:pt x="16311" y="4795"/>
                </a:cubicBezTo>
                <a:cubicBezTo>
                  <a:pt x="16243" y="4765"/>
                  <a:pt x="16172" y="4750"/>
                  <a:pt x="16101" y="4750"/>
                </a:cubicBezTo>
                <a:cubicBezTo>
                  <a:pt x="16042" y="4750"/>
                  <a:pt x="15984" y="4760"/>
                  <a:pt x="15929" y="4782"/>
                </a:cubicBezTo>
                <a:lnTo>
                  <a:pt x="12288" y="6111"/>
                </a:lnTo>
                <a:cubicBezTo>
                  <a:pt x="12233" y="6132"/>
                  <a:pt x="12175" y="6142"/>
                  <a:pt x="12117" y="6142"/>
                </a:cubicBezTo>
                <a:cubicBezTo>
                  <a:pt x="12040" y="6142"/>
                  <a:pt x="11963" y="6123"/>
                  <a:pt x="11892" y="6084"/>
                </a:cubicBezTo>
                <a:lnTo>
                  <a:pt x="8565" y="4311"/>
                </a:lnTo>
                <a:cubicBezTo>
                  <a:pt x="8258" y="4141"/>
                  <a:pt x="8231" y="3718"/>
                  <a:pt x="8517" y="3520"/>
                </a:cubicBezTo>
                <a:lnTo>
                  <a:pt x="11633" y="1352"/>
                </a:lnTo>
                <a:cubicBezTo>
                  <a:pt x="11899" y="1168"/>
                  <a:pt x="11899" y="779"/>
                  <a:pt x="11626" y="595"/>
                </a:cubicBezTo>
                <a:lnTo>
                  <a:pt x="10876" y="84"/>
                </a:lnTo>
                <a:cubicBezTo>
                  <a:pt x="10794" y="28"/>
                  <a:pt x="10702" y="0"/>
                  <a:pt x="106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7" name="Google Shape;597;p49"/>
          <p:cNvPicPr preferRelativeResize="0"/>
          <p:nvPr/>
        </p:nvPicPr>
        <p:blipFill rotWithShape="1">
          <a:blip r:embed="rId3">
            <a:alphaModFix/>
          </a:blip>
          <a:srcRect b="0" l="1463" r="35177" t="0"/>
          <a:stretch/>
        </p:blipFill>
        <p:spPr>
          <a:xfrm>
            <a:off x="5297687" y="1574150"/>
            <a:ext cx="3361699" cy="1995175"/>
          </a:xfrm>
          <a:prstGeom prst="rect">
            <a:avLst/>
          </a:prstGeom>
          <a:noFill/>
          <a:ln>
            <a:noFill/>
          </a:ln>
        </p:spPr>
      </p:pic>
      <p:pic>
        <p:nvPicPr>
          <p:cNvPr id="598" name="Google Shape;598;p49"/>
          <p:cNvPicPr preferRelativeResize="0"/>
          <p:nvPr/>
        </p:nvPicPr>
        <p:blipFill rotWithShape="1">
          <a:blip r:embed="rId4">
            <a:alphaModFix/>
          </a:blip>
          <a:srcRect b="1835" l="1451" r="13195" t="0"/>
          <a:stretch/>
        </p:blipFill>
        <p:spPr>
          <a:xfrm>
            <a:off x="596275" y="2192275"/>
            <a:ext cx="4518424" cy="2090099"/>
          </a:xfrm>
          <a:prstGeom prst="rect">
            <a:avLst/>
          </a:prstGeom>
          <a:noFill/>
          <a:ln>
            <a:noFill/>
          </a:ln>
        </p:spPr>
      </p:pic>
      <p:pic>
        <p:nvPicPr>
          <p:cNvPr id="599" name="Google Shape;599;p49"/>
          <p:cNvPicPr preferRelativeResize="0"/>
          <p:nvPr/>
        </p:nvPicPr>
        <p:blipFill rotWithShape="1">
          <a:blip r:embed="rId5">
            <a:alphaModFix/>
          </a:blip>
          <a:srcRect b="0" l="1321" r="20929" t="0"/>
          <a:stretch/>
        </p:blipFill>
        <p:spPr>
          <a:xfrm>
            <a:off x="596275" y="1085725"/>
            <a:ext cx="4518424" cy="1016600"/>
          </a:xfrm>
          <a:prstGeom prst="rect">
            <a:avLst/>
          </a:prstGeom>
          <a:noFill/>
          <a:ln>
            <a:noFill/>
          </a:ln>
        </p:spPr>
      </p:pic>
      <p:grpSp>
        <p:nvGrpSpPr>
          <p:cNvPr id="600" name="Google Shape;600;p49"/>
          <p:cNvGrpSpPr/>
          <p:nvPr/>
        </p:nvGrpSpPr>
        <p:grpSpPr>
          <a:xfrm>
            <a:off x="175220" y="4486568"/>
            <a:ext cx="1121370" cy="494843"/>
            <a:chOff x="1406775" y="3622850"/>
            <a:chExt cx="1423600" cy="552650"/>
          </a:xfrm>
        </p:grpSpPr>
        <p:sp>
          <p:nvSpPr>
            <p:cNvPr id="601" name="Google Shape;601;p49"/>
            <p:cNvSpPr/>
            <p:nvPr/>
          </p:nvSpPr>
          <p:spPr>
            <a:xfrm>
              <a:off x="1522700" y="3940525"/>
              <a:ext cx="1210550" cy="234975"/>
            </a:xfrm>
            <a:custGeom>
              <a:rect b="b" l="l" r="r" t="t"/>
              <a:pathLst>
                <a:path extrusionOk="0" h="9399" w="48422">
                  <a:moveTo>
                    <a:pt x="0" y="0"/>
                  </a:moveTo>
                  <a:lnTo>
                    <a:pt x="0" y="9399"/>
                  </a:lnTo>
                  <a:lnTo>
                    <a:pt x="48422" y="9399"/>
                  </a:lnTo>
                  <a:lnTo>
                    <a:pt x="4842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9"/>
            <p:cNvSpPr/>
            <p:nvPr/>
          </p:nvSpPr>
          <p:spPr>
            <a:xfrm>
              <a:off x="1698125" y="3997525"/>
              <a:ext cx="860950" cy="120225"/>
            </a:xfrm>
            <a:custGeom>
              <a:rect b="b" l="l" r="r" t="t"/>
              <a:pathLst>
                <a:path extrusionOk="0" h="4809" w="34438">
                  <a:moveTo>
                    <a:pt x="19823" y="16"/>
                  </a:moveTo>
                  <a:cubicBezTo>
                    <a:pt x="14370" y="16"/>
                    <a:pt x="8916" y="300"/>
                    <a:pt x="3485" y="853"/>
                  </a:cubicBezTo>
                  <a:cubicBezTo>
                    <a:pt x="2382" y="978"/>
                    <a:pt x="1204" y="1154"/>
                    <a:pt x="427" y="1956"/>
                  </a:cubicBezTo>
                  <a:cubicBezTo>
                    <a:pt x="201" y="2206"/>
                    <a:pt x="1" y="2532"/>
                    <a:pt x="26" y="2883"/>
                  </a:cubicBezTo>
                  <a:cubicBezTo>
                    <a:pt x="76" y="3560"/>
                    <a:pt x="853" y="3911"/>
                    <a:pt x="1530" y="4086"/>
                  </a:cubicBezTo>
                  <a:cubicBezTo>
                    <a:pt x="4111" y="4738"/>
                    <a:pt x="6818" y="4788"/>
                    <a:pt x="9500" y="4788"/>
                  </a:cubicBezTo>
                  <a:cubicBezTo>
                    <a:pt x="11269" y="4802"/>
                    <a:pt x="13040" y="4809"/>
                    <a:pt x="14812" y="4809"/>
                  </a:cubicBezTo>
                  <a:cubicBezTo>
                    <a:pt x="19091" y="4809"/>
                    <a:pt x="23374" y="4773"/>
                    <a:pt x="27645" y="4738"/>
                  </a:cubicBezTo>
                  <a:cubicBezTo>
                    <a:pt x="28898" y="4738"/>
                    <a:pt x="30126" y="4738"/>
                    <a:pt x="31379" y="4587"/>
                  </a:cubicBezTo>
                  <a:cubicBezTo>
                    <a:pt x="32081" y="4487"/>
                    <a:pt x="32833" y="4337"/>
                    <a:pt x="33410" y="3936"/>
                  </a:cubicBezTo>
                  <a:cubicBezTo>
                    <a:pt x="34011" y="3535"/>
                    <a:pt x="34437" y="2808"/>
                    <a:pt x="34312" y="2106"/>
                  </a:cubicBezTo>
                  <a:cubicBezTo>
                    <a:pt x="33961" y="1"/>
                    <a:pt x="29299" y="302"/>
                    <a:pt x="27921" y="226"/>
                  </a:cubicBezTo>
                  <a:cubicBezTo>
                    <a:pt x="25224" y="85"/>
                    <a:pt x="22524" y="16"/>
                    <a:pt x="19823" y="1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9"/>
            <p:cNvSpPr/>
            <p:nvPr/>
          </p:nvSpPr>
          <p:spPr>
            <a:xfrm>
              <a:off x="2683100" y="3957425"/>
              <a:ext cx="25" cy="201150"/>
            </a:xfrm>
            <a:custGeom>
              <a:rect b="b" l="l" r="r" t="t"/>
              <a:pathLst>
                <a:path extrusionOk="0" fill="none" h="8046" w="1">
                  <a:moveTo>
                    <a:pt x="1" y="1"/>
                  </a:moveTo>
                  <a:lnTo>
                    <a:pt x="1" y="8046"/>
                  </a:lnTo>
                </a:path>
              </a:pathLst>
            </a:custGeom>
            <a:noFill/>
            <a:ln cap="flat" cmpd="sng" w="8150">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9"/>
            <p:cNvSpPr/>
            <p:nvPr/>
          </p:nvSpPr>
          <p:spPr>
            <a:xfrm>
              <a:off x="2631725" y="3956175"/>
              <a:ext cx="25" cy="203675"/>
            </a:xfrm>
            <a:custGeom>
              <a:rect b="b" l="l" r="r" t="t"/>
              <a:pathLst>
                <a:path extrusionOk="0" fill="none" h="8147" w="1">
                  <a:moveTo>
                    <a:pt x="0" y="1"/>
                  </a:moveTo>
                  <a:lnTo>
                    <a:pt x="0" y="8146"/>
                  </a:lnTo>
                </a:path>
              </a:pathLst>
            </a:custGeom>
            <a:noFill/>
            <a:ln cap="flat" cmpd="sng" w="11900">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9"/>
            <p:cNvSpPr/>
            <p:nvPr/>
          </p:nvSpPr>
          <p:spPr>
            <a:xfrm>
              <a:off x="1619825" y="3956800"/>
              <a:ext cx="25" cy="201775"/>
            </a:xfrm>
            <a:custGeom>
              <a:rect b="b" l="l" r="r" t="t"/>
              <a:pathLst>
                <a:path extrusionOk="0" fill="none" h="8071" w="1">
                  <a:moveTo>
                    <a:pt x="0" y="1"/>
                  </a:moveTo>
                  <a:lnTo>
                    <a:pt x="0" y="8071"/>
                  </a:lnTo>
                </a:path>
              </a:pathLst>
            </a:custGeom>
            <a:noFill/>
            <a:ln cap="flat" cmpd="sng" w="8150">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9"/>
            <p:cNvSpPr/>
            <p:nvPr/>
          </p:nvSpPr>
          <p:spPr>
            <a:xfrm>
              <a:off x="1569050" y="3956175"/>
              <a:ext cx="25" cy="203675"/>
            </a:xfrm>
            <a:custGeom>
              <a:rect b="b" l="l" r="r" t="t"/>
              <a:pathLst>
                <a:path extrusionOk="0" fill="none" h="8147" w="1">
                  <a:moveTo>
                    <a:pt x="1" y="1"/>
                  </a:moveTo>
                  <a:lnTo>
                    <a:pt x="1" y="8146"/>
                  </a:lnTo>
                </a:path>
              </a:pathLst>
            </a:custGeom>
            <a:noFill/>
            <a:ln cap="flat" cmpd="sng" w="11900">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9"/>
            <p:cNvSpPr/>
            <p:nvPr/>
          </p:nvSpPr>
          <p:spPr>
            <a:xfrm>
              <a:off x="1406775" y="3783875"/>
              <a:ext cx="1209925" cy="159800"/>
            </a:xfrm>
            <a:custGeom>
              <a:rect b="b" l="l" r="r" t="t"/>
              <a:pathLst>
                <a:path extrusionOk="0" h="6392" w="48397">
                  <a:moveTo>
                    <a:pt x="1" y="0"/>
                  </a:moveTo>
                  <a:lnTo>
                    <a:pt x="1" y="6391"/>
                  </a:lnTo>
                  <a:lnTo>
                    <a:pt x="48397" y="6391"/>
                  </a:lnTo>
                  <a:lnTo>
                    <a:pt x="48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9"/>
            <p:cNvSpPr/>
            <p:nvPr/>
          </p:nvSpPr>
          <p:spPr>
            <a:xfrm>
              <a:off x="2566550" y="3795150"/>
              <a:ext cx="25" cy="137250"/>
            </a:xfrm>
            <a:custGeom>
              <a:rect b="b" l="l" r="r" t="t"/>
              <a:pathLst>
                <a:path extrusionOk="0" fill="none" h="5490" w="1">
                  <a:moveTo>
                    <a:pt x="1" y="0"/>
                  </a:moveTo>
                  <a:lnTo>
                    <a:pt x="1" y="5489"/>
                  </a:lnTo>
                </a:path>
              </a:pathLst>
            </a:custGeom>
            <a:noFill/>
            <a:ln cap="flat" cmpd="sng" w="627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9"/>
            <p:cNvSpPr/>
            <p:nvPr/>
          </p:nvSpPr>
          <p:spPr>
            <a:xfrm>
              <a:off x="2515800" y="3794525"/>
              <a:ext cx="25" cy="139125"/>
            </a:xfrm>
            <a:custGeom>
              <a:rect b="b" l="l" r="r" t="t"/>
              <a:pathLst>
                <a:path extrusionOk="0" fill="none" h="5565" w="1">
                  <a:moveTo>
                    <a:pt x="1" y="0"/>
                  </a:moveTo>
                  <a:lnTo>
                    <a:pt x="1" y="5564"/>
                  </a:lnTo>
                </a:path>
              </a:pathLst>
            </a:custGeom>
            <a:noFill/>
            <a:ln cap="flat" cmpd="sng" w="1002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9"/>
            <p:cNvSpPr/>
            <p:nvPr/>
          </p:nvSpPr>
          <p:spPr>
            <a:xfrm>
              <a:off x="1503900" y="3794525"/>
              <a:ext cx="25" cy="137875"/>
            </a:xfrm>
            <a:custGeom>
              <a:rect b="b" l="l" r="r" t="t"/>
              <a:pathLst>
                <a:path extrusionOk="0" fill="none" h="5515" w="1">
                  <a:moveTo>
                    <a:pt x="0" y="0"/>
                  </a:moveTo>
                  <a:lnTo>
                    <a:pt x="0" y="5514"/>
                  </a:lnTo>
                </a:path>
              </a:pathLst>
            </a:custGeom>
            <a:noFill/>
            <a:ln cap="flat" cmpd="sng" w="627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9"/>
            <p:cNvSpPr/>
            <p:nvPr/>
          </p:nvSpPr>
          <p:spPr>
            <a:xfrm>
              <a:off x="1453150" y="3793900"/>
              <a:ext cx="25" cy="139750"/>
            </a:xfrm>
            <a:custGeom>
              <a:rect b="b" l="l" r="r" t="t"/>
              <a:pathLst>
                <a:path extrusionOk="0" fill="none" h="5590" w="1">
                  <a:moveTo>
                    <a:pt x="0" y="0"/>
                  </a:moveTo>
                  <a:lnTo>
                    <a:pt x="0" y="5589"/>
                  </a:lnTo>
                </a:path>
              </a:pathLst>
            </a:custGeom>
            <a:noFill/>
            <a:ln cap="flat" cmpd="sng" w="1002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9"/>
            <p:cNvSpPr/>
            <p:nvPr/>
          </p:nvSpPr>
          <p:spPr>
            <a:xfrm>
              <a:off x="1622950" y="3811525"/>
              <a:ext cx="780725" cy="104875"/>
            </a:xfrm>
            <a:custGeom>
              <a:rect b="b" l="l" r="r" t="t"/>
              <a:pathLst>
                <a:path extrusionOk="0" h="4195" w="31229">
                  <a:moveTo>
                    <a:pt x="11896" y="1"/>
                  </a:moveTo>
                  <a:cubicBezTo>
                    <a:pt x="9890" y="1"/>
                    <a:pt x="7888" y="33"/>
                    <a:pt x="5890" y="97"/>
                  </a:cubicBezTo>
                  <a:cubicBezTo>
                    <a:pt x="4386" y="147"/>
                    <a:pt x="2883" y="223"/>
                    <a:pt x="1454" y="674"/>
                  </a:cubicBezTo>
                  <a:cubicBezTo>
                    <a:pt x="827" y="874"/>
                    <a:pt x="176" y="1250"/>
                    <a:pt x="50" y="1877"/>
                  </a:cubicBezTo>
                  <a:cubicBezTo>
                    <a:pt x="0" y="2178"/>
                    <a:pt x="76" y="2478"/>
                    <a:pt x="251" y="2729"/>
                  </a:cubicBezTo>
                  <a:cubicBezTo>
                    <a:pt x="752" y="3506"/>
                    <a:pt x="1830" y="3631"/>
                    <a:pt x="2757" y="3656"/>
                  </a:cubicBezTo>
                  <a:cubicBezTo>
                    <a:pt x="9975" y="3932"/>
                    <a:pt x="17193" y="4107"/>
                    <a:pt x="24411" y="4183"/>
                  </a:cubicBezTo>
                  <a:cubicBezTo>
                    <a:pt x="24704" y="4187"/>
                    <a:pt x="25056" y="4195"/>
                    <a:pt x="25441" y="4195"/>
                  </a:cubicBezTo>
                  <a:cubicBezTo>
                    <a:pt x="27296" y="4195"/>
                    <a:pt x="29929" y="4009"/>
                    <a:pt x="30552" y="2328"/>
                  </a:cubicBezTo>
                  <a:cubicBezTo>
                    <a:pt x="31229" y="574"/>
                    <a:pt x="27970" y="649"/>
                    <a:pt x="27018" y="574"/>
                  </a:cubicBezTo>
                  <a:cubicBezTo>
                    <a:pt x="24662" y="398"/>
                    <a:pt x="22281" y="248"/>
                    <a:pt x="19925" y="173"/>
                  </a:cubicBezTo>
                  <a:cubicBezTo>
                    <a:pt x="17247" y="58"/>
                    <a:pt x="14569" y="1"/>
                    <a:pt x="118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9"/>
            <p:cNvSpPr/>
            <p:nvPr/>
          </p:nvSpPr>
          <p:spPr>
            <a:xfrm>
              <a:off x="1619825" y="3622850"/>
              <a:ext cx="1210550" cy="160425"/>
            </a:xfrm>
            <a:custGeom>
              <a:rect b="b" l="l" r="r" t="t"/>
              <a:pathLst>
                <a:path extrusionOk="0" h="6417" w="48422">
                  <a:moveTo>
                    <a:pt x="0" y="0"/>
                  </a:moveTo>
                  <a:lnTo>
                    <a:pt x="0" y="6416"/>
                  </a:lnTo>
                  <a:lnTo>
                    <a:pt x="48421" y="6416"/>
                  </a:lnTo>
                  <a:lnTo>
                    <a:pt x="484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9"/>
            <p:cNvSpPr/>
            <p:nvPr/>
          </p:nvSpPr>
          <p:spPr>
            <a:xfrm>
              <a:off x="2780225" y="3634125"/>
              <a:ext cx="25" cy="137875"/>
            </a:xfrm>
            <a:custGeom>
              <a:rect b="b" l="l" r="r" t="t"/>
              <a:pathLst>
                <a:path extrusionOk="0" fill="none" h="5515" w="1">
                  <a:moveTo>
                    <a:pt x="0" y="0"/>
                  </a:moveTo>
                  <a:lnTo>
                    <a:pt x="0" y="5514"/>
                  </a:lnTo>
                </a:path>
              </a:pathLst>
            </a:custGeom>
            <a:noFill/>
            <a:ln cap="flat" cmpd="sng" w="627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9"/>
            <p:cNvSpPr/>
            <p:nvPr/>
          </p:nvSpPr>
          <p:spPr>
            <a:xfrm>
              <a:off x="2729475" y="3633500"/>
              <a:ext cx="25" cy="139125"/>
            </a:xfrm>
            <a:custGeom>
              <a:rect b="b" l="l" r="r" t="t"/>
              <a:pathLst>
                <a:path extrusionOk="0" fill="none" h="5565" w="1">
                  <a:moveTo>
                    <a:pt x="0" y="0"/>
                  </a:moveTo>
                  <a:lnTo>
                    <a:pt x="0" y="5564"/>
                  </a:lnTo>
                </a:path>
              </a:pathLst>
            </a:custGeom>
            <a:noFill/>
            <a:ln cap="flat" cmpd="sng" w="1002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9"/>
            <p:cNvSpPr/>
            <p:nvPr/>
          </p:nvSpPr>
          <p:spPr>
            <a:xfrm>
              <a:off x="1716925" y="3634125"/>
              <a:ext cx="25" cy="137875"/>
            </a:xfrm>
            <a:custGeom>
              <a:rect b="b" l="l" r="r" t="t"/>
              <a:pathLst>
                <a:path extrusionOk="0" fill="none" h="5515" w="1">
                  <a:moveTo>
                    <a:pt x="1" y="0"/>
                  </a:moveTo>
                  <a:lnTo>
                    <a:pt x="1" y="5514"/>
                  </a:lnTo>
                </a:path>
              </a:pathLst>
            </a:custGeom>
            <a:noFill/>
            <a:ln cap="flat" cmpd="sng" w="627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9"/>
            <p:cNvSpPr/>
            <p:nvPr/>
          </p:nvSpPr>
          <p:spPr>
            <a:xfrm>
              <a:off x="1666175" y="3633500"/>
              <a:ext cx="25" cy="139125"/>
            </a:xfrm>
            <a:custGeom>
              <a:rect b="b" l="l" r="r" t="t"/>
              <a:pathLst>
                <a:path extrusionOk="0" fill="none" h="5565" w="1">
                  <a:moveTo>
                    <a:pt x="1" y="0"/>
                  </a:moveTo>
                  <a:lnTo>
                    <a:pt x="1" y="5564"/>
                  </a:lnTo>
                </a:path>
              </a:pathLst>
            </a:custGeom>
            <a:noFill/>
            <a:ln cap="flat" cmpd="sng" w="10025">
              <a:solidFill>
                <a:srgbClr val="3C3C3B"/>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9"/>
            <p:cNvSpPr/>
            <p:nvPr/>
          </p:nvSpPr>
          <p:spPr>
            <a:xfrm>
              <a:off x="1836600" y="3651075"/>
              <a:ext cx="780100" cy="104700"/>
            </a:xfrm>
            <a:custGeom>
              <a:rect b="b" l="l" r="r" t="t"/>
              <a:pathLst>
                <a:path extrusionOk="0" h="4188" w="31204">
                  <a:moveTo>
                    <a:pt x="12086" y="1"/>
                  </a:moveTo>
                  <a:cubicBezTo>
                    <a:pt x="10014" y="1"/>
                    <a:pt x="7940" y="33"/>
                    <a:pt x="5865" y="99"/>
                  </a:cubicBezTo>
                  <a:cubicBezTo>
                    <a:pt x="4387" y="149"/>
                    <a:pt x="2858" y="225"/>
                    <a:pt x="1429" y="676"/>
                  </a:cubicBezTo>
                  <a:cubicBezTo>
                    <a:pt x="828" y="876"/>
                    <a:pt x="151" y="1227"/>
                    <a:pt x="51" y="1879"/>
                  </a:cubicBezTo>
                  <a:cubicBezTo>
                    <a:pt x="1" y="2154"/>
                    <a:pt x="76" y="2455"/>
                    <a:pt x="226" y="2706"/>
                  </a:cubicBezTo>
                  <a:cubicBezTo>
                    <a:pt x="728" y="3508"/>
                    <a:pt x="1805" y="3633"/>
                    <a:pt x="2758" y="3658"/>
                  </a:cubicBezTo>
                  <a:cubicBezTo>
                    <a:pt x="9976" y="3934"/>
                    <a:pt x="17194" y="4109"/>
                    <a:pt x="24412" y="4185"/>
                  </a:cubicBezTo>
                  <a:cubicBezTo>
                    <a:pt x="24634" y="4185"/>
                    <a:pt x="24890" y="4187"/>
                    <a:pt x="25168" y="4187"/>
                  </a:cubicBezTo>
                  <a:cubicBezTo>
                    <a:pt x="27022" y="4187"/>
                    <a:pt x="29877" y="4073"/>
                    <a:pt x="30552" y="2330"/>
                  </a:cubicBezTo>
                  <a:cubicBezTo>
                    <a:pt x="31204" y="550"/>
                    <a:pt x="27971" y="651"/>
                    <a:pt x="27018" y="575"/>
                  </a:cubicBezTo>
                  <a:cubicBezTo>
                    <a:pt x="24637" y="400"/>
                    <a:pt x="22282" y="250"/>
                    <a:pt x="19901" y="149"/>
                  </a:cubicBezTo>
                  <a:cubicBezTo>
                    <a:pt x="17302" y="52"/>
                    <a:pt x="14696" y="1"/>
                    <a:pt x="120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50"/>
          <p:cNvSpPr txBox="1"/>
          <p:nvPr>
            <p:ph type="title"/>
          </p:nvPr>
        </p:nvSpPr>
        <p:spPr>
          <a:xfrm>
            <a:off x="713225" y="5517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Model</a:t>
            </a:r>
            <a:endParaRPr/>
          </a:p>
        </p:txBody>
      </p:sp>
      <p:grpSp>
        <p:nvGrpSpPr>
          <p:cNvPr id="624" name="Google Shape;624;p50"/>
          <p:cNvGrpSpPr/>
          <p:nvPr/>
        </p:nvGrpSpPr>
        <p:grpSpPr>
          <a:xfrm>
            <a:off x="7672750" y="3902800"/>
            <a:ext cx="1376525" cy="1077450"/>
            <a:chOff x="5632450" y="3486075"/>
            <a:chExt cx="1376525" cy="1077450"/>
          </a:xfrm>
        </p:grpSpPr>
        <p:sp>
          <p:nvSpPr>
            <p:cNvPr id="625" name="Google Shape;625;p50"/>
            <p:cNvSpPr/>
            <p:nvPr/>
          </p:nvSpPr>
          <p:spPr>
            <a:xfrm>
              <a:off x="5632450" y="4062375"/>
              <a:ext cx="1376525" cy="501150"/>
            </a:xfrm>
            <a:custGeom>
              <a:rect b="b" l="l" r="r" t="t"/>
              <a:pathLst>
                <a:path extrusionOk="0" h="20046" w="55061">
                  <a:moveTo>
                    <a:pt x="1454" y="0"/>
                  </a:moveTo>
                  <a:cubicBezTo>
                    <a:pt x="660" y="0"/>
                    <a:pt x="0" y="562"/>
                    <a:pt x="0" y="1267"/>
                  </a:cubicBezTo>
                  <a:lnTo>
                    <a:pt x="0" y="18788"/>
                  </a:lnTo>
                  <a:cubicBezTo>
                    <a:pt x="0" y="19484"/>
                    <a:pt x="660" y="20046"/>
                    <a:pt x="1454" y="20046"/>
                  </a:cubicBezTo>
                  <a:lnTo>
                    <a:pt x="53598" y="20046"/>
                  </a:lnTo>
                  <a:cubicBezTo>
                    <a:pt x="54401" y="20046"/>
                    <a:pt x="55061" y="19484"/>
                    <a:pt x="55061" y="18788"/>
                  </a:cubicBezTo>
                  <a:lnTo>
                    <a:pt x="55061" y="1267"/>
                  </a:lnTo>
                  <a:cubicBezTo>
                    <a:pt x="55061" y="562"/>
                    <a:pt x="54401" y="0"/>
                    <a:pt x="535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0"/>
            <p:cNvSpPr/>
            <p:nvPr/>
          </p:nvSpPr>
          <p:spPr>
            <a:xfrm>
              <a:off x="5632450" y="4521575"/>
              <a:ext cx="1376525" cy="41950"/>
            </a:xfrm>
            <a:custGeom>
              <a:rect b="b" l="l" r="r" t="t"/>
              <a:pathLst>
                <a:path extrusionOk="0" h="1678" w="55061">
                  <a:moveTo>
                    <a:pt x="0" y="1"/>
                  </a:moveTo>
                  <a:lnTo>
                    <a:pt x="0" y="420"/>
                  </a:lnTo>
                  <a:cubicBezTo>
                    <a:pt x="0" y="1116"/>
                    <a:pt x="660" y="1678"/>
                    <a:pt x="1454" y="1678"/>
                  </a:cubicBezTo>
                  <a:lnTo>
                    <a:pt x="53598" y="1678"/>
                  </a:lnTo>
                  <a:cubicBezTo>
                    <a:pt x="54401" y="1678"/>
                    <a:pt x="55061" y="1116"/>
                    <a:pt x="55061" y="420"/>
                  </a:cubicBezTo>
                  <a:lnTo>
                    <a:pt x="550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0"/>
            <p:cNvSpPr/>
            <p:nvPr/>
          </p:nvSpPr>
          <p:spPr>
            <a:xfrm>
              <a:off x="5632450" y="4184800"/>
              <a:ext cx="1376525" cy="17425"/>
            </a:xfrm>
            <a:custGeom>
              <a:rect b="b" l="l" r="r" t="t"/>
              <a:pathLst>
                <a:path extrusionOk="0" h="697" w="55061">
                  <a:moveTo>
                    <a:pt x="0" y="1"/>
                  </a:moveTo>
                  <a:lnTo>
                    <a:pt x="0" y="697"/>
                  </a:lnTo>
                  <a:lnTo>
                    <a:pt x="55061" y="697"/>
                  </a:lnTo>
                  <a:lnTo>
                    <a:pt x="550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0"/>
            <p:cNvSpPr/>
            <p:nvPr/>
          </p:nvSpPr>
          <p:spPr>
            <a:xfrm>
              <a:off x="5632450" y="4202200"/>
              <a:ext cx="1376525" cy="70050"/>
            </a:xfrm>
            <a:custGeom>
              <a:rect b="b" l="l" r="r" t="t"/>
              <a:pathLst>
                <a:path extrusionOk="0" h="2802" w="55061">
                  <a:moveTo>
                    <a:pt x="0" y="1"/>
                  </a:moveTo>
                  <a:lnTo>
                    <a:pt x="0" y="2802"/>
                  </a:lnTo>
                  <a:lnTo>
                    <a:pt x="55061" y="2802"/>
                  </a:lnTo>
                  <a:lnTo>
                    <a:pt x="550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0"/>
            <p:cNvSpPr/>
            <p:nvPr/>
          </p:nvSpPr>
          <p:spPr>
            <a:xfrm>
              <a:off x="6181975" y="4301900"/>
              <a:ext cx="76750" cy="55325"/>
            </a:xfrm>
            <a:custGeom>
              <a:rect b="b" l="l" r="r" t="t"/>
              <a:pathLst>
                <a:path extrusionOk="0" h="2213" w="3070">
                  <a:moveTo>
                    <a:pt x="572" y="0"/>
                  </a:moveTo>
                  <a:cubicBezTo>
                    <a:pt x="259" y="0"/>
                    <a:pt x="1" y="259"/>
                    <a:pt x="1" y="580"/>
                  </a:cubicBezTo>
                  <a:lnTo>
                    <a:pt x="1" y="1633"/>
                  </a:lnTo>
                  <a:cubicBezTo>
                    <a:pt x="1" y="1954"/>
                    <a:pt x="259" y="2213"/>
                    <a:pt x="572" y="2213"/>
                  </a:cubicBezTo>
                  <a:lnTo>
                    <a:pt x="2499" y="2213"/>
                  </a:lnTo>
                  <a:cubicBezTo>
                    <a:pt x="2811" y="2213"/>
                    <a:pt x="3070" y="1954"/>
                    <a:pt x="3070" y="1633"/>
                  </a:cubicBezTo>
                  <a:lnTo>
                    <a:pt x="3070" y="580"/>
                  </a:lnTo>
                  <a:cubicBezTo>
                    <a:pt x="3070" y="259"/>
                    <a:pt x="2811" y="0"/>
                    <a:pt x="24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0"/>
            <p:cNvSpPr/>
            <p:nvPr/>
          </p:nvSpPr>
          <p:spPr>
            <a:xfrm>
              <a:off x="6409475" y="4301900"/>
              <a:ext cx="76950" cy="55325"/>
            </a:xfrm>
            <a:custGeom>
              <a:rect b="b" l="l" r="r" t="t"/>
              <a:pathLst>
                <a:path extrusionOk="0" h="2213" w="3078">
                  <a:moveTo>
                    <a:pt x="580" y="0"/>
                  </a:moveTo>
                  <a:cubicBezTo>
                    <a:pt x="259" y="0"/>
                    <a:pt x="0" y="259"/>
                    <a:pt x="0" y="580"/>
                  </a:cubicBezTo>
                  <a:lnTo>
                    <a:pt x="0" y="1633"/>
                  </a:lnTo>
                  <a:cubicBezTo>
                    <a:pt x="0" y="1954"/>
                    <a:pt x="259" y="2213"/>
                    <a:pt x="580" y="2213"/>
                  </a:cubicBezTo>
                  <a:lnTo>
                    <a:pt x="2498" y="2213"/>
                  </a:lnTo>
                  <a:cubicBezTo>
                    <a:pt x="2819" y="2213"/>
                    <a:pt x="3078" y="1954"/>
                    <a:pt x="3078" y="1633"/>
                  </a:cubicBezTo>
                  <a:lnTo>
                    <a:pt x="3078" y="580"/>
                  </a:lnTo>
                  <a:cubicBezTo>
                    <a:pt x="3078" y="259"/>
                    <a:pt x="2819" y="0"/>
                    <a:pt x="24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0"/>
            <p:cNvSpPr/>
            <p:nvPr/>
          </p:nvSpPr>
          <p:spPr>
            <a:xfrm>
              <a:off x="6203850" y="4321750"/>
              <a:ext cx="261175" cy="107300"/>
            </a:xfrm>
            <a:custGeom>
              <a:rect b="b" l="l" r="r" t="t"/>
              <a:pathLst>
                <a:path extrusionOk="0" h="4292" w="10447">
                  <a:moveTo>
                    <a:pt x="651" y="0"/>
                  </a:moveTo>
                  <a:cubicBezTo>
                    <a:pt x="286" y="0"/>
                    <a:pt x="0" y="295"/>
                    <a:pt x="0" y="652"/>
                  </a:cubicBezTo>
                  <a:lnTo>
                    <a:pt x="0" y="1642"/>
                  </a:lnTo>
                  <a:cubicBezTo>
                    <a:pt x="0" y="3105"/>
                    <a:pt x="1187" y="4291"/>
                    <a:pt x="2650" y="4291"/>
                  </a:cubicBezTo>
                  <a:lnTo>
                    <a:pt x="7797" y="4291"/>
                  </a:lnTo>
                  <a:cubicBezTo>
                    <a:pt x="9260" y="4291"/>
                    <a:pt x="10447" y="3105"/>
                    <a:pt x="10447" y="1642"/>
                  </a:cubicBezTo>
                  <a:lnTo>
                    <a:pt x="10447" y="652"/>
                  </a:lnTo>
                  <a:cubicBezTo>
                    <a:pt x="10447" y="295"/>
                    <a:pt x="10152" y="0"/>
                    <a:pt x="9795" y="0"/>
                  </a:cubicBezTo>
                  <a:cubicBezTo>
                    <a:pt x="9439" y="0"/>
                    <a:pt x="9144" y="295"/>
                    <a:pt x="9144" y="652"/>
                  </a:cubicBezTo>
                  <a:lnTo>
                    <a:pt x="9144" y="1642"/>
                  </a:lnTo>
                  <a:cubicBezTo>
                    <a:pt x="9144" y="2391"/>
                    <a:pt x="8537" y="2989"/>
                    <a:pt x="7797" y="2989"/>
                  </a:cubicBezTo>
                  <a:lnTo>
                    <a:pt x="2650" y="2989"/>
                  </a:lnTo>
                  <a:cubicBezTo>
                    <a:pt x="1900" y="2989"/>
                    <a:pt x="1303" y="2391"/>
                    <a:pt x="1303" y="1642"/>
                  </a:cubicBezTo>
                  <a:lnTo>
                    <a:pt x="1303" y="652"/>
                  </a:lnTo>
                  <a:cubicBezTo>
                    <a:pt x="1303" y="295"/>
                    <a:pt x="1008" y="0"/>
                    <a:pt x="6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0"/>
            <p:cNvSpPr/>
            <p:nvPr/>
          </p:nvSpPr>
          <p:spPr>
            <a:xfrm>
              <a:off x="5819575" y="4216700"/>
              <a:ext cx="146325" cy="40850"/>
            </a:xfrm>
            <a:custGeom>
              <a:rect b="b" l="l" r="r" t="t"/>
              <a:pathLst>
                <a:path extrusionOk="0" h="1634" w="5853">
                  <a:moveTo>
                    <a:pt x="402" y="1"/>
                  </a:moveTo>
                  <a:cubicBezTo>
                    <a:pt x="179" y="1"/>
                    <a:pt x="0" y="188"/>
                    <a:pt x="0" y="411"/>
                  </a:cubicBezTo>
                  <a:lnTo>
                    <a:pt x="0" y="1232"/>
                  </a:lnTo>
                  <a:cubicBezTo>
                    <a:pt x="0" y="1455"/>
                    <a:pt x="179" y="1633"/>
                    <a:pt x="402" y="1633"/>
                  </a:cubicBezTo>
                  <a:lnTo>
                    <a:pt x="5442" y="1633"/>
                  </a:lnTo>
                  <a:cubicBezTo>
                    <a:pt x="5665" y="1633"/>
                    <a:pt x="5852" y="1455"/>
                    <a:pt x="5852" y="1232"/>
                  </a:cubicBezTo>
                  <a:lnTo>
                    <a:pt x="5852" y="411"/>
                  </a:lnTo>
                  <a:cubicBezTo>
                    <a:pt x="5852" y="188"/>
                    <a:pt x="5665" y="1"/>
                    <a:pt x="54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0"/>
            <p:cNvSpPr/>
            <p:nvPr/>
          </p:nvSpPr>
          <p:spPr>
            <a:xfrm>
              <a:off x="5826250" y="4222275"/>
              <a:ext cx="29700" cy="29700"/>
            </a:xfrm>
            <a:custGeom>
              <a:rect b="b" l="l" r="r" t="t"/>
              <a:pathLst>
                <a:path extrusionOk="0" h="1188" w="1188">
                  <a:moveTo>
                    <a:pt x="590" y="1"/>
                  </a:moveTo>
                  <a:cubicBezTo>
                    <a:pt x="268" y="1"/>
                    <a:pt x="1" y="268"/>
                    <a:pt x="1" y="598"/>
                  </a:cubicBezTo>
                  <a:cubicBezTo>
                    <a:pt x="1" y="919"/>
                    <a:pt x="268" y="1187"/>
                    <a:pt x="590" y="1187"/>
                  </a:cubicBezTo>
                  <a:cubicBezTo>
                    <a:pt x="920" y="1187"/>
                    <a:pt x="1187" y="919"/>
                    <a:pt x="1187" y="598"/>
                  </a:cubicBezTo>
                  <a:cubicBezTo>
                    <a:pt x="1187" y="268"/>
                    <a:pt x="920" y="1"/>
                    <a:pt x="5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0"/>
            <p:cNvSpPr/>
            <p:nvPr/>
          </p:nvSpPr>
          <p:spPr>
            <a:xfrm>
              <a:off x="6656800" y="4216700"/>
              <a:ext cx="146325" cy="40850"/>
            </a:xfrm>
            <a:custGeom>
              <a:rect b="b" l="l" r="r" t="t"/>
              <a:pathLst>
                <a:path extrusionOk="0" h="1634" w="5853">
                  <a:moveTo>
                    <a:pt x="402" y="1"/>
                  </a:moveTo>
                  <a:cubicBezTo>
                    <a:pt x="179" y="1"/>
                    <a:pt x="1" y="188"/>
                    <a:pt x="1" y="411"/>
                  </a:cubicBezTo>
                  <a:lnTo>
                    <a:pt x="1" y="1232"/>
                  </a:lnTo>
                  <a:cubicBezTo>
                    <a:pt x="1" y="1455"/>
                    <a:pt x="179" y="1633"/>
                    <a:pt x="402" y="1633"/>
                  </a:cubicBezTo>
                  <a:lnTo>
                    <a:pt x="5443" y="1633"/>
                  </a:lnTo>
                  <a:cubicBezTo>
                    <a:pt x="5666" y="1633"/>
                    <a:pt x="5853" y="1455"/>
                    <a:pt x="5853" y="1232"/>
                  </a:cubicBezTo>
                  <a:lnTo>
                    <a:pt x="5853" y="411"/>
                  </a:lnTo>
                  <a:cubicBezTo>
                    <a:pt x="5853" y="188"/>
                    <a:pt x="5666" y="1"/>
                    <a:pt x="54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0"/>
            <p:cNvSpPr/>
            <p:nvPr/>
          </p:nvSpPr>
          <p:spPr>
            <a:xfrm>
              <a:off x="6766750" y="4222275"/>
              <a:ext cx="29475" cy="29700"/>
            </a:xfrm>
            <a:custGeom>
              <a:rect b="b" l="l" r="r" t="t"/>
              <a:pathLst>
                <a:path extrusionOk="0" h="1188" w="1179">
                  <a:moveTo>
                    <a:pt x="590" y="1"/>
                  </a:moveTo>
                  <a:cubicBezTo>
                    <a:pt x="259" y="1"/>
                    <a:pt x="1" y="268"/>
                    <a:pt x="1" y="598"/>
                  </a:cubicBezTo>
                  <a:cubicBezTo>
                    <a:pt x="1" y="919"/>
                    <a:pt x="259" y="1187"/>
                    <a:pt x="590" y="1187"/>
                  </a:cubicBezTo>
                  <a:cubicBezTo>
                    <a:pt x="920" y="1187"/>
                    <a:pt x="1178" y="919"/>
                    <a:pt x="1178" y="598"/>
                  </a:cubicBezTo>
                  <a:cubicBezTo>
                    <a:pt x="1178" y="268"/>
                    <a:pt x="920" y="1"/>
                    <a:pt x="5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0"/>
            <p:cNvSpPr/>
            <p:nvPr/>
          </p:nvSpPr>
          <p:spPr>
            <a:xfrm>
              <a:off x="6035450" y="3719800"/>
              <a:ext cx="354875" cy="102400"/>
            </a:xfrm>
            <a:custGeom>
              <a:rect b="b" l="l" r="r" t="t"/>
              <a:pathLst>
                <a:path extrusionOk="0" h="4096" w="14195">
                  <a:moveTo>
                    <a:pt x="2044" y="1"/>
                  </a:moveTo>
                  <a:cubicBezTo>
                    <a:pt x="911" y="1"/>
                    <a:pt x="1" y="919"/>
                    <a:pt x="1" y="2052"/>
                  </a:cubicBezTo>
                  <a:cubicBezTo>
                    <a:pt x="1" y="3176"/>
                    <a:pt x="911" y="4095"/>
                    <a:pt x="2044" y="4095"/>
                  </a:cubicBezTo>
                  <a:lnTo>
                    <a:pt x="14194" y="4095"/>
                  </a:lnTo>
                  <a:lnTo>
                    <a:pt x="141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0"/>
            <p:cNvSpPr/>
            <p:nvPr/>
          </p:nvSpPr>
          <p:spPr>
            <a:xfrm>
              <a:off x="6069575" y="3719575"/>
              <a:ext cx="244250" cy="102400"/>
            </a:xfrm>
            <a:custGeom>
              <a:rect b="b" l="l" r="r" t="t"/>
              <a:pathLst>
                <a:path extrusionOk="0" h="4096" w="9770">
                  <a:moveTo>
                    <a:pt x="2052" y="1"/>
                  </a:moveTo>
                  <a:cubicBezTo>
                    <a:pt x="919" y="1"/>
                    <a:pt x="1" y="919"/>
                    <a:pt x="1" y="2044"/>
                  </a:cubicBezTo>
                  <a:cubicBezTo>
                    <a:pt x="1" y="3176"/>
                    <a:pt x="919" y="4095"/>
                    <a:pt x="2052" y="4095"/>
                  </a:cubicBezTo>
                  <a:lnTo>
                    <a:pt x="9769" y="4095"/>
                  </a:lnTo>
                  <a:cubicBezTo>
                    <a:pt x="8636" y="4095"/>
                    <a:pt x="7726" y="3176"/>
                    <a:pt x="7726" y="2044"/>
                  </a:cubicBezTo>
                  <a:cubicBezTo>
                    <a:pt x="7726" y="919"/>
                    <a:pt x="8636" y="1"/>
                    <a:pt x="97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0"/>
            <p:cNvSpPr/>
            <p:nvPr/>
          </p:nvSpPr>
          <p:spPr>
            <a:xfrm>
              <a:off x="6307100" y="3719800"/>
              <a:ext cx="444525" cy="102400"/>
            </a:xfrm>
            <a:custGeom>
              <a:rect b="b" l="l" r="r" t="t"/>
              <a:pathLst>
                <a:path extrusionOk="0" h="4096" w="17781">
                  <a:moveTo>
                    <a:pt x="2043" y="1"/>
                  </a:moveTo>
                  <a:cubicBezTo>
                    <a:pt x="919" y="1"/>
                    <a:pt x="0" y="919"/>
                    <a:pt x="0" y="2052"/>
                  </a:cubicBezTo>
                  <a:cubicBezTo>
                    <a:pt x="0" y="3176"/>
                    <a:pt x="919" y="4095"/>
                    <a:pt x="2043" y="4095"/>
                  </a:cubicBezTo>
                  <a:lnTo>
                    <a:pt x="17780" y="4095"/>
                  </a:lnTo>
                  <a:lnTo>
                    <a:pt x="17780" y="1"/>
                  </a:lnTo>
                  <a:close/>
                </a:path>
              </a:pathLst>
            </a:custGeom>
            <a:solidFill>
              <a:srgbClr val="7171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0"/>
            <p:cNvSpPr/>
            <p:nvPr/>
          </p:nvSpPr>
          <p:spPr>
            <a:xfrm>
              <a:off x="6307100" y="3719800"/>
              <a:ext cx="444525" cy="102400"/>
            </a:xfrm>
            <a:custGeom>
              <a:rect b="b" l="l" r="r" t="t"/>
              <a:pathLst>
                <a:path extrusionOk="0" h="4096" w="17781">
                  <a:moveTo>
                    <a:pt x="2043" y="1"/>
                  </a:moveTo>
                  <a:cubicBezTo>
                    <a:pt x="919" y="1"/>
                    <a:pt x="0" y="919"/>
                    <a:pt x="0" y="2052"/>
                  </a:cubicBezTo>
                  <a:cubicBezTo>
                    <a:pt x="0" y="3176"/>
                    <a:pt x="919" y="4095"/>
                    <a:pt x="2043" y="4095"/>
                  </a:cubicBezTo>
                  <a:lnTo>
                    <a:pt x="17780" y="4095"/>
                  </a:lnTo>
                  <a:lnTo>
                    <a:pt x="177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0"/>
            <p:cNvSpPr/>
            <p:nvPr/>
          </p:nvSpPr>
          <p:spPr>
            <a:xfrm>
              <a:off x="6322050" y="3731175"/>
              <a:ext cx="429575" cy="78975"/>
            </a:xfrm>
            <a:custGeom>
              <a:rect b="b" l="l" r="r" t="t"/>
              <a:pathLst>
                <a:path extrusionOk="0" h="3159" w="17183">
                  <a:moveTo>
                    <a:pt x="0" y="1"/>
                  </a:moveTo>
                  <a:lnTo>
                    <a:pt x="0" y="3159"/>
                  </a:lnTo>
                  <a:lnTo>
                    <a:pt x="17182" y="3159"/>
                  </a:lnTo>
                  <a:lnTo>
                    <a:pt x="171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0"/>
            <p:cNvSpPr/>
            <p:nvPr/>
          </p:nvSpPr>
          <p:spPr>
            <a:xfrm>
              <a:off x="6210075" y="3929225"/>
              <a:ext cx="593050" cy="133175"/>
            </a:xfrm>
            <a:custGeom>
              <a:rect b="b" l="l" r="r" t="t"/>
              <a:pathLst>
                <a:path extrusionOk="0" h="5327" w="23722">
                  <a:moveTo>
                    <a:pt x="1" y="0"/>
                  </a:moveTo>
                  <a:lnTo>
                    <a:pt x="1" y="5326"/>
                  </a:lnTo>
                  <a:lnTo>
                    <a:pt x="23213" y="5326"/>
                  </a:lnTo>
                  <a:cubicBezTo>
                    <a:pt x="23490" y="5326"/>
                    <a:pt x="23722" y="5103"/>
                    <a:pt x="23722" y="4827"/>
                  </a:cubicBezTo>
                  <a:lnTo>
                    <a:pt x="23722" y="500"/>
                  </a:lnTo>
                  <a:cubicBezTo>
                    <a:pt x="23722" y="223"/>
                    <a:pt x="23490" y="0"/>
                    <a:pt x="232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0"/>
            <p:cNvSpPr/>
            <p:nvPr/>
          </p:nvSpPr>
          <p:spPr>
            <a:xfrm>
              <a:off x="5977700" y="3929225"/>
              <a:ext cx="251800" cy="133175"/>
            </a:xfrm>
            <a:custGeom>
              <a:rect b="b" l="l" r="r" t="t"/>
              <a:pathLst>
                <a:path extrusionOk="0" h="5327" w="10072">
                  <a:moveTo>
                    <a:pt x="0" y="0"/>
                  </a:moveTo>
                  <a:lnTo>
                    <a:pt x="0" y="545"/>
                  </a:lnTo>
                  <a:lnTo>
                    <a:pt x="5683" y="545"/>
                  </a:lnTo>
                  <a:lnTo>
                    <a:pt x="5683" y="4764"/>
                  </a:lnTo>
                  <a:lnTo>
                    <a:pt x="0" y="4764"/>
                  </a:lnTo>
                  <a:lnTo>
                    <a:pt x="0" y="5326"/>
                  </a:lnTo>
                  <a:lnTo>
                    <a:pt x="9465" y="5326"/>
                  </a:lnTo>
                  <a:cubicBezTo>
                    <a:pt x="9795" y="5326"/>
                    <a:pt x="10072" y="4916"/>
                    <a:pt x="10072" y="4416"/>
                  </a:cubicBezTo>
                  <a:lnTo>
                    <a:pt x="10072" y="910"/>
                  </a:lnTo>
                  <a:cubicBezTo>
                    <a:pt x="10072" y="411"/>
                    <a:pt x="9795" y="0"/>
                    <a:pt x="9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0"/>
            <p:cNvSpPr/>
            <p:nvPr/>
          </p:nvSpPr>
          <p:spPr>
            <a:xfrm>
              <a:off x="5987275" y="3942825"/>
              <a:ext cx="230200" cy="105525"/>
            </a:xfrm>
            <a:custGeom>
              <a:rect b="b" l="l" r="r" t="t"/>
              <a:pathLst>
                <a:path extrusionOk="0" h="4221" w="9208">
                  <a:moveTo>
                    <a:pt x="1" y="1"/>
                  </a:moveTo>
                  <a:lnTo>
                    <a:pt x="1" y="4220"/>
                  </a:lnTo>
                  <a:lnTo>
                    <a:pt x="9207" y="4220"/>
                  </a:lnTo>
                  <a:lnTo>
                    <a:pt x="92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0"/>
            <p:cNvSpPr/>
            <p:nvPr/>
          </p:nvSpPr>
          <p:spPr>
            <a:xfrm>
              <a:off x="6206950" y="3943950"/>
              <a:ext cx="10525" cy="104400"/>
            </a:xfrm>
            <a:custGeom>
              <a:rect b="b" l="l" r="r" t="t"/>
              <a:pathLst>
                <a:path extrusionOk="0" h="4176" w="421">
                  <a:moveTo>
                    <a:pt x="420" y="0"/>
                  </a:moveTo>
                  <a:cubicBezTo>
                    <a:pt x="260" y="339"/>
                    <a:pt x="1" y="678"/>
                    <a:pt x="1" y="2213"/>
                  </a:cubicBezTo>
                  <a:cubicBezTo>
                    <a:pt x="1" y="3649"/>
                    <a:pt x="286" y="3970"/>
                    <a:pt x="358" y="4175"/>
                  </a:cubicBezTo>
                  <a:lnTo>
                    <a:pt x="420" y="4175"/>
                  </a:lnTo>
                  <a:lnTo>
                    <a:pt x="420" y="0"/>
                  </a:lnTo>
                  <a:close/>
                </a:path>
              </a:pathLst>
            </a:custGeom>
            <a:solidFill>
              <a:srgbClr val="3B3B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0"/>
            <p:cNvSpPr/>
            <p:nvPr/>
          </p:nvSpPr>
          <p:spPr>
            <a:xfrm>
              <a:off x="5988400" y="3571050"/>
              <a:ext cx="483775" cy="148550"/>
            </a:xfrm>
            <a:custGeom>
              <a:rect b="b" l="l" r="r" t="t"/>
              <a:pathLst>
                <a:path extrusionOk="0" h="5942" w="19351">
                  <a:moveTo>
                    <a:pt x="411" y="0"/>
                  </a:moveTo>
                  <a:cubicBezTo>
                    <a:pt x="188" y="0"/>
                    <a:pt x="0" y="179"/>
                    <a:pt x="0" y="411"/>
                  </a:cubicBezTo>
                  <a:lnTo>
                    <a:pt x="0" y="5531"/>
                  </a:lnTo>
                  <a:cubicBezTo>
                    <a:pt x="0" y="5754"/>
                    <a:pt x="188" y="5942"/>
                    <a:pt x="411" y="5942"/>
                  </a:cubicBezTo>
                  <a:lnTo>
                    <a:pt x="19350" y="5942"/>
                  </a:lnTo>
                  <a:lnTo>
                    <a:pt x="193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0"/>
            <p:cNvSpPr/>
            <p:nvPr/>
          </p:nvSpPr>
          <p:spPr>
            <a:xfrm>
              <a:off x="6027650" y="3603600"/>
              <a:ext cx="380500" cy="85900"/>
            </a:xfrm>
            <a:custGeom>
              <a:rect b="b" l="l" r="r" t="t"/>
              <a:pathLst>
                <a:path extrusionOk="0" h="3436" w="15220">
                  <a:moveTo>
                    <a:pt x="669" y="1"/>
                  </a:moveTo>
                  <a:cubicBezTo>
                    <a:pt x="304" y="1"/>
                    <a:pt x="0" y="295"/>
                    <a:pt x="0" y="670"/>
                  </a:cubicBezTo>
                  <a:lnTo>
                    <a:pt x="0" y="2766"/>
                  </a:lnTo>
                  <a:cubicBezTo>
                    <a:pt x="0" y="3141"/>
                    <a:pt x="304" y="3435"/>
                    <a:pt x="669" y="3435"/>
                  </a:cubicBezTo>
                  <a:lnTo>
                    <a:pt x="14551" y="3435"/>
                  </a:lnTo>
                  <a:cubicBezTo>
                    <a:pt x="14916" y="3435"/>
                    <a:pt x="15220" y="3141"/>
                    <a:pt x="15220" y="2766"/>
                  </a:cubicBezTo>
                  <a:lnTo>
                    <a:pt x="15220" y="670"/>
                  </a:lnTo>
                  <a:cubicBezTo>
                    <a:pt x="15220" y="295"/>
                    <a:pt x="14916" y="1"/>
                    <a:pt x="145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0"/>
            <p:cNvSpPr/>
            <p:nvPr/>
          </p:nvSpPr>
          <p:spPr>
            <a:xfrm>
              <a:off x="6452725" y="3571050"/>
              <a:ext cx="251825" cy="148550"/>
            </a:xfrm>
            <a:custGeom>
              <a:rect b="b" l="l" r="r" t="t"/>
              <a:pathLst>
                <a:path extrusionOk="0" h="5942" w="10073">
                  <a:moveTo>
                    <a:pt x="608" y="0"/>
                  </a:moveTo>
                  <a:cubicBezTo>
                    <a:pt x="277" y="0"/>
                    <a:pt x="1" y="268"/>
                    <a:pt x="1" y="607"/>
                  </a:cubicBezTo>
                  <a:lnTo>
                    <a:pt x="1" y="5335"/>
                  </a:lnTo>
                  <a:cubicBezTo>
                    <a:pt x="1" y="5665"/>
                    <a:pt x="277" y="5942"/>
                    <a:pt x="608" y="5942"/>
                  </a:cubicBezTo>
                  <a:lnTo>
                    <a:pt x="10073" y="5942"/>
                  </a:lnTo>
                  <a:lnTo>
                    <a:pt x="10073" y="5567"/>
                  </a:lnTo>
                  <a:lnTo>
                    <a:pt x="4390" y="5567"/>
                  </a:lnTo>
                  <a:lnTo>
                    <a:pt x="4390" y="357"/>
                  </a:lnTo>
                  <a:lnTo>
                    <a:pt x="10073" y="357"/>
                  </a:lnTo>
                  <a:lnTo>
                    <a:pt x="10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0"/>
            <p:cNvSpPr/>
            <p:nvPr/>
          </p:nvSpPr>
          <p:spPr>
            <a:xfrm>
              <a:off x="6464775" y="3579975"/>
              <a:ext cx="230200" cy="130250"/>
            </a:xfrm>
            <a:custGeom>
              <a:rect b="b" l="l" r="r" t="t"/>
              <a:pathLst>
                <a:path extrusionOk="0" h="5210" w="9208">
                  <a:moveTo>
                    <a:pt x="1" y="0"/>
                  </a:moveTo>
                  <a:lnTo>
                    <a:pt x="1" y="5210"/>
                  </a:lnTo>
                  <a:lnTo>
                    <a:pt x="9207" y="5210"/>
                  </a:lnTo>
                  <a:lnTo>
                    <a:pt x="920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0"/>
            <p:cNvSpPr/>
            <p:nvPr/>
          </p:nvSpPr>
          <p:spPr>
            <a:xfrm>
              <a:off x="6464775" y="3580850"/>
              <a:ext cx="15200" cy="129375"/>
            </a:xfrm>
            <a:custGeom>
              <a:rect b="b" l="l" r="r" t="t"/>
              <a:pathLst>
                <a:path extrusionOk="0" h="5175" w="608">
                  <a:moveTo>
                    <a:pt x="1" y="1"/>
                  </a:moveTo>
                  <a:lnTo>
                    <a:pt x="1" y="5175"/>
                  </a:lnTo>
                  <a:lnTo>
                    <a:pt x="63" y="5175"/>
                  </a:lnTo>
                  <a:cubicBezTo>
                    <a:pt x="134" y="5032"/>
                    <a:pt x="607" y="4060"/>
                    <a:pt x="607" y="2677"/>
                  </a:cubicBezTo>
                  <a:cubicBezTo>
                    <a:pt x="607" y="1357"/>
                    <a:pt x="161" y="224"/>
                    <a:pt x="1" y="1"/>
                  </a:cubicBezTo>
                  <a:close/>
                </a:path>
              </a:pathLst>
            </a:custGeom>
            <a:solidFill>
              <a:srgbClr val="245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0"/>
            <p:cNvSpPr/>
            <p:nvPr/>
          </p:nvSpPr>
          <p:spPr>
            <a:xfrm>
              <a:off x="5992175" y="3819500"/>
              <a:ext cx="407950" cy="109750"/>
            </a:xfrm>
            <a:custGeom>
              <a:rect b="b" l="l" r="r" t="t"/>
              <a:pathLst>
                <a:path extrusionOk="0" h="4390" w="16318">
                  <a:moveTo>
                    <a:pt x="1018" y="0"/>
                  </a:moveTo>
                  <a:cubicBezTo>
                    <a:pt x="456" y="0"/>
                    <a:pt x="1" y="455"/>
                    <a:pt x="1" y="1017"/>
                  </a:cubicBezTo>
                  <a:lnTo>
                    <a:pt x="1" y="3372"/>
                  </a:lnTo>
                  <a:cubicBezTo>
                    <a:pt x="1" y="3934"/>
                    <a:pt x="456" y="4389"/>
                    <a:pt x="1018" y="4389"/>
                  </a:cubicBezTo>
                  <a:lnTo>
                    <a:pt x="16318" y="4389"/>
                  </a:lnTo>
                  <a:lnTo>
                    <a:pt x="163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0"/>
            <p:cNvSpPr/>
            <p:nvPr/>
          </p:nvSpPr>
          <p:spPr>
            <a:xfrm>
              <a:off x="6353700" y="3819500"/>
              <a:ext cx="382300" cy="109750"/>
            </a:xfrm>
            <a:custGeom>
              <a:rect b="b" l="l" r="r" t="t"/>
              <a:pathLst>
                <a:path extrusionOk="0" h="4390" w="15292">
                  <a:moveTo>
                    <a:pt x="1" y="0"/>
                  </a:moveTo>
                  <a:lnTo>
                    <a:pt x="1" y="4389"/>
                  </a:lnTo>
                  <a:lnTo>
                    <a:pt x="15292" y="4389"/>
                  </a:lnTo>
                  <a:lnTo>
                    <a:pt x="152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0"/>
            <p:cNvSpPr/>
            <p:nvPr/>
          </p:nvSpPr>
          <p:spPr>
            <a:xfrm>
              <a:off x="6373550" y="3832425"/>
              <a:ext cx="362675" cy="82325"/>
            </a:xfrm>
            <a:custGeom>
              <a:rect b="b" l="l" r="r" t="t"/>
              <a:pathLst>
                <a:path extrusionOk="0" h="3293" w="14507">
                  <a:moveTo>
                    <a:pt x="1" y="1"/>
                  </a:moveTo>
                  <a:lnTo>
                    <a:pt x="1" y="3292"/>
                  </a:lnTo>
                  <a:lnTo>
                    <a:pt x="14507" y="3292"/>
                  </a:lnTo>
                  <a:lnTo>
                    <a:pt x="145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0"/>
            <p:cNvSpPr/>
            <p:nvPr/>
          </p:nvSpPr>
          <p:spPr>
            <a:xfrm>
              <a:off x="6370000" y="3832425"/>
              <a:ext cx="27000" cy="82325"/>
            </a:xfrm>
            <a:custGeom>
              <a:rect b="b" l="l" r="r" t="t"/>
              <a:pathLst>
                <a:path extrusionOk="0" h="3293" w="1080">
                  <a:moveTo>
                    <a:pt x="0" y="1"/>
                  </a:moveTo>
                  <a:lnTo>
                    <a:pt x="0" y="3292"/>
                  </a:lnTo>
                  <a:cubicBezTo>
                    <a:pt x="0" y="3292"/>
                    <a:pt x="794" y="3284"/>
                    <a:pt x="910" y="1919"/>
                  </a:cubicBezTo>
                  <a:cubicBezTo>
                    <a:pt x="1080" y="1"/>
                    <a:pt x="0" y="1"/>
                    <a:pt x="0" y="1"/>
                  </a:cubicBezTo>
                  <a:close/>
                </a:path>
              </a:pathLst>
            </a:custGeom>
            <a:solidFill>
              <a:srgbClr val="7342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0"/>
            <p:cNvSpPr/>
            <p:nvPr/>
          </p:nvSpPr>
          <p:spPr>
            <a:xfrm>
              <a:off x="6075150" y="3486075"/>
              <a:ext cx="303125" cy="87225"/>
            </a:xfrm>
            <a:custGeom>
              <a:rect b="b" l="l" r="r" t="t"/>
              <a:pathLst>
                <a:path extrusionOk="0" h="3489" w="12125">
                  <a:moveTo>
                    <a:pt x="1749" y="0"/>
                  </a:moveTo>
                  <a:cubicBezTo>
                    <a:pt x="786" y="0"/>
                    <a:pt x="1" y="776"/>
                    <a:pt x="1" y="1749"/>
                  </a:cubicBezTo>
                  <a:cubicBezTo>
                    <a:pt x="1" y="2712"/>
                    <a:pt x="786" y="3488"/>
                    <a:pt x="1749" y="3488"/>
                  </a:cubicBezTo>
                  <a:lnTo>
                    <a:pt x="12124" y="3488"/>
                  </a:lnTo>
                  <a:lnTo>
                    <a:pt x="121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0"/>
            <p:cNvSpPr/>
            <p:nvPr/>
          </p:nvSpPr>
          <p:spPr>
            <a:xfrm>
              <a:off x="6307100" y="3486075"/>
              <a:ext cx="359550" cy="87225"/>
            </a:xfrm>
            <a:custGeom>
              <a:rect b="b" l="l" r="r" t="t"/>
              <a:pathLst>
                <a:path extrusionOk="0" h="3489" w="14382">
                  <a:moveTo>
                    <a:pt x="1749" y="0"/>
                  </a:moveTo>
                  <a:cubicBezTo>
                    <a:pt x="786" y="0"/>
                    <a:pt x="0" y="776"/>
                    <a:pt x="0" y="1749"/>
                  </a:cubicBezTo>
                  <a:cubicBezTo>
                    <a:pt x="0" y="2712"/>
                    <a:pt x="786" y="3488"/>
                    <a:pt x="1749" y="3488"/>
                  </a:cubicBezTo>
                  <a:lnTo>
                    <a:pt x="14381" y="3488"/>
                  </a:lnTo>
                  <a:lnTo>
                    <a:pt x="143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0"/>
            <p:cNvSpPr/>
            <p:nvPr/>
          </p:nvSpPr>
          <p:spPr>
            <a:xfrm>
              <a:off x="6320025" y="3495650"/>
              <a:ext cx="346850" cy="67600"/>
            </a:xfrm>
            <a:custGeom>
              <a:rect b="b" l="l" r="r" t="t"/>
              <a:pathLst>
                <a:path extrusionOk="0" h="2704" w="13874">
                  <a:moveTo>
                    <a:pt x="1" y="1"/>
                  </a:moveTo>
                  <a:lnTo>
                    <a:pt x="1" y="2704"/>
                  </a:lnTo>
                  <a:lnTo>
                    <a:pt x="13873" y="2704"/>
                  </a:lnTo>
                  <a:lnTo>
                    <a:pt x="138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0"/>
            <p:cNvSpPr/>
            <p:nvPr/>
          </p:nvSpPr>
          <p:spPr>
            <a:xfrm>
              <a:off x="6320025" y="3495650"/>
              <a:ext cx="346850" cy="12525"/>
            </a:xfrm>
            <a:custGeom>
              <a:rect b="b" l="l" r="r" t="t"/>
              <a:pathLst>
                <a:path extrusionOk="0" h="501" w="13874">
                  <a:moveTo>
                    <a:pt x="1" y="1"/>
                  </a:moveTo>
                  <a:lnTo>
                    <a:pt x="1" y="501"/>
                  </a:lnTo>
                  <a:lnTo>
                    <a:pt x="13873" y="501"/>
                  </a:lnTo>
                  <a:lnTo>
                    <a:pt x="13873" y="1"/>
                  </a:lnTo>
                  <a:close/>
                </a:path>
              </a:pathLst>
            </a:custGeom>
            <a:solidFill>
              <a:srgbClr val="ECD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0"/>
            <p:cNvSpPr/>
            <p:nvPr/>
          </p:nvSpPr>
          <p:spPr>
            <a:xfrm>
              <a:off x="6314450" y="3488750"/>
              <a:ext cx="21900" cy="81425"/>
            </a:xfrm>
            <a:custGeom>
              <a:rect b="b" l="l" r="r" t="t"/>
              <a:pathLst>
                <a:path extrusionOk="0" h="3257" w="876">
                  <a:moveTo>
                    <a:pt x="1" y="0"/>
                  </a:moveTo>
                  <a:lnTo>
                    <a:pt x="1" y="3257"/>
                  </a:lnTo>
                  <a:lnTo>
                    <a:pt x="286" y="3257"/>
                  </a:lnTo>
                  <a:cubicBezTo>
                    <a:pt x="875" y="2302"/>
                    <a:pt x="866" y="1017"/>
                    <a:pt x="313" y="0"/>
                  </a:cubicBezTo>
                  <a:close/>
                </a:path>
              </a:pathLst>
            </a:custGeom>
            <a:solidFill>
              <a:srgbClr val="3832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0"/>
            <p:cNvSpPr/>
            <p:nvPr/>
          </p:nvSpPr>
          <p:spPr>
            <a:xfrm>
              <a:off x="6315800" y="3723150"/>
              <a:ext cx="25450" cy="95250"/>
            </a:xfrm>
            <a:custGeom>
              <a:rect b="b" l="l" r="r" t="t"/>
              <a:pathLst>
                <a:path extrusionOk="0" h="3810" w="1018">
                  <a:moveTo>
                    <a:pt x="0" y="0"/>
                  </a:moveTo>
                  <a:lnTo>
                    <a:pt x="0" y="3810"/>
                  </a:lnTo>
                  <a:lnTo>
                    <a:pt x="330" y="3810"/>
                  </a:lnTo>
                  <a:cubicBezTo>
                    <a:pt x="1017" y="2694"/>
                    <a:pt x="1008" y="1187"/>
                    <a:pt x="3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 name="Google Shape;660;p50"/>
          <p:cNvGrpSpPr/>
          <p:nvPr/>
        </p:nvGrpSpPr>
        <p:grpSpPr>
          <a:xfrm>
            <a:off x="5211327" y="228458"/>
            <a:ext cx="3359148" cy="1171104"/>
            <a:chOff x="5211327" y="228458"/>
            <a:chExt cx="3359148" cy="1171104"/>
          </a:xfrm>
        </p:grpSpPr>
        <p:sp>
          <p:nvSpPr>
            <p:cNvPr id="661" name="Google Shape;661;p50"/>
            <p:cNvSpPr/>
            <p:nvPr/>
          </p:nvSpPr>
          <p:spPr>
            <a:xfrm>
              <a:off x="5848925" y="521637"/>
              <a:ext cx="2721550" cy="877925"/>
            </a:xfrm>
            <a:custGeom>
              <a:rect b="b" l="l" r="r" t="t"/>
              <a:pathLst>
                <a:path extrusionOk="0" h="35117" w="108862">
                  <a:moveTo>
                    <a:pt x="0" y="56"/>
                  </a:moveTo>
                  <a:cubicBezTo>
                    <a:pt x="10187" y="56"/>
                    <a:pt x="24879" y="-832"/>
                    <a:pt x="29433" y="8280"/>
                  </a:cubicBezTo>
                  <a:cubicBezTo>
                    <a:pt x="30438" y="10290"/>
                    <a:pt x="31673" y="13402"/>
                    <a:pt x="30083" y="14990"/>
                  </a:cubicBezTo>
                  <a:cubicBezTo>
                    <a:pt x="27327" y="17743"/>
                    <a:pt x="18396" y="18886"/>
                    <a:pt x="18396" y="14990"/>
                  </a:cubicBezTo>
                  <a:cubicBezTo>
                    <a:pt x="18396" y="7575"/>
                    <a:pt x="32468" y="4969"/>
                    <a:pt x="39389" y="7631"/>
                  </a:cubicBezTo>
                  <a:cubicBezTo>
                    <a:pt x="47528" y="10762"/>
                    <a:pt x="51830" y="20392"/>
                    <a:pt x="59733" y="24079"/>
                  </a:cubicBezTo>
                  <a:cubicBezTo>
                    <a:pt x="64272" y="26197"/>
                    <a:pt x="69618" y="28426"/>
                    <a:pt x="74450" y="27109"/>
                  </a:cubicBezTo>
                  <a:cubicBezTo>
                    <a:pt x="79370" y="25768"/>
                    <a:pt x="83215" y="20254"/>
                    <a:pt x="88301" y="20617"/>
                  </a:cubicBezTo>
                  <a:cubicBezTo>
                    <a:pt x="96666" y="21213"/>
                    <a:pt x="102932" y="29187"/>
                    <a:pt x="108862" y="35117"/>
                  </a:cubicBezTo>
                </a:path>
              </a:pathLst>
            </a:custGeom>
            <a:noFill/>
            <a:ln cap="flat" cmpd="sng" w="9525">
              <a:solidFill>
                <a:schemeClr val="dk2"/>
              </a:solidFill>
              <a:prstDash val="solid"/>
              <a:round/>
              <a:headEnd len="med" w="med" type="none"/>
              <a:tailEnd len="med" w="med" type="none"/>
            </a:ln>
          </p:spPr>
        </p:sp>
        <p:sp>
          <p:nvSpPr>
            <p:cNvPr id="662" name="Google Shape;662;p50"/>
            <p:cNvSpPr/>
            <p:nvPr/>
          </p:nvSpPr>
          <p:spPr>
            <a:xfrm rot="-965125">
              <a:off x="5252611" y="297982"/>
              <a:ext cx="555042" cy="376433"/>
            </a:xfrm>
            <a:custGeom>
              <a:rect b="b" l="l" r="r" t="t"/>
              <a:pathLst>
                <a:path extrusionOk="0" h="11303" w="16666">
                  <a:moveTo>
                    <a:pt x="10610" y="0"/>
                  </a:moveTo>
                  <a:cubicBezTo>
                    <a:pt x="10533" y="0"/>
                    <a:pt x="10456" y="19"/>
                    <a:pt x="10385" y="56"/>
                  </a:cubicBezTo>
                  <a:lnTo>
                    <a:pt x="5053" y="2798"/>
                  </a:lnTo>
                  <a:cubicBezTo>
                    <a:pt x="4985" y="2834"/>
                    <a:pt x="4910" y="2851"/>
                    <a:pt x="4836" y="2851"/>
                  </a:cubicBezTo>
                  <a:cubicBezTo>
                    <a:pt x="4769" y="2851"/>
                    <a:pt x="4701" y="2837"/>
                    <a:pt x="4637" y="2811"/>
                  </a:cubicBezTo>
                  <a:cubicBezTo>
                    <a:pt x="2578" y="1938"/>
                    <a:pt x="1316" y="1761"/>
                    <a:pt x="621" y="1761"/>
                  </a:cubicBezTo>
                  <a:cubicBezTo>
                    <a:pt x="225" y="1761"/>
                    <a:pt x="0" y="2225"/>
                    <a:pt x="259" y="2518"/>
                  </a:cubicBezTo>
                  <a:cubicBezTo>
                    <a:pt x="1118" y="3513"/>
                    <a:pt x="3301" y="4257"/>
                    <a:pt x="4071" y="4495"/>
                  </a:cubicBezTo>
                  <a:cubicBezTo>
                    <a:pt x="4242" y="4550"/>
                    <a:pt x="4364" y="4693"/>
                    <a:pt x="4398" y="4864"/>
                  </a:cubicBezTo>
                  <a:lnTo>
                    <a:pt x="5346" y="10523"/>
                  </a:lnTo>
                  <a:cubicBezTo>
                    <a:pt x="5380" y="10694"/>
                    <a:pt x="5503" y="10837"/>
                    <a:pt x="5673" y="10891"/>
                  </a:cubicBezTo>
                  <a:lnTo>
                    <a:pt x="6874" y="11253"/>
                  </a:lnTo>
                  <a:cubicBezTo>
                    <a:pt x="6923" y="11268"/>
                    <a:pt x="6972" y="11275"/>
                    <a:pt x="7020" y="11275"/>
                  </a:cubicBezTo>
                  <a:cubicBezTo>
                    <a:pt x="7289" y="11275"/>
                    <a:pt x="7516" y="11047"/>
                    <a:pt x="7487" y="10769"/>
                  </a:cubicBezTo>
                  <a:lnTo>
                    <a:pt x="7105" y="6712"/>
                  </a:lnTo>
                  <a:cubicBezTo>
                    <a:pt x="7076" y="6426"/>
                    <a:pt x="7306" y="6200"/>
                    <a:pt x="7578" y="6200"/>
                  </a:cubicBezTo>
                  <a:cubicBezTo>
                    <a:pt x="7624" y="6200"/>
                    <a:pt x="7672" y="6207"/>
                    <a:pt x="7719" y="6221"/>
                  </a:cubicBezTo>
                  <a:lnTo>
                    <a:pt x="11435" y="7359"/>
                  </a:lnTo>
                  <a:cubicBezTo>
                    <a:pt x="11565" y="7400"/>
                    <a:pt x="11667" y="7489"/>
                    <a:pt x="11722" y="7605"/>
                  </a:cubicBezTo>
                  <a:lnTo>
                    <a:pt x="13379" y="11028"/>
                  </a:lnTo>
                  <a:cubicBezTo>
                    <a:pt x="13433" y="11137"/>
                    <a:pt x="13529" y="11226"/>
                    <a:pt x="13645" y="11266"/>
                  </a:cubicBezTo>
                  <a:lnTo>
                    <a:pt x="13658" y="11273"/>
                  </a:lnTo>
                  <a:cubicBezTo>
                    <a:pt x="13714" y="11293"/>
                    <a:pt x="13770" y="11303"/>
                    <a:pt x="13825" y="11303"/>
                  </a:cubicBezTo>
                  <a:cubicBezTo>
                    <a:pt x="14122" y="11303"/>
                    <a:pt x="14372" y="11025"/>
                    <a:pt x="14286" y="10714"/>
                  </a:cubicBezTo>
                  <a:lnTo>
                    <a:pt x="13440" y="7625"/>
                  </a:lnTo>
                  <a:cubicBezTo>
                    <a:pt x="13386" y="7421"/>
                    <a:pt x="13474" y="7202"/>
                    <a:pt x="13665" y="7100"/>
                  </a:cubicBezTo>
                  <a:lnTo>
                    <a:pt x="16331" y="5621"/>
                  </a:lnTo>
                  <a:cubicBezTo>
                    <a:pt x="16665" y="5436"/>
                    <a:pt x="16652" y="4966"/>
                    <a:pt x="16311" y="4795"/>
                  </a:cubicBezTo>
                  <a:cubicBezTo>
                    <a:pt x="16243" y="4765"/>
                    <a:pt x="16172" y="4750"/>
                    <a:pt x="16101" y="4750"/>
                  </a:cubicBezTo>
                  <a:cubicBezTo>
                    <a:pt x="16042" y="4750"/>
                    <a:pt x="15984" y="4760"/>
                    <a:pt x="15929" y="4782"/>
                  </a:cubicBezTo>
                  <a:lnTo>
                    <a:pt x="12288" y="6111"/>
                  </a:lnTo>
                  <a:cubicBezTo>
                    <a:pt x="12233" y="6132"/>
                    <a:pt x="12175" y="6142"/>
                    <a:pt x="12117" y="6142"/>
                  </a:cubicBezTo>
                  <a:cubicBezTo>
                    <a:pt x="12040" y="6142"/>
                    <a:pt x="11963" y="6123"/>
                    <a:pt x="11892" y="6084"/>
                  </a:cubicBezTo>
                  <a:lnTo>
                    <a:pt x="8565" y="4311"/>
                  </a:lnTo>
                  <a:cubicBezTo>
                    <a:pt x="8258" y="4141"/>
                    <a:pt x="8231" y="3718"/>
                    <a:pt x="8517" y="3520"/>
                  </a:cubicBezTo>
                  <a:lnTo>
                    <a:pt x="11633" y="1352"/>
                  </a:lnTo>
                  <a:cubicBezTo>
                    <a:pt x="11899" y="1168"/>
                    <a:pt x="11899" y="779"/>
                    <a:pt x="11626" y="595"/>
                  </a:cubicBezTo>
                  <a:lnTo>
                    <a:pt x="10876" y="84"/>
                  </a:lnTo>
                  <a:cubicBezTo>
                    <a:pt x="10794" y="28"/>
                    <a:pt x="10702" y="0"/>
                    <a:pt x="106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63" name="Google Shape;663;p50"/>
          <p:cNvPicPr preferRelativeResize="0"/>
          <p:nvPr/>
        </p:nvPicPr>
        <p:blipFill rotWithShape="1">
          <a:blip r:embed="rId3">
            <a:alphaModFix/>
          </a:blip>
          <a:srcRect b="47411" l="2113" r="68781" t="1132"/>
          <a:stretch/>
        </p:blipFill>
        <p:spPr>
          <a:xfrm>
            <a:off x="5119500" y="1312500"/>
            <a:ext cx="2751258" cy="3049375"/>
          </a:xfrm>
          <a:prstGeom prst="rect">
            <a:avLst/>
          </a:prstGeom>
          <a:noFill/>
          <a:ln>
            <a:noFill/>
          </a:ln>
        </p:spPr>
      </p:pic>
      <p:pic>
        <p:nvPicPr>
          <p:cNvPr id="664" name="Google Shape;664;p50"/>
          <p:cNvPicPr preferRelativeResize="0"/>
          <p:nvPr/>
        </p:nvPicPr>
        <p:blipFill>
          <a:blip r:embed="rId4">
            <a:alphaModFix/>
          </a:blip>
          <a:stretch>
            <a:fillRect/>
          </a:stretch>
        </p:blipFill>
        <p:spPr>
          <a:xfrm>
            <a:off x="604800" y="1312500"/>
            <a:ext cx="4192874" cy="30493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nstitutional Mobility Agreements by Slidesgo">
  <a:themeElements>
    <a:clrScheme name="Simple Light">
      <a:dk1>
        <a:srgbClr val="073763"/>
      </a:dk1>
      <a:lt1>
        <a:srgbClr val="E2EEFA"/>
      </a:lt1>
      <a:dk2>
        <a:srgbClr val="073763"/>
      </a:dk2>
      <a:lt2>
        <a:srgbClr val="356B9C"/>
      </a:lt2>
      <a:accent1>
        <a:srgbClr val="FFD966"/>
      </a:accent1>
      <a:accent2>
        <a:srgbClr val="6FA8DC"/>
      </a:accent2>
      <a:accent3>
        <a:srgbClr val="C7E2FF"/>
      </a:accent3>
      <a:accent4>
        <a:srgbClr val="E06666"/>
      </a:accent4>
      <a:accent5>
        <a:srgbClr val="FFFFFF"/>
      </a:accent5>
      <a:accent6>
        <a:srgbClr val="FFFFFF"/>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