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7" r:id="rId6"/>
    <p:sldId id="268" r:id="rId7"/>
    <p:sldId id="258" r:id="rId8"/>
    <p:sldId id="287" r:id="rId9"/>
    <p:sldId id="288" r:id="rId10"/>
    <p:sldId id="28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jsdom/jsd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Interactive web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Creating interactive web pages with </a:t>
            </a:r>
            <a:r>
              <a:rPr lang="en-US" dirty="0" err="1">
                <a:solidFill>
                  <a:srgbClr val="7CEBFF"/>
                </a:solidFill>
              </a:rPr>
              <a:t>dom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C01FC2-D76E-4972-967F-20422437D3D7}"/>
              </a:ext>
            </a:extLst>
          </p:cNvPr>
          <p:cNvSpPr txBox="1">
            <a:spLocks/>
          </p:cNvSpPr>
          <p:nvPr/>
        </p:nvSpPr>
        <p:spPr>
          <a:xfrm>
            <a:off x="8510908" y="696129"/>
            <a:ext cx="3415482" cy="847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CEBFF"/>
                </a:solidFill>
              </a:rPr>
              <a:t> programming </a:t>
            </a:r>
          </a:p>
          <a:p>
            <a:r>
              <a:rPr lang="en-US" dirty="0">
                <a:solidFill>
                  <a:srgbClr val="7CEBFF"/>
                </a:solidFill>
              </a:rPr>
              <a:t>Jimmy </a:t>
            </a:r>
            <a:r>
              <a:rPr lang="en-US" dirty="0" err="1">
                <a:solidFill>
                  <a:srgbClr val="7CEBFF"/>
                </a:solidFill>
              </a:rPr>
              <a:t>farley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EBBC-7EBB-4216-8D0B-8156330C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Installing </a:t>
            </a:r>
            <a:r>
              <a:rPr lang="en-US" sz="2200" dirty="0" err="1"/>
              <a:t>jsdom</a:t>
            </a:r>
            <a:r>
              <a:rPr lang="en-US" sz="2200" dirty="0"/>
              <a:t> to debug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FC7E08-CC51-4692-A800-4A61EBFE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https://www.npmjs.com/package/download (create an account, enter your email and verify it)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https://www.npmjs.com/  (Node Package Manager - 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is the package manager for the Node JavaScript platform </a:t>
            </a:r>
          </a:p>
          <a:p>
            <a:r>
              <a:rPr lang="en-US" dirty="0">
                <a:solidFill>
                  <a:schemeClr val="bg1"/>
                </a:solidFill>
              </a:rPr>
              <a:t>Search for </a:t>
            </a:r>
            <a:r>
              <a:rPr lang="en-US" dirty="0" err="1">
                <a:solidFill>
                  <a:schemeClr val="bg1"/>
                </a:solidFill>
              </a:rPr>
              <a:t>jsdom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https://github.com/jsdom/jsdom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Install jsdom: npm i jsdom</a:t>
            </a:r>
          </a:p>
          <a:p>
            <a:r>
              <a:rPr lang="sv-SE">
                <a:solidFill>
                  <a:schemeClr val="bg1"/>
                </a:solidFill>
              </a:rPr>
              <a:t>Install all on root drive(c:) and test JS files from root (index.js)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60386C-C22C-42E3-9F90-7A27761C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6547" y="1917738"/>
            <a:ext cx="6603881" cy="35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EDD0-5252-41E3-85ED-B9C7C056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E642-CD6F-481B-A633-FB6E87D7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an event?</a:t>
            </a:r>
          </a:p>
          <a:p>
            <a:r>
              <a:rPr lang="en-US" dirty="0"/>
              <a:t> Adding event listeners</a:t>
            </a:r>
          </a:p>
          <a:p>
            <a:r>
              <a:rPr lang="en-US" dirty="0"/>
              <a:t>Event Bubbling</a:t>
            </a:r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9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C4583-BA60-4C27-8B58-267CCA881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452" y="1934817"/>
            <a:ext cx="6281531" cy="392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Something the browser does, or something the user does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4253E-DDD9-4014-8057-1B85A3C7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1481"/>
            <a:ext cx="5223259" cy="363304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Events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click</a:t>
            </a:r>
          </a:p>
          <a:p>
            <a:r>
              <a:rPr lang="en-US" dirty="0" err="1"/>
              <a:t>dblclick</a:t>
            </a:r>
            <a:endParaRPr lang="en-US" dirty="0"/>
          </a:p>
          <a:p>
            <a:r>
              <a:rPr lang="en-US" dirty="0"/>
              <a:t>mouseover</a:t>
            </a:r>
          </a:p>
          <a:p>
            <a:r>
              <a:rPr lang="en-US" dirty="0" err="1"/>
              <a:t>mouseout</a:t>
            </a:r>
            <a:endParaRPr lang="en-US" dirty="0"/>
          </a:p>
          <a:p>
            <a:r>
              <a:rPr lang="en-US" dirty="0" err="1"/>
              <a:t>keydown</a:t>
            </a:r>
            <a:endParaRPr lang="en-US" dirty="0"/>
          </a:p>
          <a:p>
            <a:r>
              <a:rPr lang="en-US" dirty="0"/>
              <a:t>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385A-6D5A-446C-B488-E05098A7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825A-D77A-4028-BC61-8D3BCA912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btnCheck</a:t>
            </a:r>
            <a:r>
              <a:rPr lang="en-US" dirty="0"/>
              <a:t>”).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someFunction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1E172-F19D-4CAE-8805-E4B390A78F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what fires when the user does one of the before mentioned events (ex.  Clicks a button)</a:t>
            </a:r>
          </a:p>
          <a:p>
            <a:r>
              <a:rPr lang="en-US" dirty="0" err="1"/>
              <a:t>addEventListener</a:t>
            </a:r>
            <a:r>
              <a:rPr lang="en-US" dirty="0"/>
              <a:t>() –  method attaches to an event handler to a specific element.</a:t>
            </a:r>
          </a:p>
        </p:txBody>
      </p:sp>
    </p:spTree>
    <p:extLst>
      <p:ext uri="{BB962C8B-B14F-4D97-AF65-F5344CB8AC3E}">
        <p14:creationId xmlns:p14="http://schemas.microsoft.com/office/powerpoint/2010/main" val="6317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5B9B-10A2-41D4-898C-A3467912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52B6A1-400B-4797-A6A8-71EF0C2B4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9360" y="2227263"/>
            <a:ext cx="4566230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E37B-D5A5-4A54-94F0-817958B81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order in which event handlers(routine) are called when one element is nested inside another element, and both elements have a listener(object) for the same event.</a:t>
            </a:r>
          </a:p>
        </p:txBody>
      </p:sp>
    </p:spTree>
    <p:extLst>
      <p:ext uri="{BB962C8B-B14F-4D97-AF65-F5344CB8AC3E}">
        <p14:creationId xmlns:p14="http://schemas.microsoft.com/office/powerpoint/2010/main" val="24958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E2B-0749-4A20-BAFF-0A6AAD05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 and  Answers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3EE1AA-4F16-4622-B58F-699151EC2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422" y="2227263"/>
            <a:ext cx="3584106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8754-24C4-4B4F-BF6E-08C827AC1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9670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Have fun coding 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505095"/>
            <a:ext cx="358200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F96C5-3DBB-474D-9A68-6602A116B4D3}">
  <ds:schemaRefs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Interactive web pages</vt:lpstr>
      <vt:lpstr>Installing jsdom to debug</vt:lpstr>
      <vt:lpstr>Objectives</vt:lpstr>
      <vt:lpstr>What is an event ?</vt:lpstr>
      <vt:lpstr>Event Listeners</vt:lpstr>
      <vt:lpstr>Event bubbling</vt:lpstr>
      <vt:lpstr>Questions  and  Answers</vt:lpstr>
      <vt:lpstr>Have fun coding !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2019-05-06T04:17:08Z</dcterms:created>
  <dcterms:modified xsi:type="dcterms:W3CDTF">2021-01-09T15:25:52Z</dcterms:modified>
</cp:coreProperties>
</file>