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4"/>
  </p:notesMasterIdLst>
  <p:sldIdLst>
    <p:sldId id="256" r:id="rId2"/>
    <p:sldId id="314" r:id="rId3"/>
    <p:sldId id="316" r:id="rId4"/>
    <p:sldId id="317" r:id="rId5"/>
    <p:sldId id="327" r:id="rId6"/>
    <p:sldId id="318" r:id="rId7"/>
    <p:sldId id="319" r:id="rId8"/>
    <p:sldId id="321" r:id="rId9"/>
    <p:sldId id="262" r:id="rId10"/>
    <p:sldId id="261" r:id="rId11"/>
    <p:sldId id="325" r:id="rId12"/>
    <p:sldId id="326" r:id="rId13"/>
  </p:sldIdLst>
  <p:sldSz cx="9144000" cy="5143500" type="screen16x9"/>
  <p:notesSz cx="6858000" cy="9144000"/>
  <p:embeddedFontLst>
    <p:embeddedFont>
      <p:font typeface="Barlow SemiBold" panose="00000700000000000000" pitchFamily="2" charset="0"/>
      <p:regular r:id="rId15"/>
      <p:bold r:id="rId16"/>
      <p:italic r:id="rId17"/>
      <p:boldItalic r:id="rId18"/>
    </p:embeddedFont>
    <p:embeddedFont>
      <p:font typeface="Commissioner" panose="020B0604020202020204" charset="0"/>
      <p:regular r:id="rId19"/>
      <p:bold r:id="rId20"/>
    </p:embeddedFont>
    <p:embeddedFont>
      <p:font typeface="Commissioner ExtraBold" panose="020B0604020202020204" charset="0"/>
      <p:bold r:id="rId21"/>
    </p:embeddedFont>
    <p:embeddedFont>
      <p:font typeface="Francois One" panose="020B0604020202020204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Syne" panose="020B0604020202020204" charset="0"/>
      <p:regular r:id="rId27"/>
      <p:bold r:id="rId28"/>
    </p:embeddedFont>
    <p:embeddedFont>
      <p:font typeface="Syne SemiBold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A4A"/>
    <a:srgbClr val="F6EFDC"/>
    <a:srgbClr val="212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290D71-3C8F-4332-BCB9-6A42560BEE73}" v="33" dt="2024-04-28T20:53:29.532"/>
  </p1510:revLst>
</p1510:revInfo>
</file>

<file path=ppt/tableStyles.xml><?xml version="1.0" encoding="utf-8"?>
<a:tblStyleLst xmlns:a="http://schemas.openxmlformats.org/drawingml/2006/main" def="{8693D1AB-E606-45E0-B615-6CEAE28B0E0D}">
  <a:tblStyle styleId="{8693D1AB-E606-45E0-B615-6CEAE28B0E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73" autoAdjust="0"/>
  </p:normalViewPr>
  <p:slideViewPr>
    <p:cSldViewPr snapToGrid="0">
      <p:cViewPr>
        <p:scale>
          <a:sx n="100" d="100"/>
          <a:sy n="100" d="100"/>
        </p:scale>
        <p:origin x="2232" y="966"/>
      </p:cViewPr>
      <p:guideLst/>
    </p:cSldViewPr>
  </p:slideViewPr>
  <p:outlineViewPr>
    <p:cViewPr>
      <p:scale>
        <a:sx n="33" d="100"/>
        <a:sy n="33" d="100"/>
      </p:scale>
      <p:origin x="0" y="-14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FERNANDES - STUDENT" userId="be2ba64c-ed9a-47bf-8023-111a12b82778" providerId="ADAL" clId="{B9290D71-3C8F-4332-BCB9-6A42560BEE73}"/>
    <pc:docChg chg="undo redo custSel addSld delSld modSld delMainMaster">
      <pc:chgData name="SHANNON FERNANDES - STUDENT" userId="be2ba64c-ed9a-47bf-8023-111a12b82778" providerId="ADAL" clId="{B9290D71-3C8F-4332-BCB9-6A42560BEE73}" dt="2024-04-28T20:53:42.614" v="170" actId="2696"/>
      <pc:docMkLst>
        <pc:docMk/>
      </pc:docMkLst>
      <pc:sldChg chg="modSp mod">
        <pc:chgData name="SHANNON FERNANDES - STUDENT" userId="be2ba64c-ed9a-47bf-8023-111a12b82778" providerId="ADAL" clId="{B9290D71-3C8F-4332-BCB9-6A42560BEE73}" dt="2024-04-21T10:22:20.075" v="49" actId="1076"/>
        <pc:sldMkLst>
          <pc:docMk/>
          <pc:sldMk cId="0" sldId="256"/>
        </pc:sldMkLst>
        <pc:spChg chg="mod">
          <ac:chgData name="SHANNON FERNANDES - STUDENT" userId="be2ba64c-ed9a-47bf-8023-111a12b82778" providerId="ADAL" clId="{B9290D71-3C8F-4332-BCB9-6A42560BEE73}" dt="2024-04-21T10:22:20.075" v="49" actId="1076"/>
          <ac:spMkLst>
            <pc:docMk/>
            <pc:sldMk cId="0" sldId="256"/>
            <ac:spMk id="296" creationId="{00000000-0000-0000-0000-000000000000}"/>
          </ac:spMkLst>
        </pc:spChg>
        <pc:spChg chg="mod">
          <ac:chgData name="SHANNON FERNANDES - STUDENT" userId="be2ba64c-ed9a-47bf-8023-111a12b82778" providerId="ADAL" clId="{B9290D71-3C8F-4332-BCB9-6A42560BEE73}" dt="2024-04-21T10:22:08.928" v="48" actId="14100"/>
          <ac:spMkLst>
            <pc:docMk/>
            <pc:sldMk cId="0" sldId="256"/>
            <ac:spMk id="297" creationId="{00000000-0000-0000-0000-000000000000}"/>
          </ac:spMkLst>
        </pc:spChg>
        <pc:spChg chg="mod">
          <ac:chgData name="SHANNON FERNANDES - STUDENT" userId="be2ba64c-ed9a-47bf-8023-111a12b82778" providerId="ADAL" clId="{B9290D71-3C8F-4332-BCB9-6A42560BEE73}" dt="2024-04-21T10:22:04.773" v="47" actId="14100"/>
          <ac:spMkLst>
            <pc:docMk/>
            <pc:sldMk cId="0" sldId="256"/>
            <ac:spMk id="298" creationId="{00000000-0000-0000-0000-000000000000}"/>
          </ac:spMkLst>
        </pc:spChg>
      </pc:sldChg>
      <pc:sldChg chg="del">
        <pc:chgData name="SHANNON FERNANDES - STUDENT" userId="be2ba64c-ed9a-47bf-8023-111a12b82778" providerId="ADAL" clId="{B9290D71-3C8F-4332-BCB9-6A42560BEE73}" dt="2024-04-09T20:58:47.095" v="2" actId="2696"/>
        <pc:sldMkLst>
          <pc:docMk/>
          <pc:sldMk cId="0" sldId="258"/>
        </pc:sldMkLst>
      </pc:sldChg>
      <pc:sldChg chg="del">
        <pc:chgData name="SHANNON FERNANDES - STUDENT" userId="be2ba64c-ed9a-47bf-8023-111a12b82778" providerId="ADAL" clId="{B9290D71-3C8F-4332-BCB9-6A42560BEE73}" dt="2024-04-02T12:17:07.131" v="0" actId="2696"/>
        <pc:sldMkLst>
          <pc:docMk/>
          <pc:sldMk cId="0" sldId="259"/>
        </pc:sldMkLst>
      </pc:sldChg>
      <pc:sldChg chg="del">
        <pc:chgData name="SHANNON FERNANDES - STUDENT" userId="be2ba64c-ed9a-47bf-8023-111a12b82778" providerId="ADAL" clId="{B9290D71-3C8F-4332-BCB9-6A42560BEE73}" dt="2024-04-09T20:58:50.491" v="3" actId="2696"/>
        <pc:sldMkLst>
          <pc:docMk/>
          <pc:sldMk cId="0" sldId="260"/>
        </pc:sldMkLst>
      </pc:sldChg>
      <pc:sldChg chg="addSp modSp mod">
        <pc:chgData name="SHANNON FERNANDES - STUDENT" userId="be2ba64c-ed9a-47bf-8023-111a12b82778" providerId="ADAL" clId="{B9290D71-3C8F-4332-BCB9-6A42560BEE73}" dt="2024-04-09T21:00:07.508" v="12" actId="1076"/>
        <pc:sldMkLst>
          <pc:docMk/>
          <pc:sldMk cId="0" sldId="262"/>
        </pc:sldMkLst>
        <pc:picChg chg="add mod">
          <ac:chgData name="SHANNON FERNANDES - STUDENT" userId="be2ba64c-ed9a-47bf-8023-111a12b82778" providerId="ADAL" clId="{B9290D71-3C8F-4332-BCB9-6A42560BEE73}" dt="2024-04-09T21:00:07.508" v="12" actId="1076"/>
          <ac:picMkLst>
            <pc:docMk/>
            <pc:sldMk cId="0" sldId="262"/>
            <ac:picMk id="2" creationId="{B10D794E-EEC0-9AF8-3F1B-015BF276DD24}"/>
          </ac:picMkLst>
        </pc:picChg>
      </pc:sldChg>
      <pc:sldChg chg="del">
        <pc:chgData name="SHANNON FERNANDES - STUDENT" userId="be2ba64c-ed9a-47bf-8023-111a12b82778" providerId="ADAL" clId="{B9290D71-3C8F-4332-BCB9-6A42560BEE73}" dt="2024-04-02T12:17:07.131" v="0" actId="2696"/>
        <pc:sldMkLst>
          <pc:docMk/>
          <pc:sldMk cId="0" sldId="264"/>
        </pc:sldMkLst>
      </pc:sldChg>
      <pc:sldChg chg="del">
        <pc:chgData name="SHANNON FERNANDES - STUDENT" userId="be2ba64c-ed9a-47bf-8023-111a12b82778" providerId="ADAL" clId="{B9290D71-3C8F-4332-BCB9-6A42560BEE73}" dt="2024-04-02T12:17:07.131" v="0" actId="2696"/>
        <pc:sldMkLst>
          <pc:docMk/>
          <pc:sldMk cId="0" sldId="265"/>
        </pc:sldMkLst>
      </pc:sldChg>
      <pc:sldChg chg="del">
        <pc:chgData name="SHANNON FERNANDES - STUDENT" userId="be2ba64c-ed9a-47bf-8023-111a12b82778" providerId="ADAL" clId="{B9290D71-3C8F-4332-BCB9-6A42560BEE73}" dt="2024-04-02T12:17:07.131" v="0" actId="2696"/>
        <pc:sldMkLst>
          <pc:docMk/>
          <pc:sldMk cId="0" sldId="266"/>
        </pc:sldMkLst>
      </pc:sldChg>
      <pc:sldChg chg="del">
        <pc:chgData name="SHANNON FERNANDES - STUDENT" userId="be2ba64c-ed9a-47bf-8023-111a12b82778" providerId="ADAL" clId="{B9290D71-3C8F-4332-BCB9-6A42560BEE73}" dt="2024-04-02T12:17:07.131" v="0" actId="2696"/>
        <pc:sldMkLst>
          <pc:docMk/>
          <pc:sldMk cId="0" sldId="267"/>
        </pc:sldMkLst>
      </pc:sldChg>
      <pc:sldChg chg="del">
        <pc:chgData name="SHANNON FERNANDES - STUDENT" userId="be2ba64c-ed9a-47bf-8023-111a12b82778" providerId="ADAL" clId="{B9290D71-3C8F-4332-BCB9-6A42560BEE73}" dt="2024-04-02T12:17:07.131" v="0" actId="2696"/>
        <pc:sldMkLst>
          <pc:docMk/>
          <pc:sldMk cId="0" sldId="268"/>
        </pc:sldMkLst>
      </pc:sldChg>
      <pc:sldChg chg="del">
        <pc:chgData name="SHANNON FERNANDES - STUDENT" userId="be2ba64c-ed9a-47bf-8023-111a12b82778" providerId="ADAL" clId="{B9290D71-3C8F-4332-BCB9-6A42560BEE73}" dt="2024-04-02T12:17:07.131" v="0" actId="2696"/>
        <pc:sldMkLst>
          <pc:docMk/>
          <pc:sldMk cId="0" sldId="269"/>
        </pc:sldMkLst>
      </pc:sldChg>
      <pc:sldChg chg="del">
        <pc:chgData name="SHANNON FERNANDES - STUDENT" userId="be2ba64c-ed9a-47bf-8023-111a12b82778" providerId="ADAL" clId="{B9290D71-3C8F-4332-BCB9-6A42560BEE73}" dt="2024-04-02T12:17:07.131" v="0" actId="2696"/>
        <pc:sldMkLst>
          <pc:docMk/>
          <pc:sldMk cId="0" sldId="270"/>
        </pc:sldMkLst>
      </pc:sldChg>
      <pc:sldChg chg="del">
        <pc:chgData name="SHANNON FERNANDES - STUDENT" userId="be2ba64c-ed9a-47bf-8023-111a12b82778" providerId="ADAL" clId="{B9290D71-3C8F-4332-BCB9-6A42560BEE73}" dt="2024-04-02T12:17:07.131" v="0" actId="2696"/>
        <pc:sldMkLst>
          <pc:docMk/>
          <pc:sldMk cId="0" sldId="271"/>
        </pc:sldMkLst>
      </pc:sldChg>
      <pc:sldChg chg="del">
        <pc:chgData name="SHANNON FERNANDES - STUDENT" userId="be2ba64c-ed9a-47bf-8023-111a12b82778" providerId="ADAL" clId="{B9290D71-3C8F-4332-BCB9-6A42560BEE73}" dt="2024-04-02T12:17:07.131" v="0" actId="2696"/>
        <pc:sldMkLst>
          <pc:docMk/>
          <pc:sldMk cId="0" sldId="272"/>
        </pc:sldMkLst>
      </pc:sldChg>
      <pc:sldChg chg="del">
        <pc:chgData name="SHANNON FERNANDES - STUDENT" userId="be2ba64c-ed9a-47bf-8023-111a12b82778" providerId="ADAL" clId="{B9290D71-3C8F-4332-BCB9-6A42560BEE73}" dt="2024-04-02T12:17:07.131" v="0" actId="2696"/>
        <pc:sldMkLst>
          <pc:docMk/>
          <pc:sldMk cId="0" sldId="273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74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75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76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77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78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79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80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81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82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83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84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85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86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87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88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89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90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91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92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93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94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95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96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97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98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299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300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301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302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303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304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305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306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307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308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309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310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311"/>
        </pc:sldMkLst>
      </pc:sldChg>
      <pc:sldChg chg="del">
        <pc:chgData name="SHANNON FERNANDES - STUDENT" userId="be2ba64c-ed9a-47bf-8023-111a12b82778" providerId="ADAL" clId="{B9290D71-3C8F-4332-BCB9-6A42560BEE73}" dt="2024-04-02T12:17:34.846" v="1" actId="2696"/>
        <pc:sldMkLst>
          <pc:docMk/>
          <pc:sldMk cId="0" sldId="312"/>
        </pc:sldMkLst>
      </pc:sldChg>
      <pc:sldChg chg="del">
        <pc:chgData name="SHANNON FERNANDES - STUDENT" userId="be2ba64c-ed9a-47bf-8023-111a12b82778" providerId="ADAL" clId="{B9290D71-3C8F-4332-BCB9-6A42560BEE73}" dt="2024-04-09T20:59:17.098" v="4" actId="2696"/>
        <pc:sldMkLst>
          <pc:docMk/>
          <pc:sldMk cId="2278307617" sldId="313"/>
        </pc:sldMkLst>
      </pc:sldChg>
      <pc:sldChg chg="del">
        <pc:chgData name="SHANNON FERNANDES - STUDENT" userId="be2ba64c-ed9a-47bf-8023-111a12b82778" providerId="ADAL" clId="{B9290D71-3C8F-4332-BCB9-6A42560BEE73}" dt="2024-04-02T12:17:07.131" v="0" actId="2696"/>
        <pc:sldMkLst>
          <pc:docMk/>
          <pc:sldMk cId="655838319" sldId="315"/>
        </pc:sldMkLst>
      </pc:sldChg>
      <pc:sldChg chg="addSp modSp mod">
        <pc:chgData name="SHANNON FERNANDES - STUDENT" userId="be2ba64c-ed9a-47bf-8023-111a12b82778" providerId="ADAL" clId="{B9290D71-3C8F-4332-BCB9-6A42560BEE73}" dt="2024-04-28T20:51:48.032" v="137" actId="1076"/>
        <pc:sldMkLst>
          <pc:docMk/>
          <pc:sldMk cId="2243500905" sldId="318"/>
        </pc:sldMkLst>
        <pc:spChg chg="mod">
          <ac:chgData name="SHANNON FERNANDES - STUDENT" userId="be2ba64c-ed9a-47bf-8023-111a12b82778" providerId="ADAL" clId="{B9290D71-3C8F-4332-BCB9-6A42560BEE73}" dt="2024-04-28T20:51:24.520" v="128" actId="1076"/>
          <ac:spMkLst>
            <pc:docMk/>
            <pc:sldMk cId="2243500905" sldId="318"/>
            <ac:spMk id="4" creationId="{02392B33-E239-4443-8B03-08F78A595A74}"/>
          </ac:spMkLst>
        </pc:spChg>
        <pc:spChg chg="mod">
          <ac:chgData name="SHANNON FERNANDES - STUDENT" userId="be2ba64c-ed9a-47bf-8023-111a12b82778" providerId="ADAL" clId="{B9290D71-3C8F-4332-BCB9-6A42560BEE73}" dt="2024-04-28T20:51:34.604" v="133" actId="14100"/>
          <ac:spMkLst>
            <pc:docMk/>
            <pc:sldMk cId="2243500905" sldId="318"/>
            <ac:spMk id="6" creationId="{6DDBEDA0-EC0F-5688-F830-DA878B248BF1}"/>
          </ac:spMkLst>
        </pc:spChg>
        <pc:spChg chg="mod">
          <ac:chgData name="SHANNON FERNANDES - STUDENT" userId="be2ba64c-ed9a-47bf-8023-111a12b82778" providerId="ADAL" clId="{B9290D71-3C8F-4332-BCB9-6A42560BEE73}" dt="2024-04-28T20:51:48.032" v="137" actId="1076"/>
          <ac:spMkLst>
            <pc:docMk/>
            <pc:sldMk cId="2243500905" sldId="318"/>
            <ac:spMk id="10" creationId="{55933184-E35B-4070-908F-02E3C9FB396E}"/>
          </ac:spMkLst>
        </pc:spChg>
        <pc:picChg chg="mod">
          <ac:chgData name="SHANNON FERNANDES - STUDENT" userId="be2ba64c-ed9a-47bf-8023-111a12b82778" providerId="ADAL" clId="{B9290D71-3C8F-4332-BCB9-6A42560BEE73}" dt="2024-04-28T20:51:24.520" v="128" actId="1076"/>
          <ac:picMkLst>
            <pc:docMk/>
            <pc:sldMk cId="2243500905" sldId="318"/>
            <ac:picMk id="3" creationId="{3F7C983E-44DF-8849-9E3B-C150E4CA715B}"/>
          </ac:picMkLst>
        </pc:picChg>
        <pc:picChg chg="mod">
          <ac:chgData name="SHANNON FERNANDES - STUDENT" userId="be2ba64c-ed9a-47bf-8023-111a12b82778" providerId="ADAL" clId="{B9290D71-3C8F-4332-BCB9-6A42560BEE73}" dt="2024-04-28T20:51:45.099" v="136" actId="1076"/>
          <ac:picMkLst>
            <pc:docMk/>
            <pc:sldMk cId="2243500905" sldId="318"/>
            <ac:picMk id="8" creationId="{21825CBB-844F-AF1B-D15F-530F0DB19F12}"/>
          </ac:picMkLst>
        </pc:picChg>
        <pc:picChg chg="add mod">
          <ac:chgData name="SHANNON FERNANDES - STUDENT" userId="be2ba64c-ed9a-47bf-8023-111a12b82778" providerId="ADAL" clId="{B9290D71-3C8F-4332-BCB9-6A42560BEE73}" dt="2024-04-28T20:51:27.547" v="129" actId="1076"/>
          <ac:picMkLst>
            <pc:docMk/>
            <pc:sldMk cId="2243500905" sldId="318"/>
            <ac:picMk id="1026" creationId="{C0E898DA-8365-8A5B-94CD-2A75D6A22279}"/>
          </ac:picMkLst>
        </pc:picChg>
      </pc:sldChg>
      <pc:sldChg chg="mod modShow">
        <pc:chgData name="SHANNON FERNANDES - STUDENT" userId="be2ba64c-ed9a-47bf-8023-111a12b82778" providerId="ADAL" clId="{B9290D71-3C8F-4332-BCB9-6A42560BEE73}" dt="2024-04-09T20:59:26.860" v="5" actId="729"/>
        <pc:sldMkLst>
          <pc:docMk/>
          <pc:sldMk cId="118251501" sldId="319"/>
        </pc:sldMkLst>
      </pc:sldChg>
      <pc:sldChg chg="del">
        <pc:chgData name="SHANNON FERNANDES - STUDENT" userId="be2ba64c-ed9a-47bf-8023-111a12b82778" providerId="ADAL" clId="{B9290D71-3C8F-4332-BCB9-6A42560BEE73}" dt="2024-04-02T12:17:07.131" v="0" actId="2696"/>
        <pc:sldMkLst>
          <pc:docMk/>
          <pc:sldMk cId="3491196554" sldId="320"/>
        </pc:sldMkLst>
      </pc:sldChg>
      <pc:sldChg chg="del">
        <pc:chgData name="SHANNON FERNANDES - STUDENT" userId="be2ba64c-ed9a-47bf-8023-111a12b82778" providerId="ADAL" clId="{B9290D71-3C8F-4332-BCB9-6A42560BEE73}" dt="2024-04-09T21:00:12.839" v="13" actId="2696"/>
        <pc:sldMkLst>
          <pc:docMk/>
          <pc:sldMk cId="2410886773" sldId="322"/>
        </pc:sldMkLst>
      </pc:sldChg>
      <pc:sldChg chg="del">
        <pc:chgData name="SHANNON FERNANDES - STUDENT" userId="be2ba64c-ed9a-47bf-8023-111a12b82778" providerId="ADAL" clId="{B9290D71-3C8F-4332-BCB9-6A42560BEE73}" dt="2024-04-09T21:00:20.210" v="15" actId="2696"/>
        <pc:sldMkLst>
          <pc:docMk/>
          <pc:sldMk cId="634084822" sldId="323"/>
        </pc:sldMkLst>
      </pc:sldChg>
      <pc:sldChg chg="del">
        <pc:chgData name="SHANNON FERNANDES - STUDENT" userId="be2ba64c-ed9a-47bf-8023-111a12b82778" providerId="ADAL" clId="{B9290D71-3C8F-4332-BCB9-6A42560BEE73}" dt="2024-04-09T21:00:15.489" v="14" actId="2696"/>
        <pc:sldMkLst>
          <pc:docMk/>
          <pc:sldMk cId="4232302593" sldId="324"/>
        </pc:sldMkLst>
      </pc:sldChg>
      <pc:sldChg chg="delSp modSp mod">
        <pc:chgData name="SHANNON FERNANDES - STUDENT" userId="be2ba64c-ed9a-47bf-8023-111a12b82778" providerId="ADAL" clId="{B9290D71-3C8F-4332-BCB9-6A42560BEE73}" dt="2024-04-21T11:50:03.389" v="118" actId="1076"/>
        <pc:sldMkLst>
          <pc:docMk/>
          <pc:sldMk cId="3870894261" sldId="326"/>
        </pc:sldMkLst>
        <pc:spChg chg="mod">
          <ac:chgData name="SHANNON FERNANDES - STUDENT" userId="be2ba64c-ed9a-47bf-8023-111a12b82778" providerId="ADAL" clId="{B9290D71-3C8F-4332-BCB9-6A42560BEE73}" dt="2024-04-21T11:50:03.389" v="118" actId="1076"/>
          <ac:spMkLst>
            <pc:docMk/>
            <pc:sldMk cId="3870894261" sldId="326"/>
            <ac:spMk id="1061" creationId="{80BF7213-AD2E-424E-77FD-3621BAB4F36B}"/>
          </ac:spMkLst>
        </pc:spChg>
        <pc:spChg chg="mod">
          <ac:chgData name="SHANNON FERNANDES - STUDENT" userId="be2ba64c-ed9a-47bf-8023-111a12b82778" providerId="ADAL" clId="{B9290D71-3C8F-4332-BCB9-6A42560BEE73}" dt="2024-04-21T11:49:50.680" v="112" actId="21"/>
          <ac:spMkLst>
            <pc:docMk/>
            <pc:sldMk cId="3870894261" sldId="326"/>
            <ac:spMk id="1062" creationId="{01663D05-ACCF-1C8D-2AE0-B8238F4B0818}"/>
          </ac:spMkLst>
        </pc:spChg>
        <pc:grpChg chg="del mod">
          <ac:chgData name="SHANNON FERNANDES - STUDENT" userId="be2ba64c-ed9a-47bf-8023-111a12b82778" providerId="ADAL" clId="{B9290D71-3C8F-4332-BCB9-6A42560BEE73}" dt="2024-04-21T11:49:43.078" v="111" actId="478"/>
          <ac:grpSpMkLst>
            <pc:docMk/>
            <pc:sldMk cId="3870894261" sldId="326"/>
            <ac:grpSpMk id="1064" creationId="{B37CE14E-23D9-1C32-6DBF-A1201DF6F76F}"/>
          </ac:grpSpMkLst>
        </pc:grpChg>
      </pc:sldChg>
      <pc:sldChg chg="addSp delSp modSp mod">
        <pc:chgData name="SHANNON FERNANDES - STUDENT" userId="be2ba64c-ed9a-47bf-8023-111a12b82778" providerId="ADAL" clId="{B9290D71-3C8F-4332-BCB9-6A42560BEE73}" dt="2024-04-28T20:53:35.448" v="169" actId="1076"/>
        <pc:sldMkLst>
          <pc:docMk/>
          <pc:sldMk cId="2756421313" sldId="327"/>
        </pc:sldMkLst>
        <pc:spChg chg="mod">
          <ac:chgData name="SHANNON FERNANDES - STUDENT" userId="be2ba64c-ed9a-47bf-8023-111a12b82778" providerId="ADAL" clId="{B9290D71-3C8F-4332-BCB9-6A42560BEE73}" dt="2024-04-28T20:53:35.448" v="169" actId="1076"/>
          <ac:spMkLst>
            <pc:docMk/>
            <pc:sldMk cId="2756421313" sldId="327"/>
            <ac:spMk id="6" creationId="{DFA33E05-5661-0852-CCC8-3E1B8640508E}"/>
          </ac:spMkLst>
        </pc:spChg>
        <pc:picChg chg="add del mod">
          <ac:chgData name="SHANNON FERNANDES - STUDENT" userId="be2ba64c-ed9a-47bf-8023-111a12b82778" providerId="ADAL" clId="{B9290D71-3C8F-4332-BCB9-6A42560BEE73}" dt="2024-04-28T20:53:17.956" v="161" actId="14100"/>
          <ac:picMkLst>
            <pc:docMk/>
            <pc:sldMk cId="2756421313" sldId="327"/>
            <ac:picMk id="13" creationId="{539A6A81-7E1B-C386-F57A-6721C12BC8BD}"/>
          </ac:picMkLst>
        </pc:picChg>
        <pc:picChg chg="add mod">
          <ac:chgData name="SHANNON FERNANDES - STUDENT" userId="be2ba64c-ed9a-47bf-8023-111a12b82778" providerId="ADAL" clId="{B9290D71-3C8F-4332-BCB9-6A42560BEE73}" dt="2024-04-28T20:53:29.531" v="168" actId="14100"/>
          <ac:picMkLst>
            <pc:docMk/>
            <pc:sldMk cId="2756421313" sldId="327"/>
            <ac:picMk id="2050" creationId="{904C9535-9EC0-1BE5-A958-5675A1CA130A}"/>
          </ac:picMkLst>
        </pc:picChg>
      </pc:sldChg>
      <pc:sldChg chg="add del">
        <pc:chgData name="SHANNON FERNANDES - STUDENT" userId="be2ba64c-ed9a-47bf-8023-111a12b82778" providerId="ADAL" clId="{B9290D71-3C8F-4332-BCB9-6A42560BEE73}" dt="2024-04-28T20:53:42.614" v="170" actId="2696"/>
        <pc:sldMkLst>
          <pc:docMk/>
          <pc:sldMk cId="1185476690" sldId="328"/>
        </pc:sldMkLst>
      </pc:sldChg>
      <pc:sldMasterChg chg="delSldLayout">
        <pc:chgData name="SHANNON FERNANDES - STUDENT" userId="be2ba64c-ed9a-47bf-8023-111a12b82778" providerId="ADAL" clId="{B9290D71-3C8F-4332-BCB9-6A42560BEE73}" dt="2024-04-09T21:00:20.210" v="15" actId="2696"/>
        <pc:sldMasterMkLst>
          <pc:docMk/>
          <pc:sldMasterMk cId="0" sldId="2147483682"/>
        </pc:sldMasterMkLst>
        <pc:sldLayoutChg chg="del">
          <pc:chgData name="SHANNON FERNANDES - STUDENT" userId="be2ba64c-ed9a-47bf-8023-111a12b82778" providerId="ADAL" clId="{B9290D71-3C8F-4332-BCB9-6A42560BEE73}" dt="2024-04-09T21:00:20.210" v="15" actId="2696"/>
          <pc:sldLayoutMkLst>
            <pc:docMk/>
            <pc:sldMasterMk cId="0" sldId="2147483682"/>
            <pc:sldLayoutMk cId="0" sldId="2147483649"/>
          </pc:sldLayoutMkLst>
        </pc:sldLayoutChg>
        <pc:sldLayoutChg chg="del">
          <pc:chgData name="SHANNON FERNANDES - STUDENT" userId="be2ba64c-ed9a-47bf-8023-111a12b82778" providerId="ADAL" clId="{B9290D71-3C8F-4332-BCB9-6A42560BEE73}" dt="2024-04-02T12:17:34.846" v="1" actId="2696"/>
          <pc:sldLayoutMkLst>
            <pc:docMk/>
            <pc:sldMasterMk cId="0" sldId="2147483682"/>
            <pc:sldLayoutMk cId="0" sldId="2147483653"/>
          </pc:sldLayoutMkLst>
        </pc:sldLayoutChg>
        <pc:sldLayoutChg chg="del">
          <pc:chgData name="SHANNON FERNANDES - STUDENT" userId="be2ba64c-ed9a-47bf-8023-111a12b82778" providerId="ADAL" clId="{B9290D71-3C8F-4332-BCB9-6A42560BEE73}" dt="2024-04-02T12:17:34.846" v="1" actId="2696"/>
          <pc:sldLayoutMkLst>
            <pc:docMk/>
            <pc:sldMasterMk cId="0" sldId="2147483682"/>
            <pc:sldLayoutMk cId="0" sldId="2147483654"/>
          </pc:sldLayoutMkLst>
        </pc:sldLayoutChg>
        <pc:sldLayoutChg chg="del">
          <pc:chgData name="SHANNON FERNANDES - STUDENT" userId="be2ba64c-ed9a-47bf-8023-111a12b82778" providerId="ADAL" clId="{B9290D71-3C8F-4332-BCB9-6A42560BEE73}" dt="2024-04-02T12:17:07.131" v="0" actId="2696"/>
          <pc:sldLayoutMkLst>
            <pc:docMk/>
            <pc:sldMasterMk cId="0" sldId="2147483682"/>
            <pc:sldLayoutMk cId="0" sldId="2147483655"/>
          </pc:sldLayoutMkLst>
        </pc:sldLayoutChg>
        <pc:sldLayoutChg chg="del">
          <pc:chgData name="SHANNON FERNANDES - STUDENT" userId="be2ba64c-ed9a-47bf-8023-111a12b82778" providerId="ADAL" clId="{B9290D71-3C8F-4332-BCB9-6A42560BEE73}" dt="2024-04-02T12:17:34.846" v="1" actId="2696"/>
          <pc:sldLayoutMkLst>
            <pc:docMk/>
            <pc:sldMasterMk cId="0" sldId="2147483682"/>
            <pc:sldLayoutMk cId="0" sldId="2147483656"/>
          </pc:sldLayoutMkLst>
        </pc:sldLayoutChg>
        <pc:sldLayoutChg chg="del">
          <pc:chgData name="SHANNON FERNANDES - STUDENT" userId="be2ba64c-ed9a-47bf-8023-111a12b82778" providerId="ADAL" clId="{B9290D71-3C8F-4332-BCB9-6A42560BEE73}" dt="2024-04-02T12:17:34.846" v="1" actId="2696"/>
          <pc:sldLayoutMkLst>
            <pc:docMk/>
            <pc:sldMasterMk cId="0" sldId="2147483682"/>
            <pc:sldLayoutMk cId="0" sldId="2147483657"/>
          </pc:sldLayoutMkLst>
        </pc:sldLayoutChg>
        <pc:sldLayoutChg chg="del">
          <pc:chgData name="SHANNON FERNANDES - STUDENT" userId="be2ba64c-ed9a-47bf-8023-111a12b82778" providerId="ADAL" clId="{B9290D71-3C8F-4332-BCB9-6A42560BEE73}" dt="2024-04-09T20:58:47.095" v="2" actId="2696"/>
          <pc:sldLayoutMkLst>
            <pc:docMk/>
            <pc:sldMasterMk cId="0" sldId="2147483682"/>
            <pc:sldLayoutMk cId="0" sldId="2147483659"/>
          </pc:sldLayoutMkLst>
        </pc:sldLayoutChg>
        <pc:sldLayoutChg chg="del">
          <pc:chgData name="SHANNON FERNANDES - STUDENT" userId="be2ba64c-ed9a-47bf-8023-111a12b82778" providerId="ADAL" clId="{B9290D71-3C8F-4332-BCB9-6A42560BEE73}" dt="2024-04-02T12:17:34.846" v="1" actId="2696"/>
          <pc:sldLayoutMkLst>
            <pc:docMk/>
            <pc:sldMasterMk cId="0" sldId="2147483682"/>
            <pc:sldLayoutMk cId="0" sldId="2147483660"/>
          </pc:sldLayoutMkLst>
        </pc:sldLayoutChg>
        <pc:sldLayoutChg chg="del">
          <pc:chgData name="SHANNON FERNANDES - STUDENT" userId="be2ba64c-ed9a-47bf-8023-111a12b82778" providerId="ADAL" clId="{B9290D71-3C8F-4332-BCB9-6A42560BEE73}" dt="2024-04-02T12:17:07.131" v="0" actId="2696"/>
          <pc:sldLayoutMkLst>
            <pc:docMk/>
            <pc:sldMasterMk cId="0" sldId="2147483682"/>
            <pc:sldLayoutMk cId="0" sldId="2147483664"/>
          </pc:sldLayoutMkLst>
        </pc:sldLayoutChg>
        <pc:sldLayoutChg chg="del">
          <pc:chgData name="SHANNON FERNANDES - STUDENT" userId="be2ba64c-ed9a-47bf-8023-111a12b82778" providerId="ADAL" clId="{B9290D71-3C8F-4332-BCB9-6A42560BEE73}" dt="2024-04-02T12:17:07.131" v="0" actId="2696"/>
          <pc:sldLayoutMkLst>
            <pc:docMk/>
            <pc:sldMasterMk cId="0" sldId="2147483682"/>
            <pc:sldLayoutMk cId="0" sldId="2147483665"/>
          </pc:sldLayoutMkLst>
        </pc:sldLayoutChg>
        <pc:sldLayoutChg chg="del">
          <pc:chgData name="SHANNON FERNANDES - STUDENT" userId="be2ba64c-ed9a-47bf-8023-111a12b82778" providerId="ADAL" clId="{B9290D71-3C8F-4332-BCB9-6A42560BEE73}" dt="2024-04-02T12:17:07.131" v="0" actId="2696"/>
          <pc:sldLayoutMkLst>
            <pc:docMk/>
            <pc:sldMasterMk cId="0" sldId="2147483682"/>
            <pc:sldLayoutMk cId="0" sldId="2147483666"/>
          </pc:sldLayoutMkLst>
        </pc:sldLayoutChg>
        <pc:sldLayoutChg chg="del">
          <pc:chgData name="SHANNON FERNANDES - STUDENT" userId="be2ba64c-ed9a-47bf-8023-111a12b82778" providerId="ADAL" clId="{B9290D71-3C8F-4332-BCB9-6A42560BEE73}" dt="2024-04-02T12:17:34.846" v="1" actId="2696"/>
          <pc:sldLayoutMkLst>
            <pc:docMk/>
            <pc:sldMasterMk cId="0" sldId="2147483682"/>
            <pc:sldLayoutMk cId="0" sldId="2147483669"/>
          </pc:sldLayoutMkLst>
        </pc:sldLayoutChg>
        <pc:sldLayoutChg chg="del">
          <pc:chgData name="SHANNON FERNANDES - STUDENT" userId="be2ba64c-ed9a-47bf-8023-111a12b82778" providerId="ADAL" clId="{B9290D71-3C8F-4332-BCB9-6A42560BEE73}" dt="2024-04-02T12:17:07.131" v="0" actId="2696"/>
          <pc:sldLayoutMkLst>
            <pc:docMk/>
            <pc:sldMasterMk cId="0" sldId="2147483682"/>
            <pc:sldLayoutMk cId="0" sldId="2147483670"/>
          </pc:sldLayoutMkLst>
        </pc:sldLayoutChg>
        <pc:sldLayoutChg chg="del">
          <pc:chgData name="SHANNON FERNANDES - STUDENT" userId="be2ba64c-ed9a-47bf-8023-111a12b82778" providerId="ADAL" clId="{B9290D71-3C8F-4332-BCB9-6A42560BEE73}" dt="2024-04-02T12:17:07.131" v="0" actId="2696"/>
          <pc:sldLayoutMkLst>
            <pc:docMk/>
            <pc:sldMasterMk cId="0" sldId="2147483682"/>
            <pc:sldLayoutMk cId="0" sldId="2147483671"/>
          </pc:sldLayoutMkLst>
        </pc:sldLayoutChg>
        <pc:sldLayoutChg chg="del">
          <pc:chgData name="SHANNON FERNANDES - STUDENT" userId="be2ba64c-ed9a-47bf-8023-111a12b82778" providerId="ADAL" clId="{B9290D71-3C8F-4332-BCB9-6A42560BEE73}" dt="2024-04-02T12:17:07.131" v="0" actId="2696"/>
          <pc:sldLayoutMkLst>
            <pc:docMk/>
            <pc:sldMasterMk cId="0" sldId="2147483682"/>
            <pc:sldLayoutMk cId="0" sldId="2147483672"/>
          </pc:sldLayoutMkLst>
        </pc:sldLayoutChg>
        <pc:sldLayoutChg chg="del">
          <pc:chgData name="SHANNON FERNANDES - STUDENT" userId="be2ba64c-ed9a-47bf-8023-111a12b82778" providerId="ADAL" clId="{B9290D71-3C8F-4332-BCB9-6A42560BEE73}" dt="2024-04-02T12:17:34.846" v="1" actId="2696"/>
          <pc:sldLayoutMkLst>
            <pc:docMk/>
            <pc:sldMasterMk cId="0" sldId="2147483682"/>
            <pc:sldLayoutMk cId="0" sldId="2147483674"/>
          </pc:sldLayoutMkLst>
        </pc:sldLayoutChg>
        <pc:sldLayoutChg chg="del">
          <pc:chgData name="SHANNON FERNANDES - STUDENT" userId="be2ba64c-ed9a-47bf-8023-111a12b82778" providerId="ADAL" clId="{B9290D71-3C8F-4332-BCB9-6A42560BEE73}" dt="2024-04-02T12:17:34.846" v="1" actId="2696"/>
          <pc:sldLayoutMkLst>
            <pc:docMk/>
            <pc:sldMasterMk cId="0" sldId="2147483682"/>
            <pc:sldLayoutMk cId="0" sldId="2147483675"/>
          </pc:sldLayoutMkLst>
        </pc:sldLayoutChg>
        <pc:sldLayoutChg chg="del">
          <pc:chgData name="SHANNON FERNANDES - STUDENT" userId="be2ba64c-ed9a-47bf-8023-111a12b82778" providerId="ADAL" clId="{B9290D71-3C8F-4332-BCB9-6A42560BEE73}" dt="2024-04-02T12:17:34.846" v="1" actId="2696"/>
          <pc:sldLayoutMkLst>
            <pc:docMk/>
            <pc:sldMasterMk cId="0" sldId="2147483682"/>
            <pc:sldLayoutMk cId="0" sldId="2147483676"/>
          </pc:sldLayoutMkLst>
        </pc:sldLayoutChg>
        <pc:sldLayoutChg chg="del">
          <pc:chgData name="SHANNON FERNANDES - STUDENT" userId="be2ba64c-ed9a-47bf-8023-111a12b82778" providerId="ADAL" clId="{B9290D71-3C8F-4332-BCB9-6A42560BEE73}" dt="2024-04-02T12:17:34.846" v="1" actId="2696"/>
          <pc:sldLayoutMkLst>
            <pc:docMk/>
            <pc:sldMasterMk cId="0" sldId="2147483682"/>
            <pc:sldLayoutMk cId="0" sldId="2147483677"/>
          </pc:sldLayoutMkLst>
        </pc:sldLayoutChg>
      </pc:sldMasterChg>
      <pc:sldMasterChg chg="del delSldLayout">
        <pc:chgData name="SHANNON FERNANDES - STUDENT" userId="be2ba64c-ed9a-47bf-8023-111a12b82778" providerId="ADAL" clId="{B9290D71-3C8F-4332-BCB9-6A42560BEE73}" dt="2024-04-02T12:17:34.846" v="1" actId="2696"/>
        <pc:sldMasterMkLst>
          <pc:docMk/>
          <pc:sldMasterMk cId="0" sldId="2147483683"/>
        </pc:sldMasterMkLst>
        <pc:sldLayoutChg chg="del">
          <pc:chgData name="SHANNON FERNANDES - STUDENT" userId="be2ba64c-ed9a-47bf-8023-111a12b82778" providerId="ADAL" clId="{B9290D71-3C8F-4332-BCB9-6A42560BEE73}" dt="2024-04-02T12:17:34.846" v="1" actId="2696"/>
          <pc:sldLayoutMkLst>
            <pc:docMk/>
            <pc:sldMasterMk cId="0" sldId="2147483683"/>
            <pc:sldLayoutMk cId="0" sldId="2147483681"/>
          </pc:sldLayoutMkLst>
        </pc:sldLayoutChg>
      </pc:sldMasterChg>
    </pc:docChg>
  </pc:docChgLst>
  <pc:docChgLst>
    <pc:chgData name="SHANNON FERNANDES - STUDENT" userId="be2ba64c-ed9a-47bf-8023-111a12b82778" providerId="ADAL" clId="{3F823841-82D6-4974-BCCD-683B0763E339}"/>
    <pc:docChg chg="undo redo custSel addSld modSld">
      <pc:chgData name="SHANNON FERNANDES - STUDENT" userId="be2ba64c-ed9a-47bf-8023-111a12b82778" providerId="ADAL" clId="{3F823841-82D6-4974-BCCD-683B0763E339}" dt="2024-04-11T09:57:58.860" v="111" actId="1036"/>
      <pc:docMkLst>
        <pc:docMk/>
      </pc:docMkLst>
      <pc:sldChg chg="modSp mod">
        <pc:chgData name="SHANNON FERNANDES - STUDENT" userId="be2ba64c-ed9a-47bf-8023-111a12b82778" providerId="ADAL" clId="{3F823841-82D6-4974-BCCD-683B0763E339}" dt="2024-04-11T09:57:58.860" v="111" actId="1036"/>
        <pc:sldMkLst>
          <pc:docMk/>
          <pc:sldMk cId="0" sldId="262"/>
        </pc:sldMkLst>
        <pc:picChg chg="mod">
          <ac:chgData name="SHANNON FERNANDES - STUDENT" userId="be2ba64c-ed9a-47bf-8023-111a12b82778" providerId="ADAL" clId="{3F823841-82D6-4974-BCCD-683B0763E339}" dt="2024-04-11T09:57:58.860" v="111" actId="1036"/>
          <ac:picMkLst>
            <pc:docMk/>
            <pc:sldMk cId="0" sldId="262"/>
            <ac:picMk id="21" creationId="{63B179D2-8F8E-BC18-61C7-196F6A486298}"/>
          </ac:picMkLst>
        </pc:picChg>
      </pc:sldChg>
      <pc:sldChg chg="addSp delSp modSp mod">
        <pc:chgData name="SHANNON FERNANDES - STUDENT" userId="be2ba64c-ed9a-47bf-8023-111a12b82778" providerId="ADAL" clId="{3F823841-82D6-4974-BCCD-683B0763E339}" dt="2024-04-11T08:05:15.798" v="31" actId="1076"/>
        <pc:sldMkLst>
          <pc:docMk/>
          <pc:sldMk cId="3173427184" sldId="317"/>
        </pc:sldMkLst>
        <pc:spChg chg="add del mod">
          <ac:chgData name="SHANNON FERNANDES - STUDENT" userId="be2ba64c-ed9a-47bf-8023-111a12b82778" providerId="ADAL" clId="{3F823841-82D6-4974-BCCD-683B0763E339}" dt="2024-04-11T08:03:58.045" v="19" actId="478"/>
          <ac:spMkLst>
            <pc:docMk/>
            <pc:sldMk cId="3173427184" sldId="317"/>
            <ac:spMk id="4" creationId="{775B4111-8C0F-8B17-C4C3-07BC30920738}"/>
          </ac:spMkLst>
        </pc:spChg>
        <pc:spChg chg="mod">
          <ac:chgData name="SHANNON FERNANDES - STUDENT" userId="be2ba64c-ed9a-47bf-8023-111a12b82778" providerId="ADAL" clId="{3F823841-82D6-4974-BCCD-683B0763E339}" dt="2024-04-11T08:05:15.798" v="31" actId="1076"/>
          <ac:spMkLst>
            <pc:docMk/>
            <pc:sldMk cId="3173427184" sldId="317"/>
            <ac:spMk id="11" creationId="{4F32C8DC-74B3-9033-A035-DE907CEA7CD1}"/>
          </ac:spMkLst>
        </pc:spChg>
        <pc:spChg chg="del">
          <ac:chgData name="SHANNON FERNANDES - STUDENT" userId="be2ba64c-ed9a-47bf-8023-111a12b82778" providerId="ADAL" clId="{3F823841-82D6-4974-BCCD-683B0763E339}" dt="2024-04-11T08:02:19.858" v="2" actId="478"/>
          <ac:spMkLst>
            <pc:docMk/>
            <pc:sldMk cId="3173427184" sldId="317"/>
            <ac:spMk id="14" creationId="{A3575B5B-5D40-47F2-360F-E2CF65403059}"/>
          </ac:spMkLst>
        </pc:spChg>
        <pc:spChg chg="del mod">
          <ac:chgData name="SHANNON FERNANDES - STUDENT" userId="be2ba64c-ed9a-47bf-8023-111a12b82778" providerId="ADAL" clId="{3F823841-82D6-4974-BCCD-683B0763E339}" dt="2024-04-11T08:03:55.418" v="18" actId="478"/>
          <ac:spMkLst>
            <pc:docMk/>
            <pc:sldMk cId="3173427184" sldId="317"/>
            <ac:spMk id="409" creationId="{C683D88D-312C-386D-0429-B606AE598933}"/>
          </ac:spMkLst>
        </pc:spChg>
        <pc:picChg chg="mod ord modCrop">
          <ac:chgData name="SHANNON FERNANDES - STUDENT" userId="be2ba64c-ed9a-47bf-8023-111a12b82778" providerId="ADAL" clId="{3F823841-82D6-4974-BCCD-683B0763E339}" dt="2024-04-11T08:05:03.200" v="29" actId="1076"/>
          <ac:picMkLst>
            <pc:docMk/>
            <pc:sldMk cId="3173427184" sldId="317"/>
            <ac:picMk id="3" creationId="{85456BE5-0050-EC74-6CEA-96F9290BE06D}"/>
          </ac:picMkLst>
        </pc:picChg>
        <pc:picChg chg="del">
          <ac:chgData name="SHANNON FERNANDES - STUDENT" userId="be2ba64c-ed9a-47bf-8023-111a12b82778" providerId="ADAL" clId="{3F823841-82D6-4974-BCCD-683B0763E339}" dt="2024-04-11T08:02:17.060" v="1" actId="478"/>
          <ac:picMkLst>
            <pc:docMk/>
            <pc:sldMk cId="3173427184" sldId="317"/>
            <ac:picMk id="13" creationId="{C4A1DED8-8769-4DB1-CF0A-8A49A5213366}"/>
          </ac:picMkLst>
        </pc:picChg>
      </pc:sldChg>
      <pc:sldChg chg="addSp delSp modSp add mod">
        <pc:chgData name="SHANNON FERNANDES - STUDENT" userId="be2ba64c-ed9a-47bf-8023-111a12b82778" providerId="ADAL" clId="{3F823841-82D6-4974-BCCD-683B0763E339}" dt="2024-04-11T08:11:29.229" v="107" actId="1076"/>
        <pc:sldMkLst>
          <pc:docMk/>
          <pc:sldMk cId="2756421313" sldId="327"/>
        </pc:sldMkLst>
        <pc:spChg chg="add del">
          <ac:chgData name="SHANNON FERNANDES - STUDENT" userId="be2ba64c-ed9a-47bf-8023-111a12b82778" providerId="ADAL" clId="{3F823841-82D6-4974-BCCD-683B0763E339}" dt="2024-04-11T08:08:11.920" v="45" actId="22"/>
          <ac:spMkLst>
            <pc:docMk/>
            <pc:sldMk cId="2756421313" sldId="327"/>
            <ac:spMk id="4" creationId="{DB2EF707-0D2B-D329-DF4F-2DC68BB494D1}"/>
          </ac:spMkLst>
        </pc:spChg>
        <pc:spChg chg="add mod">
          <ac:chgData name="SHANNON FERNANDES - STUDENT" userId="be2ba64c-ed9a-47bf-8023-111a12b82778" providerId="ADAL" clId="{3F823841-82D6-4974-BCCD-683B0763E339}" dt="2024-04-11T08:11:29.229" v="107" actId="1076"/>
          <ac:spMkLst>
            <pc:docMk/>
            <pc:sldMk cId="2756421313" sldId="327"/>
            <ac:spMk id="6" creationId="{DFA33E05-5661-0852-CCC8-3E1B8640508E}"/>
          </ac:spMkLst>
        </pc:spChg>
        <pc:spChg chg="del mod">
          <ac:chgData name="SHANNON FERNANDES - STUDENT" userId="be2ba64c-ed9a-47bf-8023-111a12b82778" providerId="ADAL" clId="{3F823841-82D6-4974-BCCD-683B0763E339}" dt="2024-04-11T08:07:45.713" v="34" actId="478"/>
          <ac:spMkLst>
            <pc:docMk/>
            <pc:sldMk cId="2756421313" sldId="327"/>
            <ac:spMk id="11" creationId="{98C199D0-418F-17B4-FF96-F867E883352A}"/>
          </ac:spMkLst>
        </pc:spChg>
        <pc:spChg chg="mod">
          <ac:chgData name="SHANNON FERNANDES - STUDENT" userId="be2ba64c-ed9a-47bf-8023-111a12b82778" providerId="ADAL" clId="{3F823841-82D6-4974-BCCD-683B0763E339}" dt="2024-04-11T08:07:55.968" v="39" actId="1076"/>
          <ac:spMkLst>
            <pc:docMk/>
            <pc:sldMk cId="2756421313" sldId="327"/>
            <ac:spMk id="14" creationId="{9F17FC67-EB97-A40F-E4B8-019A4912EF9E}"/>
          </ac:spMkLst>
        </pc:spChg>
        <pc:spChg chg="mod">
          <ac:chgData name="SHANNON FERNANDES - STUDENT" userId="be2ba64c-ed9a-47bf-8023-111a12b82778" providerId="ADAL" clId="{3F823841-82D6-4974-BCCD-683B0763E339}" dt="2024-04-11T08:08:03.094" v="41" actId="1076"/>
          <ac:spMkLst>
            <pc:docMk/>
            <pc:sldMk cId="2756421313" sldId="327"/>
            <ac:spMk id="409" creationId="{41884BC9-E7E2-2098-38D0-EC187B26A309}"/>
          </ac:spMkLst>
        </pc:spChg>
        <pc:picChg chg="del">
          <ac:chgData name="SHANNON FERNANDES - STUDENT" userId="be2ba64c-ed9a-47bf-8023-111a12b82778" providerId="ADAL" clId="{3F823841-82D6-4974-BCCD-683B0763E339}" dt="2024-04-11T08:07:42.701" v="32" actId="478"/>
          <ac:picMkLst>
            <pc:docMk/>
            <pc:sldMk cId="2756421313" sldId="327"/>
            <ac:picMk id="3" creationId="{DC98BAF4-28A2-7D41-CC96-6847AEBBD174}"/>
          </ac:picMkLst>
        </pc:picChg>
        <pc:picChg chg="mod">
          <ac:chgData name="SHANNON FERNANDES - STUDENT" userId="be2ba64c-ed9a-47bf-8023-111a12b82778" providerId="ADAL" clId="{3F823841-82D6-4974-BCCD-683B0763E339}" dt="2024-04-11T08:11:08.489" v="104" actId="1076"/>
          <ac:picMkLst>
            <pc:docMk/>
            <pc:sldMk cId="2756421313" sldId="327"/>
            <ac:picMk id="13" creationId="{539A6A81-7E1B-C386-F57A-6721C12BC8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710ee6ad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710ee6ad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>
          <a:extLst>
            <a:ext uri="{FF2B5EF4-FFF2-40B4-BE49-F238E27FC236}">
              <a16:creationId xmlns:a16="http://schemas.microsoft.com/office/drawing/2014/main" id="{606DBC9C-298C-31A5-6EAD-DCA82A5FA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e710ee6ade_0_603:notes">
            <a:extLst>
              <a:ext uri="{FF2B5EF4-FFF2-40B4-BE49-F238E27FC236}">
                <a16:creationId xmlns:a16="http://schemas.microsoft.com/office/drawing/2014/main" id="{2F72B674-AEE0-6999-76A3-1BD5FD9BAB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e710ee6ade_0_603:notes">
            <a:extLst>
              <a:ext uri="{FF2B5EF4-FFF2-40B4-BE49-F238E27FC236}">
                <a16:creationId xmlns:a16="http://schemas.microsoft.com/office/drawing/2014/main" id="{3256BB52-94EC-C4D1-7179-87D234DC86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938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>
          <a:extLst>
            <a:ext uri="{FF2B5EF4-FFF2-40B4-BE49-F238E27FC236}">
              <a16:creationId xmlns:a16="http://schemas.microsoft.com/office/drawing/2014/main" id="{5386B742-9115-26C3-C952-6E7BEA1B9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e811cd5716_0_600:notes">
            <a:extLst>
              <a:ext uri="{FF2B5EF4-FFF2-40B4-BE49-F238E27FC236}">
                <a16:creationId xmlns:a16="http://schemas.microsoft.com/office/drawing/2014/main" id="{D83B6871-B355-E1D2-9661-2614F65D14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e811cd5716_0_600:notes">
            <a:extLst>
              <a:ext uri="{FF2B5EF4-FFF2-40B4-BE49-F238E27FC236}">
                <a16:creationId xmlns:a16="http://schemas.microsoft.com/office/drawing/2014/main" id="{9B62E28F-CDA6-6EC3-A262-6CFD96149E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>
          <a:extLst>
            <a:ext uri="{FF2B5EF4-FFF2-40B4-BE49-F238E27FC236}">
              <a16:creationId xmlns:a16="http://schemas.microsoft.com/office/drawing/2014/main" id="{6E832E27-D89C-4A25-058C-588341744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710ee6ade_0_151:notes">
            <a:extLst>
              <a:ext uri="{FF2B5EF4-FFF2-40B4-BE49-F238E27FC236}">
                <a16:creationId xmlns:a16="http://schemas.microsoft.com/office/drawing/2014/main" id="{81C46D62-D3A9-BBF6-5585-265BF5B5B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710ee6ade_0_151:notes">
            <a:extLst>
              <a:ext uri="{FF2B5EF4-FFF2-40B4-BE49-F238E27FC236}">
                <a16:creationId xmlns:a16="http://schemas.microsoft.com/office/drawing/2014/main" id="{C1F76FAC-5AAD-D87B-7888-B8DF9A126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43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>
          <a:extLst>
            <a:ext uri="{FF2B5EF4-FFF2-40B4-BE49-F238E27FC236}">
              <a16:creationId xmlns:a16="http://schemas.microsoft.com/office/drawing/2014/main" id="{B121F83A-E57B-D2E8-3E9E-0B6F4E676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e710ee6ade_0_571:notes">
            <a:extLst>
              <a:ext uri="{FF2B5EF4-FFF2-40B4-BE49-F238E27FC236}">
                <a16:creationId xmlns:a16="http://schemas.microsoft.com/office/drawing/2014/main" id="{250BD458-11F0-1D1A-CCE4-B0DA352F60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e710ee6ade_0_571:notes">
            <a:extLst>
              <a:ext uri="{FF2B5EF4-FFF2-40B4-BE49-F238E27FC236}">
                <a16:creationId xmlns:a16="http://schemas.microsoft.com/office/drawing/2014/main" id="{599F91FF-C600-E2E4-10BF-E00288713D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713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3D5D883E-090E-FA25-2EE0-F007B1E74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710ee6ade_0_206:notes">
            <a:extLst>
              <a:ext uri="{FF2B5EF4-FFF2-40B4-BE49-F238E27FC236}">
                <a16:creationId xmlns:a16="http://schemas.microsoft.com/office/drawing/2014/main" id="{1D4C4440-F417-B3BD-2BDE-3AAA08C1D2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e710ee6ade_0_206:notes">
            <a:extLst>
              <a:ext uri="{FF2B5EF4-FFF2-40B4-BE49-F238E27FC236}">
                <a16:creationId xmlns:a16="http://schemas.microsoft.com/office/drawing/2014/main" id="{AFED4439-B757-46F2-6C42-46A7AE08D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03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6540AE1A-1330-CB8E-9B21-311D7EDD1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710ee6ade_0_206:notes">
            <a:extLst>
              <a:ext uri="{FF2B5EF4-FFF2-40B4-BE49-F238E27FC236}">
                <a16:creationId xmlns:a16="http://schemas.microsoft.com/office/drawing/2014/main" id="{3688D271-D8C2-7D01-F53E-104B3CE6F5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e710ee6ade_0_206:notes">
            <a:extLst>
              <a:ext uri="{FF2B5EF4-FFF2-40B4-BE49-F238E27FC236}">
                <a16:creationId xmlns:a16="http://schemas.microsoft.com/office/drawing/2014/main" id="{4EEBB4C1-D53D-DB63-F47A-FF5A63607F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694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>
          <a:extLst>
            <a:ext uri="{FF2B5EF4-FFF2-40B4-BE49-F238E27FC236}">
              <a16:creationId xmlns:a16="http://schemas.microsoft.com/office/drawing/2014/main" id="{4C0D170D-81A7-82CD-D34E-5DB518A81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e710ee6ade_0_695:notes">
            <a:extLst>
              <a:ext uri="{FF2B5EF4-FFF2-40B4-BE49-F238E27FC236}">
                <a16:creationId xmlns:a16="http://schemas.microsoft.com/office/drawing/2014/main" id="{36F8D999-B309-AFC3-FE09-6662721272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e710ee6ade_0_695:notes">
            <a:extLst>
              <a:ext uri="{FF2B5EF4-FFF2-40B4-BE49-F238E27FC236}">
                <a16:creationId xmlns:a16="http://schemas.microsoft.com/office/drawing/2014/main" id="{3B7E2C35-8E84-6A02-9D6B-D4EF38D8DE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67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>
          <a:extLst>
            <a:ext uri="{FF2B5EF4-FFF2-40B4-BE49-F238E27FC236}">
              <a16:creationId xmlns:a16="http://schemas.microsoft.com/office/drawing/2014/main" id="{7D6C17CE-EA39-612A-B5FB-12ACCAC6C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811cd5716_0_117:notes">
            <a:extLst>
              <a:ext uri="{FF2B5EF4-FFF2-40B4-BE49-F238E27FC236}">
                <a16:creationId xmlns:a16="http://schemas.microsoft.com/office/drawing/2014/main" id="{0D3E8337-692C-C2EA-4463-F7BE8AFFE2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811cd5716_0_117:notes">
            <a:extLst>
              <a:ext uri="{FF2B5EF4-FFF2-40B4-BE49-F238E27FC236}">
                <a16:creationId xmlns:a16="http://schemas.microsoft.com/office/drawing/2014/main" id="{5BE78B05-8261-35FE-F5FB-D44228DF5A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935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8C069391-7170-2335-E5B6-525A58973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710ee6ade_0_334:notes">
            <a:extLst>
              <a:ext uri="{FF2B5EF4-FFF2-40B4-BE49-F238E27FC236}">
                <a16:creationId xmlns:a16="http://schemas.microsoft.com/office/drawing/2014/main" id="{349F7C30-2616-9AED-F79E-D0070310EE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710ee6ade_0_334:notes">
            <a:extLst>
              <a:ext uri="{FF2B5EF4-FFF2-40B4-BE49-F238E27FC236}">
                <a16:creationId xmlns:a16="http://schemas.microsoft.com/office/drawing/2014/main" id="{19F99B2C-6691-241D-14A8-C87754B8D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258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710ee6ad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710ee6ad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0625" y="4473225"/>
            <a:ext cx="4115987" cy="769394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65275" y="-156625"/>
            <a:ext cx="2453450" cy="158050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36925" y="-5398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3995726">
            <a:off x="-130622" y="3655115"/>
            <a:ext cx="2199510" cy="1987525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44234">
            <a:off x="6088289" y="3622766"/>
            <a:ext cx="3520410" cy="179935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8250" y="-738525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430479">
            <a:off x="48915" y="-222860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098900" y="3115900"/>
            <a:ext cx="2290125" cy="220645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680325" y="-66800"/>
            <a:ext cx="725515" cy="673834"/>
          </a:xfrm>
          <a:custGeom>
            <a:avLst/>
            <a:gdLst/>
            <a:ahLst/>
            <a:cxnLst/>
            <a:rect l="l" t="t" r="r" b="b"/>
            <a:pathLst>
              <a:path w="16846" h="15646" extrusionOk="0">
                <a:moveTo>
                  <a:pt x="9207" y="14544"/>
                </a:moveTo>
                <a:cubicBezTo>
                  <a:pt x="11876" y="15645"/>
                  <a:pt x="14377" y="15145"/>
                  <a:pt x="16846" y="14211"/>
                </a:cubicBezTo>
                <a:cubicBezTo>
                  <a:pt x="13343" y="13043"/>
                  <a:pt x="10274" y="10608"/>
                  <a:pt x="8807" y="7206"/>
                </a:cubicBezTo>
                <a:cubicBezTo>
                  <a:pt x="7806" y="4971"/>
                  <a:pt x="7606" y="2502"/>
                  <a:pt x="7639" y="1"/>
                </a:cubicBezTo>
                <a:lnTo>
                  <a:pt x="0" y="1"/>
                </a:lnTo>
                <a:cubicBezTo>
                  <a:pt x="101" y="2969"/>
                  <a:pt x="1401" y="6038"/>
                  <a:pt x="2836" y="8540"/>
                </a:cubicBezTo>
                <a:cubicBezTo>
                  <a:pt x="4304" y="11142"/>
                  <a:pt x="6405" y="13444"/>
                  <a:pt x="9207" y="145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2063815" y="303848"/>
            <a:ext cx="793045" cy="291696"/>
          </a:xfrm>
          <a:custGeom>
            <a:avLst/>
            <a:gdLst/>
            <a:ahLst/>
            <a:cxnLst/>
            <a:rect l="l" t="t" r="r" b="b"/>
            <a:pathLst>
              <a:path w="18414" h="6773" extrusionOk="0">
                <a:moveTo>
                  <a:pt x="7939" y="768"/>
                </a:moveTo>
                <a:cubicBezTo>
                  <a:pt x="5171" y="1402"/>
                  <a:pt x="2602" y="2769"/>
                  <a:pt x="0" y="3970"/>
                </a:cubicBezTo>
                <a:cubicBezTo>
                  <a:pt x="934" y="4471"/>
                  <a:pt x="1902" y="4971"/>
                  <a:pt x="2902" y="5371"/>
                </a:cubicBezTo>
                <a:cubicBezTo>
                  <a:pt x="6672" y="6772"/>
                  <a:pt x="11042" y="6105"/>
                  <a:pt x="14444" y="4037"/>
                </a:cubicBezTo>
                <a:cubicBezTo>
                  <a:pt x="15945" y="3103"/>
                  <a:pt x="17279" y="1935"/>
                  <a:pt x="18414" y="635"/>
                </a:cubicBezTo>
                <a:cubicBezTo>
                  <a:pt x="14911" y="368"/>
                  <a:pt x="11375" y="1"/>
                  <a:pt x="7939" y="7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1007861" y="-66800"/>
            <a:ext cx="2673587" cy="668063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7602374" y="3763375"/>
            <a:ext cx="2751085" cy="19883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7758925" y="3787600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-1125150" y="-242825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1344132" y="1711986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1"/>
          </p:nvPr>
        </p:nvSpPr>
        <p:spPr>
          <a:xfrm>
            <a:off x="1346082" y="2227550"/>
            <a:ext cx="2894700" cy="7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title" idx="2"/>
          </p:nvPr>
        </p:nvSpPr>
        <p:spPr>
          <a:xfrm>
            <a:off x="4878434" y="1711975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3"/>
          </p:nvPr>
        </p:nvSpPr>
        <p:spPr>
          <a:xfrm>
            <a:off x="4878434" y="2226925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 idx="4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title" idx="5"/>
          </p:nvPr>
        </p:nvSpPr>
        <p:spPr>
          <a:xfrm>
            <a:off x="1344132" y="3297386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6"/>
          </p:nvPr>
        </p:nvSpPr>
        <p:spPr>
          <a:xfrm>
            <a:off x="1344132" y="3808725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 idx="7"/>
          </p:nvPr>
        </p:nvSpPr>
        <p:spPr>
          <a:xfrm>
            <a:off x="4878434" y="3297375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8"/>
          </p:nvPr>
        </p:nvSpPr>
        <p:spPr>
          <a:xfrm>
            <a:off x="4878434" y="3808100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/>
          <p:nvPr/>
        </p:nvSpPr>
        <p:spPr>
          <a:xfrm>
            <a:off x="8021050" y="-1193075"/>
            <a:ext cx="1649771" cy="4899744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7431550" y="3039525"/>
            <a:ext cx="1103463" cy="1065506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5887000" y="3518888"/>
            <a:ext cx="4050309" cy="207011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7079633" y="2940075"/>
            <a:ext cx="2547800" cy="245471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 rot="5400000">
            <a:off x="-2408215" y="1095176"/>
            <a:ext cx="5950091" cy="1112239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2"/>
          <p:cNvSpPr/>
          <p:nvPr/>
        </p:nvSpPr>
        <p:spPr>
          <a:xfrm rot="10035811">
            <a:off x="-956817" y="-1268"/>
            <a:ext cx="2478412" cy="2387858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"/>
          <p:cNvSpPr/>
          <p:nvPr/>
        </p:nvSpPr>
        <p:spPr>
          <a:xfrm rot="7254111">
            <a:off x="317774" y="1904531"/>
            <a:ext cx="701392" cy="689742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/>
          </p:nvPr>
        </p:nvSpPr>
        <p:spPr>
          <a:xfrm>
            <a:off x="2642550" y="789725"/>
            <a:ext cx="3858900" cy="7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6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subTitle" idx="1"/>
          </p:nvPr>
        </p:nvSpPr>
        <p:spPr>
          <a:xfrm>
            <a:off x="2642550" y="1771376"/>
            <a:ext cx="3858900" cy="35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subTitle" idx="2"/>
          </p:nvPr>
        </p:nvSpPr>
        <p:spPr>
          <a:xfrm>
            <a:off x="2642550" y="2155425"/>
            <a:ext cx="3858900" cy="9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2827500" y="3611875"/>
            <a:ext cx="34890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 Narrow"/>
              <a:buNone/>
            </a:pP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endParaRPr sz="12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6430655" y="185597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-362825" y="-3203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705700" y="2199100"/>
            <a:ext cx="3543224" cy="341376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-2872720" y="317202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 flipH="1">
            <a:off x="4764725" y="-2247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/>
          <p:nvPr/>
        </p:nvSpPr>
        <p:spPr>
          <a:xfrm rot="4500029">
            <a:off x="93659" y="2718207"/>
            <a:ext cx="3543161" cy="341370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1353872" y="-169303"/>
            <a:ext cx="7887674" cy="10687980"/>
          </a:xfrm>
          <a:custGeom>
            <a:avLst/>
            <a:gdLst/>
            <a:ahLst/>
            <a:cxnLst/>
            <a:rect l="l" t="t" r="r" b="b"/>
            <a:pathLst>
              <a:path w="23730" h="31753" extrusionOk="0">
                <a:moveTo>
                  <a:pt x="1" y="0"/>
                </a:moveTo>
                <a:cubicBezTo>
                  <a:pt x="12" y="191"/>
                  <a:pt x="120" y="357"/>
                  <a:pt x="191" y="524"/>
                </a:cubicBezTo>
                <a:cubicBezTo>
                  <a:pt x="465" y="1084"/>
                  <a:pt x="763" y="1643"/>
                  <a:pt x="1084" y="2179"/>
                </a:cubicBezTo>
                <a:cubicBezTo>
                  <a:pt x="2287" y="4179"/>
                  <a:pt x="3870" y="5846"/>
                  <a:pt x="5942" y="7013"/>
                </a:cubicBezTo>
                <a:cubicBezTo>
                  <a:pt x="7347" y="7799"/>
                  <a:pt x="8835" y="8382"/>
                  <a:pt x="10395" y="8799"/>
                </a:cubicBezTo>
                <a:cubicBezTo>
                  <a:pt x="11490" y="9097"/>
                  <a:pt x="12562" y="9454"/>
                  <a:pt x="13490" y="10168"/>
                </a:cubicBezTo>
                <a:cubicBezTo>
                  <a:pt x="14526" y="10966"/>
                  <a:pt x="15479" y="11847"/>
                  <a:pt x="16264" y="12895"/>
                </a:cubicBezTo>
                <a:cubicBezTo>
                  <a:pt x="18086" y="15252"/>
                  <a:pt x="19122" y="17931"/>
                  <a:pt x="19443" y="20907"/>
                </a:cubicBezTo>
                <a:cubicBezTo>
                  <a:pt x="19586" y="22336"/>
                  <a:pt x="19622" y="23789"/>
                  <a:pt x="19741" y="25218"/>
                </a:cubicBezTo>
                <a:cubicBezTo>
                  <a:pt x="19813" y="26230"/>
                  <a:pt x="19979" y="27206"/>
                  <a:pt x="20313" y="28170"/>
                </a:cubicBezTo>
                <a:cubicBezTo>
                  <a:pt x="20848" y="29635"/>
                  <a:pt x="21777" y="30778"/>
                  <a:pt x="23134" y="31552"/>
                </a:cubicBezTo>
                <a:cubicBezTo>
                  <a:pt x="23287" y="31643"/>
                  <a:pt x="23448" y="31752"/>
                  <a:pt x="23633" y="31752"/>
                </a:cubicBezTo>
                <a:cubicBezTo>
                  <a:pt x="23665" y="31752"/>
                  <a:pt x="23697" y="31749"/>
                  <a:pt x="23730" y="31742"/>
                </a:cubicBezTo>
                <a:lnTo>
                  <a:pt x="237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-1234475" y="4471600"/>
            <a:ext cx="3451957" cy="747486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6312624" y="-89900"/>
            <a:ext cx="3002097" cy="801511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505914" y="2913163"/>
            <a:ext cx="2898600" cy="39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506814" y="3406913"/>
            <a:ext cx="2896800" cy="10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4739486" y="1909223"/>
            <a:ext cx="2898600" cy="104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4739486" y="1412563"/>
            <a:ext cx="2898600" cy="39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1276825" y="-338425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rot="10800000">
            <a:off x="6888750" y="4295000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758875" y="-493000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 rot="10800000" flipH="1">
            <a:off x="6726600" y="-233325"/>
            <a:ext cx="2947210" cy="1506323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 rot="10800000" flipH="1">
            <a:off x="-798250" y="3199269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 rot="10369521" flipH="1">
            <a:off x="-177835" y="3407852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rot="10800000" flipH="1">
            <a:off x="7318425" y="-149877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2140950" y="1473238"/>
            <a:ext cx="4864500" cy="8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2138550" y="2361274"/>
            <a:ext cx="4866900" cy="12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-21275" y="-60700"/>
            <a:ext cx="2635657" cy="1136802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 rot="10800000">
            <a:off x="6034253" y="4475810"/>
            <a:ext cx="3336125" cy="83361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776299" y="3228725"/>
            <a:ext cx="23133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778249" y="3718907"/>
            <a:ext cx="23094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 idx="2"/>
          </p:nvPr>
        </p:nvSpPr>
        <p:spPr>
          <a:xfrm>
            <a:off x="3415350" y="3228725"/>
            <a:ext cx="23133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3"/>
          </p:nvPr>
        </p:nvSpPr>
        <p:spPr>
          <a:xfrm>
            <a:off x="3415350" y="3718907"/>
            <a:ext cx="23133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4"/>
          </p:nvPr>
        </p:nvSpPr>
        <p:spPr>
          <a:xfrm>
            <a:off x="6031851" y="3228725"/>
            <a:ext cx="23133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5"/>
          </p:nvPr>
        </p:nvSpPr>
        <p:spPr>
          <a:xfrm>
            <a:off x="6031851" y="3718907"/>
            <a:ext cx="23133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6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7749100" y="3505025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 flipH="1">
            <a:off x="5818606" y="-1008971"/>
            <a:ext cx="3641723" cy="3911762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 flipH="1">
            <a:off x="6437789" y="909179"/>
            <a:ext cx="1080149" cy="1062207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>
            <a:off x="5526361" y="3306202"/>
            <a:ext cx="3897993" cy="1992042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-19325" y="-87300"/>
            <a:ext cx="3138011" cy="1353475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1709188" y="1440719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"/>
          </p:nvPr>
        </p:nvSpPr>
        <p:spPr>
          <a:xfrm>
            <a:off x="1708738" y="1936372"/>
            <a:ext cx="3265200" cy="17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 rot="10800000" flipH="1">
            <a:off x="7837877" y="2932289"/>
            <a:ext cx="3678948" cy="236996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 rot="10800000">
            <a:off x="-1316617" y="-1310600"/>
            <a:ext cx="2933467" cy="2884739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 rot="10800000">
            <a:off x="-1339675" y="4064989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1204188" y="1756923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1"/>
          </p:nvPr>
        </p:nvSpPr>
        <p:spPr>
          <a:xfrm>
            <a:off x="1203750" y="2252577"/>
            <a:ext cx="3265200" cy="11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-112000" y="-808350"/>
            <a:ext cx="2045324" cy="2196988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6107775" y="-14177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138925" y="4678900"/>
            <a:ext cx="2249125" cy="487025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/>
          <p:nvPr/>
        </p:nvSpPr>
        <p:spPr>
          <a:xfrm rot="10800000">
            <a:off x="6981453" y="4599035"/>
            <a:ext cx="3336125" cy="83361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61" r:id="rId5"/>
    <p:sldLayoutId id="2147483662" r:id="rId6"/>
    <p:sldLayoutId id="2147483663" r:id="rId7"/>
    <p:sldLayoutId id="2147483667" r:id="rId8"/>
    <p:sldLayoutId id="2147483668" r:id="rId9"/>
    <p:sldLayoutId id="2147483673" r:id="rId10"/>
    <p:sldLayoutId id="2147483678" r:id="rId11"/>
    <p:sldLayoutId id="2147483679" r:id="rId12"/>
    <p:sldLayoutId id="214748368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G00398070@atu.i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shannongf74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ctrTitle"/>
          </p:nvPr>
        </p:nvSpPr>
        <p:spPr>
          <a:xfrm>
            <a:off x="1597000" y="1371713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AI-Powered Interview Preparation App</a:t>
            </a:r>
            <a:endParaRPr dirty="0"/>
          </a:p>
        </p:txBody>
      </p:sp>
      <p:sp>
        <p:nvSpPr>
          <p:cNvPr id="297" name="Google Shape;297;p37"/>
          <p:cNvSpPr/>
          <p:nvPr/>
        </p:nvSpPr>
        <p:spPr>
          <a:xfrm>
            <a:off x="1597000" y="3549250"/>
            <a:ext cx="3894900" cy="752586"/>
          </a:xfrm>
          <a:prstGeom prst="roundRect">
            <a:avLst>
              <a:gd name="adj" fmla="val 3276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subTitle" idx="1"/>
          </p:nvPr>
        </p:nvSpPr>
        <p:spPr>
          <a:xfrm>
            <a:off x="1762900" y="3607600"/>
            <a:ext cx="3563100" cy="6249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Shannon Fernandes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BEng Software &amp; Electronic Engineering(Hons)</a:t>
            </a: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G00398070</a:t>
            </a:r>
            <a:endParaRPr sz="1200" dirty="0"/>
          </a:p>
        </p:txBody>
      </p:sp>
      <p:grpSp>
        <p:nvGrpSpPr>
          <p:cNvPr id="2" name="Google Shape;8257;p90">
            <a:extLst>
              <a:ext uri="{FF2B5EF4-FFF2-40B4-BE49-F238E27FC236}">
                <a16:creationId xmlns:a16="http://schemas.microsoft.com/office/drawing/2014/main" id="{4B33409A-EF9A-193E-D972-F796E1FE8536}"/>
              </a:ext>
            </a:extLst>
          </p:cNvPr>
          <p:cNvGrpSpPr/>
          <p:nvPr/>
        </p:nvGrpSpPr>
        <p:grpSpPr>
          <a:xfrm>
            <a:off x="5035999" y="3577421"/>
            <a:ext cx="290001" cy="355258"/>
            <a:chOff x="-45277900" y="3938500"/>
            <a:chExt cx="244975" cy="300100"/>
          </a:xfrm>
        </p:grpSpPr>
        <p:sp>
          <p:nvSpPr>
            <p:cNvPr id="3" name="Google Shape;8258;p90">
              <a:extLst>
                <a:ext uri="{FF2B5EF4-FFF2-40B4-BE49-F238E27FC236}">
                  <a16:creationId xmlns:a16="http://schemas.microsoft.com/office/drawing/2014/main" id="{9E56E436-FDA5-DAC6-788A-D6240FD79DED}"/>
                </a:ext>
              </a:extLst>
            </p:cNvPr>
            <p:cNvSpPr/>
            <p:nvPr/>
          </p:nvSpPr>
          <p:spPr>
            <a:xfrm>
              <a:off x="-45210950" y="4107825"/>
              <a:ext cx="23650" cy="24450"/>
            </a:xfrm>
            <a:custGeom>
              <a:avLst/>
              <a:gdLst/>
              <a:ahLst/>
              <a:cxnLst/>
              <a:rect l="l" t="t" r="r" b="b"/>
              <a:pathLst>
                <a:path w="946" h="978" extrusionOk="0">
                  <a:moveTo>
                    <a:pt x="473" y="1"/>
                  </a:moveTo>
                  <a:lnTo>
                    <a:pt x="1" y="978"/>
                  </a:lnTo>
                  <a:lnTo>
                    <a:pt x="946" y="978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59;p90">
              <a:extLst>
                <a:ext uri="{FF2B5EF4-FFF2-40B4-BE49-F238E27FC236}">
                  <a16:creationId xmlns:a16="http://schemas.microsoft.com/office/drawing/2014/main" id="{5C9B6A57-62E2-5C6F-A6ED-5DF4DCC69DA4}"/>
                </a:ext>
              </a:extLst>
            </p:cNvPr>
            <p:cNvSpPr/>
            <p:nvPr/>
          </p:nvSpPr>
          <p:spPr>
            <a:xfrm>
              <a:off x="-45084925" y="39432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260;p90">
              <a:extLst>
                <a:ext uri="{FF2B5EF4-FFF2-40B4-BE49-F238E27FC236}">
                  <a16:creationId xmlns:a16="http://schemas.microsoft.com/office/drawing/2014/main" id="{8AA706E7-CBD6-FF70-9E05-EDA46A7460DA}"/>
                </a:ext>
              </a:extLst>
            </p:cNvPr>
            <p:cNvSpPr/>
            <p:nvPr/>
          </p:nvSpPr>
          <p:spPr>
            <a:xfrm>
              <a:off x="-45260575" y="3938500"/>
              <a:ext cx="227650" cy="300100"/>
            </a:xfrm>
            <a:custGeom>
              <a:avLst/>
              <a:gdLst/>
              <a:ahLst/>
              <a:cxnLst/>
              <a:rect l="l" t="t" r="r" b="b"/>
              <a:pathLst>
                <a:path w="9106" h="1200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222"/>
                  </a:lnTo>
                  <a:lnTo>
                    <a:pt x="7342" y="4222"/>
                  </a:lnTo>
                  <a:cubicBezTo>
                    <a:pt x="7562" y="4222"/>
                    <a:pt x="7720" y="4380"/>
                    <a:pt x="7720" y="4600"/>
                  </a:cubicBezTo>
                  <a:lnTo>
                    <a:pt x="7720" y="10208"/>
                  </a:lnTo>
                  <a:cubicBezTo>
                    <a:pt x="7720" y="10428"/>
                    <a:pt x="7562" y="10586"/>
                    <a:pt x="7342" y="10586"/>
                  </a:cubicBezTo>
                  <a:lnTo>
                    <a:pt x="1" y="10586"/>
                  </a:lnTo>
                  <a:lnTo>
                    <a:pt x="1" y="11626"/>
                  </a:lnTo>
                  <a:cubicBezTo>
                    <a:pt x="1" y="11846"/>
                    <a:pt x="158" y="12004"/>
                    <a:pt x="348" y="12004"/>
                  </a:cubicBezTo>
                  <a:lnTo>
                    <a:pt x="8759" y="12004"/>
                  </a:lnTo>
                  <a:cubicBezTo>
                    <a:pt x="8980" y="12004"/>
                    <a:pt x="9106" y="11846"/>
                    <a:pt x="9106" y="11626"/>
                  </a:cubicBezTo>
                  <a:lnTo>
                    <a:pt x="9106" y="2804"/>
                  </a:lnTo>
                  <a:lnTo>
                    <a:pt x="6680" y="2804"/>
                  </a:lnTo>
                  <a:lnTo>
                    <a:pt x="6680" y="2773"/>
                  </a:lnTo>
                  <a:cubicBezTo>
                    <a:pt x="6491" y="2773"/>
                    <a:pt x="6333" y="2615"/>
                    <a:pt x="6333" y="2426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261;p90">
              <a:extLst>
                <a:ext uri="{FF2B5EF4-FFF2-40B4-BE49-F238E27FC236}">
                  <a16:creationId xmlns:a16="http://schemas.microsoft.com/office/drawing/2014/main" id="{FE5F1053-2C89-80E1-5201-E3EBF4AC1F13}"/>
                </a:ext>
              </a:extLst>
            </p:cNvPr>
            <p:cNvSpPr/>
            <p:nvPr/>
          </p:nvSpPr>
          <p:spPr>
            <a:xfrm>
              <a:off x="-45277900" y="4061375"/>
              <a:ext cx="193000" cy="122875"/>
            </a:xfrm>
            <a:custGeom>
              <a:avLst/>
              <a:gdLst/>
              <a:ahLst/>
              <a:cxnLst/>
              <a:rect l="l" t="t" r="r" b="b"/>
              <a:pathLst>
                <a:path w="7720" h="4915" extrusionOk="0">
                  <a:moveTo>
                    <a:pt x="5987" y="693"/>
                  </a:moveTo>
                  <a:cubicBezTo>
                    <a:pt x="6207" y="693"/>
                    <a:pt x="6333" y="851"/>
                    <a:pt x="6333" y="1071"/>
                  </a:cubicBezTo>
                  <a:cubicBezTo>
                    <a:pt x="6302" y="1260"/>
                    <a:pt x="6144" y="1418"/>
                    <a:pt x="5987" y="1418"/>
                  </a:cubicBezTo>
                  <a:cubicBezTo>
                    <a:pt x="5798" y="1418"/>
                    <a:pt x="5640" y="1260"/>
                    <a:pt x="5640" y="1071"/>
                  </a:cubicBezTo>
                  <a:cubicBezTo>
                    <a:pt x="5640" y="851"/>
                    <a:pt x="5798" y="693"/>
                    <a:pt x="5987" y="693"/>
                  </a:cubicBezTo>
                  <a:close/>
                  <a:moveTo>
                    <a:pt x="3246" y="701"/>
                  </a:moveTo>
                  <a:cubicBezTo>
                    <a:pt x="3372" y="701"/>
                    <a:pt x="3498" y="772"/>
                    <a:pt x="3561" y="914"/>
                  </a:cubicBezTo>
                  <a:lnTo>
                    <a:pt x="4979" y="3686"/>
                  </a:lnTo>
                  <a:cubicBezTo>
                    <a:pt x="4979" y="3907"/>
                    <a:pt x="4884" y="4096"/>
                    <a:pt x="4727" y="4159"/>
                  </a:cubicBezTo>
                  <a:cubicBezTo>
                    <a:pt x="4695" y="4222"/>
                    <a:pt x="4601" y="4222"/>
                    <a:pt x="4569" y="4222"/>
                  </a:cubicBezTo>
                  <a:cubicBezTo>
                    <a:pt x="4443" y="4222"/>
                    <a:pt x="4349" y="4127"/>
                    <a:pt x="4254" y="4001"/>
                  </a:cubicBezTo>
                  <a:lnTo>
                    <a:pt x="4033" y="3497"/>
                  </a:lnTo>
                  <a:lnTo>
                    <a:pt x="2364" y="3497"/>
                  </a:lnTo>
                  <a:lnTo>
                    <a:pt x="2143" y="4001"/>
                  </a:lnTo>
                  <a:cubicBezTo>
                    <a:pt x="2075" y="4115"/>
                    <a:pt x="1940" y="4196"/>
                    <a:pt x="1811" y="4196"/>
                  </a:cubicBezTo>
                  <a:cubicBezTo>
                    <a:pt x="1762" y="4196"/>
                    <a:pt x="1714" y="4185"/>
                    <a:pt x="1671" y="4159"/>
                  </a:cubicBezTo>
                  <a:cubicBezTo>
                    <a:pt x="1513" y="4096"/>
                    <a:pt x="1419" y="3844"/>
                    <a:pt x="1513" y="3686"/>
                  </a:cubicBezTo>
                  <a:lnTo>
                    <a:pt x="2931" y="914"/>
                  </a:lnTo>
                  <a:cubicBezTo>
                    <a:pt x="2994" y="772"/>
                    <a:pt x="3120" y="701"/>
                    <a:pt x="3246" y="701"/>
                  </a:cubicBezTo>
                  <a:close/>
                  <a:moveTo>
                    <a:pt x="5955" y="2079"/>
                  </a:moveTo>
                  <a:cubicBezTo>
                    <a:pt x="6144" y="2079"/>
                    <a:pt x="6302" y="2237"/>
                    <a:pt x="6302" y="2426"/>
                  </a:cubicBezTo>
                  <a:lnTo>
                    <a:pt x="6302" y="3844"/>
                  </a:lnTo>
                  <a:cubicBezTo>
                    <a:pt x="6302" y="4064"/>
                    <a:pt x="6144" y="4222"/>
                    <a:pt x="5955" y="4222"/>
                  </a:cubicBezTo>
                  <a:cubicBezTo>
                    <a:pt x="5766" y="4222"/>
                    <a:pt x="5609" y="4064"/>
                    <a:pt x="5609" y="3844"/>
                  </a:cubicBezTo>
                  <a:lnTo>
                    <a:pt x="5609" y="2426"/>
                  </a:lnTo>
                  <a:cubicBezTo>
                    <a:pt x="5609" y="2237"/>
                    <a:pt x="5766" y="2079"/>
                    <a:pt x="5955" y="2079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568"/>
                  </a:lnTo>
                  <a:cubicBezTo>
                    <a:pt x="1" y="4757"/>
                    <a:pt x="158" y="4915"/>
                    <a:pt x="347" y="4915"/>
                  </a:cubicBezTo>
                  <a:lnTo>
                    <a:pt x="7720" y="4915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>
            <a:spLocks noGrp="1"/>
          </p:cNvSpPr>
          <p:nvPr>
            <p:ph type="title"/>
          </p:nvPr>
        </p:nvSpPr>
        <p:spPr>
          <a:xfrm>
            <a:off x="405000" y="435013"/>
            <a:ext cx="4864500" cy="8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/>
              <a:t>Industry Collaboration</a:t>
            </a:r>
            <a:endParaRPr sz="3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7B5EF-F61C-CB66-F160-A5FCFB066DDF}"/>
              </a:ext>
            </a:extLst>
          </p:cNvPr>
          <p:cNvSpPr txBox="1"/>
          <p:nvPr/>
        </p:nvSpPr>
        <p:spPr>
          <a:xfrm>
            <a:off x="241590" y="1400354"/>
            <a:ext cx="561022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yne" panose="020B0604020202020204" charset="0"/>
              </a:rPr>
              <a:t>Researching React State Management Tools – Comparing Context API, Redux, </a:t>
            </a:r>
            <a:r>
              <a:rPr lang="en-GB" sz="1600" dirty="0" err="1">
                <a:latin typeface="Syne" panose="020B0604020202020204" charset="0"/>
              </a:rPr>
              <a:t>Zustand</a:t>
            </a:r>
            <a:r>
              <a:rPr lang="en-GB" sz="1600" dirty="0">
                <a:latin typeface="Syne" panose="020B0604020202020204" charset="0"/>
              </a:rPr>
              <a:t>, </a:t>
            </a:r>
            <a:r>
              <a:rPr lang="en-GB" sz="1600" dirty="0" err="1">
                <a:latin typeface="Syne" panose="020B0604020202020204" charset="0"/>
              </a:rPr>
              <a:t>Jotai</a:t>
            </a:r>
            <a:r>
              <a:rPr lang="en-GB" sz="1600" dirty="0">
                <a:latin typeface="Syne" panose="020B0604020202020204" charset="0"/>
              </a:rPr>
              <a:t>, Recoil.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yne" panose="020B0604020202020204" charset="0"/>
              </a:rPr>
              <a:t>Useful design patterns and conventions: Enums, custom react hooks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yne" panose="020B0604020202020204" charset="0"/>
              </a:rPr>
              <a:t>Software development concepts: Separation of Concerns, SOLID principles, pure functions.</a:t>
            </a:r>
          </a:p>
        </p:txBody>
      </p:sp>
      <p:pic>
        <p:nvPicPr>
          <p:cNvPr id="3074" name="Picture 2" descr="Reward Strategy - Reward Strategy supplier directory - Globalization  Partners">
            <a:extLst>
              <a:ext uri="{FF2B5EF4-FFF2-40B4-BE49-F238E27FC236}">
                <a16:creationId xmlns:a16="http://schemas.microsoft.com/office/drawing/2014/main" id="{16A6BBCD-283F-F2F3-FEF8-3EE84E55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217" y="3743146"/>
            <a:ext cx="1257239" cy="83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delity Investments: The Role Roth IRAs Can Play in Retirement | CSUF News">
            <a:extLst>
              <a:ext uri="{FF2B5EF4-FFF2-40B4-BE49-F238E27FC236}">
                <a16:creationId xmlns:a16="http://schemas.microsoft.com/office/drawing/2014/main" id="{9F706F54-988C-F069-72D6-3F650B2F0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058" y="3741225"/>
            <a:ext cx="1714499" cy="83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EFBB58-1B92-D77B-371C-1EEC8E183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8592" y="638953"/>
            <a:ext cx="2802310" cy="1877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3A5727-7B27-D5CA-FDEB-9E375E8C00EA}"/>
              </a:ext>
            </a:extLst>
          </p:cNvPr>
          <p:cNvSpPr txBox="1"/>
          <p:nvPr/>
        </p:nvSpPr>
        <p:spPr>
          <a:xfrm>
            <a:off x="6100101" y="2457889"/>
            <a:ext cx="28023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ne" panose="020B0604020202020204" charset="0"/>
                <a:cs typeface="Arial"/>
                <a:sym typeface="Arial"/>
              </a:rPr>
              <a:t>Fig </a:t>
            </a:r>
            <a:r>
              <a:rPr lang="en-US" sz="1000" dirty="0">
                <a:latin typeface="Syne" panose="020B0604020202020204" charset="0"/>
              </a:rPr>
              <a:t>3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ne" panose="020B0604020202020204" charset="0"/>
                <a:cs typeface="Arial"/>
                <a:sym typeface="Arial"/>
              </a:rPr>
              <a:t>.1 State Management Tool research done in collaboration with GP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A7EF3A-DEAA-722C-1CE8-8546D6EF9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0199" y="2926634"/>
            <a:ext cx="1685702" cy="15779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4741D-2919-0F2B-0142-0749B41B1880}"/>
              </a:ext>
            </a:extLst>
          </p:cNvPr>
          <p:cNvSpPr txBox="1"/>
          <p:nvPr/>
        </p:nvSpPr>
        <p:spPr>
          <a:xfrm>
            <a:off x="6100101" y="4456099"/>
            <a:ext cx="31400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ne" panose="020B0604020202020204" charset="0"/>
                <a:cs typeface="Arial"/>
                <a:sym typeface="Arial"/>
              </a:rPr>
              <a:t>Fig 3.2 Using Enumerations as a source of truth for multiple components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>
          <a:extLst>
            <a:ext uri="{FF2B5EF4-FFF2-40B4-BE49-F238E27FC236}">
              <a16:creationId xmlns:a16="http://schemas.microsoft.com/office/drawing/2014/main" id="{FB01E3EC-E103-3FF9-A3DD-C88361E1E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8">
            <a:extLst>
              <a:ext uri="{FF2B5EF4-FFF2-40B4-BE49-F238E27FC236}">
                <a16:creationId xmlns:a16="http://schemas.microsoft.com/office/drawing/2014/main" id="{2F059675-6BA4-9786-D7B4-730525D71B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Developments</a:t>
            </a:r>
            <a:endParaRPr dirty="0"/>
          </a:p>
        </p:txBody>
      </p:sp>
      <p:sp>
        <p:nvSpPr>
          <p:cNvPr id="763" name="Google Shape;763;p58">
            <a:extLst>
              <a:ext uri="{FF2B5EF4-FFF2-40B4-BE49-F238E27FC236}">
                <a16:creationId xmlns:a16="http://schemas.microsoft.com/office/drawing/2014/main" id="{98A42EBA-1B68-239F-4D99-B2BE6468D0DF}"/>
              </a:ext>
            </a:extLst>
          </p:cNvPr>
          <p:cNvSpPr/>
          <p:nvPr/>
        </p:nvSpPr>
        <p:spPr>
          <a:xfrm>
            <a:off x="2409885" y="1830949"/>
            <a:ext cx="1904275" cy="353871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58">
            <a:extLst>
              <a:ext uri="{FF2B5EF4-FFF2-40B4-BE49-F238E27FC236}">
                <a16:creationId xmlns:a16="http://schemas.microsoft.com/office/drawing/2014/main" id="{77B12349-FEEB-A3CF-6FF0-1CA22CB34F1D}"/>
              </a:ext>
            </a:extLst>
          </p:cNvPr>
          <p:cNvSpPr/>
          <p:nvPr/>
        </p:nvSpPr>
        <p:spPr>
          <a:xfrm>
            <a:off x="2378452" y="2876620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58">
            <a:extLst>
              <a:ext uri="{FF2B5EF4-FFF2-40B4-BE49-F238E27FC236}">
                <a16:creationId xmlns:a16="http://schemas.microsoft.com/office/drawing/2014/main" id="{10DBBEA9-EB4F-F525-D497-D4169A8413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3877" y="2936456"/>
            <a:ext cx="1827900" cy="27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Syne" panose="020B0604020202020204" charset="0"/>
              </a:rPr>
              <a:t>Model Selection</a:t>
            </a:r>
            <a:endParaRPr sz="1800" dirty="0">
              <a:latin typeface="Syne" panose="020B0604020202020204" charset="0"/>
            </a:endParaRPr>
          </a:p>
        </p:txBody>
      </p:sp>
      <p:sp>
        <p:nvSpPr>
          <p:cNvPr id="766" name="Google Shape;766;p58">
            <a:extLst>
              <a:ext uri="{FF2B5EF4-FFF2-40B4-BE49-F238E27FC236}">
                <a16:creationId xmlns:a16="http://schemas.microsoft.com/office/drawing/2014/main" id="{EAD02427-CD15-E135-2AF0-F348FF0F31E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11002" y="2817232"/>
            <a:ext cx="2478000" cy="5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Give users the option to pick different LLMs</a:t>
            </a:r>
            <a:endParaRPr sz="1600" dirty="0"/>
          </a:p>
        </p:txBody>
      </p:sp>
      <p:sp>
        <p:nvSpPr>
          <p:cNvPr id="767" name="Google Shape;767;p58">
            <a:extLst>
              <a:ext uri="{FF2B5EF4-FFF2-40B4-BE49-F238E27FC236}">
                <a16:creationId xmlns:a16="http://schemas.microsoft.com/office/drawing/2014/main" id="{30DB77E1-7F89-6DC0-E286-78F84CD017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92754" y="1856171"/>
            <a:ext cx="1827900" cy="27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Syne" panose="020B0604020202020204" charset="0"/>
              </a:rPr>
              <a:t>Text-to-Speech</a:t>
            </a:r>
            <a:endParaRPr sz="2000" dirty="0">
              <a:solidFill>
                <a:schemeClr val="lt1"/>
              </a:solidFill>
              <a:latin typeface="Syne" panose="020B0604020202020204" charset="0"/>
            </a:endParaRPr>
          </a:p>
        </p:txBody>
      </p:sp>
      <p:sp>
        <p:nvSpPr>
          <p:cNvPr id="768" name="Google Shape;768;p58">
            <a:extLst>
              <a:ext uri="{FF2B5EF4-FFF2-40B4-BE49-F238E27FC236}">
                <a16:creationId xmlns:a16="http://schemas.microsoft.com/office/drawing/2014/main" id="{A1AF2668-F4B7-DA4C-9591-19734816750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13240" y="1704432"/>
            <a:ext cx="2474400" cy="53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Improved accessibility using </a:t>
            </a:r>
            <a:r>
              <a:rPr lang="en-US" sz="1600" dirty="0" err="1"/>
              <a:t>WhisperAI</a:t>
            </a:r>
            <a:r>
              <a:rPr lang="en-US" sz="1600" dirty="0"/>
              <a:t> to read text</a:t>
            </a:r>
            <a:endParaRPr sz="1600" dirty="0"/>
          </a:p>
        </p:txBody>
      </p:sp>
      <p:cxnSp>
        <p:nvCxnSpPr>
          <p:cNvPr id="772" name="Google Shape;772;p58">
            <a:extLst>
              <a:ext uri="{FF2B5EF4-FFF2-40B4-BE49-F238E27FC236}">
                <a16:creationId xmlns:a16="http://schemas.microsoft.com/office/drawing/2014/main" id="{8BA67083-E8A3-2D05-F046-3A6310F65B6E}"/>
              </a:ext>
            </a:extLst>
          </p:cNvPr>
          <p:cNvCxnSpPr>
            <a:cxnSpLocks/>
            <a:stCxn id="763" idx="2"/>
            <a:endCxn id="764" idx="0"/>
          </p:cNvCxnSpPr>
          <p:nvPr/>
        </p:nvCxnSpPr>
        <p:spPr>
          <a:xfrm>
            <a:off x="3362023" y="2184820"/>
            <a:ext cx="6279" cy="69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74" name="Google Shape;774;p58">
            <a:extLst>
              <a:ext uri="{FF2B5EF4-FFF2-40B4-BE49-F238E27FC236}">
                <a16:creationId xmlns:a16="http://schemas.microsoft.com/office/drawing/2014/main" id="{0FBBC5AE-7969-42BC-8BCE-5D3B69C3A694}"/>
              </a:ext>
            </a:extLst>
          </p:cNvPr>
          <p:cNvSpPr/>
          <p:nvPr/>
        </p:nvSpPr>
        <p:spPr>
          <a:xfrm>
            <a:off x="1923654" y="1716859"/>
            <a:ext cx="569100" cy="56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58">
            <a:extLst>
              <a:ext uri="{FF2B5EF4-FFF2-40B4-BE49-F238E27FC236}">
                <a16:creationId xmlns:a16="http://schemas.microsoft.com/office/drawing/2014/main" id="{B3C31C3E-33B9-ADC0-1321-BD5A22404B0E}"/>
              </a:ext>
            </a:extLst>
          </p:cNvPr>
          <p:cNvSpPr/>
          <p:nvPr/>
        </p:nvSpPr>
        <p:spPr>
          <a:xfrm>
            <a:off x="1923654" y="2792009"/>
            <a:ext cx="569100" cy="56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7016;p88">
            <a:extLst>
              <a:ext uri="{FF2B5EF4-FFF2-40B4-BE49-F238E27FC236}">
                <a16:creationId xmlns:a16="http://schemas.microsoft.com/office/drawing/2014/main" id="{20019B1C-8D92-DAF0-DD76-23B910235355}"/>
              </a:ext>
            </a:extLst>
          </p:cNvPr>
          <p:cNvGrpSpPr/>
          <p:nvPr/>
        </p:nvGrpSpPr>
        <p:grpSpPr>
          <a:xfrm>
            <a:off x="2016019" y="1813076"/>
            <a:ext cx="353802" cy="351497"/>
            <a:chOff x="580725" y="3617925"/>
            <a:chExt cx="299325" cy="297375"/>
          </a:xfrm>
          <a:solidFill>
            <a:srgbClr val="F6EFDC"/>
          </a:solidFill>
        </p:grpSpPr>
        <p:sp>
          <p:nvSpPr>
            <p:cNvPr id="10" name="Google Shape;7017;p88">
              <a:extLst>
                <a:ext uri="{FF2B5EF4-FFF2-40B4-BE49-F238E27FC236}">
                  <a16:creationId xmlns:a16="http://schemas.microsoft.com/office/drawing/2014/main" id="{EFE63A11-2C68-A869-5555-2DD587E2F641}"/>
                </a:ext>
              </a:extLst>
            </p:cNvPr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018;p88">
              <a:extLst>
                <a:ext uri="{FF2B5EF4-FFF2-40B4-BE49-F238E27FC236}">
                  <a16:creationId xmlns:a16="http://schemas.microsoft.com/office/drawing/2014/main" id="{C5D411DF-3017-9578-B85F-ED6EC1DFC112}"/>
                </a:ext>
              </a:extLst>
            </p:cNvPr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19;p88">
              <a:extLst>
                <a:ext uri="{FF2B5EF4-FFF2-40B4-BE49-F238E27FC236}">
                  <a16:creationId xmlns:a16="http://schemas.microsoft.com/office/drawing/2014/main" id="{A5BF5AF7-A8CE-FB15-FEC3-44D0D77B387A}"/>
                </a:ext>
              </a:extLst>
            </p:cNvPr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20;p88">
              <a:extLst>
                <a:ext uri="{FF2B5EF4-FFF2-40B4-BE49-F238E27FC236}">
                  <a16:creationId xmlns:a16="http://schemas.microsoft.com/office/drawing/2014/main" id="{D6EF9C01-01B9-5280-FFCD-5C8B950E9E9E}"/>
                </a:ext>
              </a:extLst>
            </p:cNvPr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21;p88">
              <a:extLst>
                <a:ext uri="{FF2B5EF4-FFF2-40B4-BE49-F238E27FC236}">
                  <a16:creationId xmlns:a16="http://schemas.microsoft.com/office/drawing/2014/main" id="{D86AC7ED-1F62-3D57-8F93-FCB6DD12C654}"/>
                </a:ext>
              </a:extLst>
            </p:cNvPr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919;p92">
            <a:extLst>
              <a:ext uri="{FF2B5EF4-FFF2-40B4-BE49-F238E27FC236}">
                <a16:creationId xmlns:a16="http://schemas.microsoft.com/office/drawing/2014/main" id="{4B8243CD-307C-C504-9012-9B5CDCF4CC76}"/>
              </a:ext>
            </a:extLst>
          </p:cNvPr>
          <p:cNvGrpSpPr/>
          <p:nvPr/>
        </p:nvGrpSpPr>
        <p:grpSpPr>
          <a:xfrm>
            <a:off x="1998027" y="2857736"/>
            <a:ext cx="423079" cy="423043"/>
            <a:chOff x="-4478975" y="3251700"/>
            <a:chExt cx="293825" cy="293800"/>
          </a:xfrm>
          <a:solidFill>
            <a:srgbClr val="164A4A"/>
          </a:solidFill>
        </p:grpSpPr>
        <p:sp>
          <p:nvSpPr>
            <p:cNvPr id="16" name="Google Shape;8920;p92">
              <a:extLst>
                <a:ext uri="{FF2B5EF4-FFF2-40B4-BE49-F238E27FC236}">
                  <a16:creationId xmlns:a16="http://schemas.microsoft.com/office/drawing/2014/main" id="{48D84636-CF0C-8293-BF20-66607CEF6BA2}"/>
                </a:ext>
              </a:extLst>
            </p:cNvPr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21;p92">
              <a:extLst>
                <a:ext uri="{FF2B5EF4-FFF2-40B4-BE49-F238E27FC236}">
                  <a16:creationId xmlns:a16="http://schemas.microsoft.com/office/drawing/2014/main" id="{8D934FCA-9461-7E5A-9BA3-A6DAE38448D0}"/>
                </a:ext>
              </a:extLst>
            </p:cNvPr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22;p92">
              <a:extLst>
                <a:ext uri="{FF2B5EF4-FFF2-40B4-BE49-F238E27FC236}">
                  <a16:creationId xmlns:a16="http://schemas.microsoft.com/office/drawing/2014/main" id="{2A55E2A8-22FD-4CE3-1791-7307256D3A12}"/>
                </a:ext>
              </a:extLst>
            </p:cNvPr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317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>
          <a:extLst>
            <a:ext uri="{FF2B5EF4-FFF2-40B4-BE49-F238E27FC236}">
              <a16:creationId xmlns:a16="http://schemas.microsoft.com/office/drawing/2014/main" id="{13D491B3-CDEE-C9E3-EA3E-97967C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72">
            <a:extLst>
              <a:ext uri="{FF2B5EF4-FFF2-40B4-BE49-F238E27FC236}">
                <a16:creationId xmlns:a16="http://schemas.microsoft.com/office/drawing/2014/main" id="{4CAA26B5-095B-FFD2-37D1-77C460A988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2550" y="789725"/>
            <a:ext cx="3858900" cy="7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61" name="Google Shape;1061;p72">
            <a:extLst>
              <a:ext uri="{FF2B5EF4-FFF2-40B4-BE49-F238E27FC236}">
                <a16:creationId xmlns:a16="http://schemas.microsoft.com/office/drawing/2014/main" id="{80BF7213-AD2E-424E-77FD-3621BAB4F36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95408" y="1677511"/>
            <a:ext cx="5553183" cy="35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IE" dirty="0"/>
              <a:t>https://ai-interview-preparation-app.vercel.app/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2" name="Google Shape;1062;p72">
            <a:extLst>
              <a:ext uri="{FF2B5EF4-FFF2-40B4-BE49-F238E27FC236}">
                <a16:creationId xmlns:a16="http://schemas.microsoft.com/office/drawing/2014/main" id="{01663D05-ACCF-1C8D-2AE0-B8238F4B081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642550" y="2155425"/>
            <a:ext cx="3858900" cy="9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G00398070@atu.ie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4"/>
              </a:rPr>
              <a:t>shannongf74@gmail.com</a:t>
            </a:r>
            <a:endParaRPr lang="en" dirty="0"/>
          </a:p>
        </p:txBody>
      </p:sp>
      <p:sp>
        <p:nvSpPr>
          <p:cNvPr id="1063" name="Google Shape;1063;p72">
            <a:extLst>
              <a:ext uri="{FF2B5EF4-FFF2-40B4-BE49-F238E27FC236}">
                <a16:creationId xmlns:a16="http://schemas.microsoft.com/office/drawing/2014/main" id="{7D43EC7A-E42B-C19A-4BBF-33B93B5E5E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642550" y="4331198"/>
            <a:ext cx="3858900" cy="23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/>
              <a:t>Please keep this slide for attribution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87089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>
          <a:extLst>
            <a:ext uri="{FF2B5EF4-FFF2-40B4-BE49-F238E27FC236}">
              <a16:creationId xmlns:a16="http://schemas.microsoft.com/office/drawing/2014/main" id="{568D4CF4-3023-CA65-57E0-EBE95AA4D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>
            <a:extLst>
              <a:ext uri="{FF2B5EF4-FFF2-40B4-BE49-F238E27FC236}">
                <a16:creationId xmlns:a16="http://schemas.microsoft.com/office/drawing/2014/main" id="{DA218F95-AD1A-EEB8-D5A6-20E4062118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8400" y="118556"/>
            <a:ext cx="14478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WHAT?</a:t>
            </a:r>
            <a:endParaRPr dirty="0"/>
          </a:p>
        </p:txBody>
      </p:sp>
      <p:sp>
        <p:nvSpPr>
          <p:cNvPr id="384" name="Google Shape;384;p44">
            <a:extLst>
              <a:ext uri="{FF2B5EF4-FFF2-40B4-BE49-F238E27FC236}">
                <a16:creationId xmlns:a16="http://schemas.microsoft.com/office/drawing/2014/main" id="{4B7B99AE-9E95-37C0-FBF6-7E8F6C78F6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8055" y="3258544"/>
            <a:ext cx="5593412" cy="17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MCQ web application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Questions and Answers generated by AI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Full Stack and Prompt Engineering focus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Gamify brushing up on technical topics</a:t>
            </a:r>
            <a:endParaRPr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918A1E-786F-BD18-F6C4-0DCD88261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9" t="17992" r="7932" b="38508"/>
          <a:stretch/>
        </p:blipFill>
        <p:spPr>
          <a:xfrm>
            <a:off x="638055" y="588818"/>
            <a:ext cx="7398276" cy="2334492"/>
          </a:xfrm>
          <a:prstGeom prst="rect">
            <a:avLst/>
          </a:prstGeom>
        </p:spPr>
      </p:pic>
      <p:sp>
        <p:nvSpPr>
          <p:cNvPr id="8" name="Google Shape;354;p41">
            <a:extLst>
              <a:ext uri="{FF2B5EF4-FFF2-40B4-BE49-F238E27FC236}">
                <a16:creationId xmlns:a16="http://schemas.microsoft.com/office/drawing/2014/main" id="{2D47EB2A-EA12-213A-5DB5-5F26652AE63A}"/>
              </a:ext>
            </a:extLst>
          </p:cNvPr>
          <p:cNvSpPr txBox="1">
            <a:spLocks/>
          </p:cNvSpPr>
          <p:nvPr/>
        </p:nvSpPr>
        <p:spPr>
          <a:xfrm>
            <a:off x="638055" y="2923310"/>
            <a:ext cx="3830036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yne"/>
              <a:buNone/>
              <a:defRPr sz="21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yne"/>
              <a:buNone/>
              <a:defRPr sz="21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yne"/>
              <a:buNone/>
              <a:defRPr sz="21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yne"/>
              <a:buNone/>
              <a:defRPr sz="21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yne"/>
              <a:buNone/>
              <a:defRPr sz="21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yne"/>
              <a:buNone/>
              <a:defRPr sz="21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yne"/>
              <a:buNone/>
              <a:defRPr sz="21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yne"/>
              <a:buNone/>
              <a:defRPr sz="21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/>
            <a:r>
              <a:rPr lang="en-US" sz="1000" dirty="0"/>
              <a:t>Fig 1.1 Simplified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84268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>
          <a:extLst>
            <a:ext uri="{FF2B5EF4-FFF2-40B4-BE49-F238E27FC236}">
              <a16:creationId xmlns:a16="http://schemas.microsoft.com/office/drawing/2014/main" id="{E0E25891-4418-0893-E06E-C7BD60BB2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7">
            <a:extLst>
              <a:ext uri="{FF2B5EF4-FFF2-40B4-BE49-F238E27FC236}">
                <a16:creationId xmlns:a16="http://schemas.microsoft.com/office/drawing/2014/main" id="{B6D8DCDE-B492-AA17-6379-883C9E71A7FF}"/>
              </a:ext>
            </a:extLst>
          </p:cNvPr>
          <p:cNvSpPr/>
          <p:nvPr/>
        </p:nvSpPr>
        <p:spPr>
          <a:xfrm>
            <a:off x="5337884" y="3229725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7">
            <a:extLst>
              <a:ext uri="{FF2B5EF4-FFF2-40B4-BE49-F238E27FC236}">
                <a16:creationId xmlns:a16="http://schemas.microsoft.com/office/drawing/2014/main" id="{6E30A310-B9ED-7AEE-90F1-AB4A7B28C4E8}"/>
              </a:ext>
            </a:extLst>
          </p:cNvPr>
          <p:cNvSpPr/>
          <p:nvPr/>
        </p:nvSpPr>
        <p:spPr>
          <a:xfrm>
            <a:off x="5337884" y="1644325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57">
            <a:extLst>
              <a:ext uri="{FF2B5EF4-FFF2-40B4-BE49-F238E27FC236}">
                <a16:creationId xmlns:a16="http://schemas.microsoft.com/office/drawing/2014/main" id="{2001C831-7B32-9ABB-3587-BD6DA4811F94}"/>
              </a:ext>
            </a:extLst>
          </p:cNvPr>
          <p:cNvSpPr/>
          <p:nvPr/>
        </p:nvSpPr>
        <p:spPr>
          <a:xfrm>
            <a:off x="1803582" y="3229725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8" name="Google Shape;748;p57">
            <a:extLst>
              <a:ext uri="{FF2B5EF4-FFF2-40B4-BE49-F238E27FC236}">
                <a16:creationId xmlns:a16="http://schemas.microsoft.com/office/drawing/2014/main" id="{C79532A1-A087-B191-B02A-A88F978454BE}"/>
              </a:ext>
            </a:extLst>
          </p:cNvPr>
          <p:cNvSpPr/>
          <p:nvPr/>
        </p:nvSpPr>
        <p:spPr>
          <a:xfrm>
            <a:off x="1803582" y="1644325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57">
            <a:extLst>
              <a:ext uri="{FF2B5EF4-FFF2-40B4-BE49-F238E27FC236}">
                <a16:creationId xmlns:a16="http://schemas.microsoft.com/office/drawing/2014/main" id="{F421AE2B-6AD3-A673-0A49-D43696CFF3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2182" y="1764060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Commitment</a:t>
            </a:r>
            <a:endParaRPr sz="1600" dirty="0"/>
          </a:p>
        </p:txBody>
      </p:sp>
      <p:sp>
        <p:nvSpPr>
          <p:cNvPr id="750" name="Google Shape;750;p57">
            <a:extLst>
              <a:ext uri="{FF2B5EF4-FFF2-40B4-BE49-F238E27FC236}">
                <a16:creationId xmlns:a16="http://schemas.microsoft.com/office/drawing/2014/main" id="{8A39E203-D1D4-6EAC-3C22-45C7A44B3D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6082" y="2227550"/>
            <a:ext cx="2894700" cy="7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 Questions – Small Commitment</a:t>
            </a:r>
            <a:endParaRPr dirty="0"/>
          </a:p>
        </p:txBody>
      </p:sp>
      <p:sp>
        <p:nvSpPr>
          <p:cNvPr id="751" name="Google Shape;751;p57">
            <a:extLst>
              <a:ext uri="{FF2B5EF4-FFF2-40B4-BE49-F238E27FC236}">
                <a16:creationId xmlns:a16="http://schemas.microsoft.com/office/drawing/2014/main" id="{C2BF1DC1-84EA-F413-2080-2FFAD6F42E0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03218" y="1772663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Convenience</a:t>
            </a:r>
            <a:endParaRPr sz="1600" dirty="0"/>
          </a:p>
        </p:txBody>
      </p:sp>
      <p:sp>
        <p:nvSpPr>
          <p:cNvPr id="752" name="Google Shape;752;p57">
            <a:extLst>
              <a:ext uri="{FF2B5EF4-FFF2-40B4-BE49-F238E27FC236}">
                <a16:creationId xmlns:a16="http://schemas.microsoft.com/office/drawing/2014/main" id="{43D9B61A-BB32-F816-4AFB-14820C0D930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878434" y="2226925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 dirty="0"/>
              <a:t>AI handles question hunting</a:t>
            </a:r>
            <a:endParaRPr dirty="0"/>
          </a:p>
        </p:txBody>
      </p:sp>
      <p:sp>
        <p:nvSpPr>
          <p:cNvPr id="753" name="Google Shape;753;p57">
            <a:extLst>
              <a:ext uri="{FF2B5EF4-FFF2-40B4-BE49-F238E27FC236}">
                <a16:creationId xmlns:a16="http://schemas.microsoft.com/office/drawing/2014/main" id="{922E4740-CDCB-6612-F2BB-323B0FB3053B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WHY?</a:t>
            </a:r>
            <a:endParaRPr dirty="0"/>
          </a:p>
        </p:txBody>
      </p:sp>
      <p:sp>
        <p:nvSpPr>
          <p:cNvPr id="754" name="Google Shape;754;p57">
            <a:extLst>
              <a:ext uri="{FF2B5EF4-FFF2-40B4-BE49-F238E27FC236}">
                <a16:creationId xmlns:a16="http://schemas.microsoft.com/office/drawing/2014/main" id="{9B8B22FF-BB54-8066-D4AC-5C932D5CB14B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342182" y="3343467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Tailored to You</a:t>
            </a:r>
            <a:endParaRPr sz="1400" dirty="0"/>
          </a:p>
        </p:txBody>
      </p:sp>
      <p:sp>
        <p:nvSpPr>
          <p:cNvPr id="755" name="Google Shape;755;p57">
            <a:extLst>
              <a:ext uri="{FF2B5EF4-FFF2-40B4-BE49-F238E27FC236}">
                <a16:creationId xmlns:a16="http://schemas.microsoft.com/office/drawing/2014/main" id="{D3E0E654-589A-2BA3-EA76-1F86BC2A9748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344132" y="3808725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suited to your industry; at the difficulty you want.</a:t>
            </a:r>
            <a:endParaRPr dirty="0"/>
          </a:p>
        </p:txBody>
      </p:sp>
      <p:sp>
        <p:nvSpPr>
          <p:cNvPr id="756" name="Google Shape;756;p57">
            <a:extLst>
              <a:ext uri="{FF2B5EF4-FFF2-40B4-BE49-F238E27FC236}">
                <a16:creationId xmlns:a16="http://schemas.microsoft.com/office/drawing/2014/main" id="{343675C9-A3D1-DAEB-1D05-0B4C4AA99D2B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4878434" y="3343467"/>
            <a:ext cx="28986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Stress</a:t>
            </a:r>
            <a:endParaRPr sz="1600" dirty="0"/>
          </a:p>
        </p:txBody>
      </p:sp>
      <p:sp>
        <p:nvSpPr>
          <p:cNvPr id="757" name="Google Shape;757;p57">
            <a:extLst>
              <a:ext uri="{FF2B5EF4-FFF2-40B4-BE49-F238E27FC236}">
                <a16:creationId xmlns:a16="http://schemas.microsoft.com/office/drawing/2014/main" id="{68AFA280-7344-DB08-EFA5-3C7FFE7CA682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878434" y="3808100"/>
            <a:ext cx="2898600" cy="7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Middle ground between mock interviews and reading online.</a:t>
            </a:r>
            <a:endParaRPr dirty="0"/>
          </a:p>
        </p:txBody>
      </p:sp>
      <p:grpSp>
        <p:nvGrpSpPr>
          <p:cNvPr id="4" name="Google Shape;7187;p88">
            <a:extLst>
              <a:ext uri="{FF2B5EF4-FFF2-40B4-BE49-F238E27FC236}">
                <a16:creationId xmlns:a16="http://schemas.microsoft.com/office/drawing/2014/main" id="{8B410305-9A05-A03D-8ABF-AE3E747E21F2}"/>
              </a:ext>
            </a:extLst>
          </p:cNvPr>
          <p:cNvGrpSpPr/>
          <p:nvPr/>
        </p:nvGrpSpPr>
        <p:grpSpPr>
          <a:xfrm>
            <a:off x="1165930" y="1574767"/>
            <a:ext cx="549224" cy="550715"/>
            <a:chOff x="1674750" y="3254050"/>
            <a:chExt cx="294575" cy="295375"/>
          </a:xfrm>
          <a:solidFill>
            <a:schemeClr val="bg2">
              <a:lumMod val="75000"/>
              <a:lumOff val="25000"/>
            </a:schemeClr>
          </a:solidFill>
        </p:grpSpPr>
        <p:sp>
          <p:nvSpPr>
            <p:cNvPr id="5" name="Google Shape;7188;p88">
              <a:extLst>
                <a:ext uri="{FF2B5EF4-FFF2-40B4-BE49-F238E27FC236}">
                  <a16:creationId xmlns:a16="http://schemas.microsoft.com/office/drawing/2014/main" id="{7F02971D-DEE9-E4E9-CB03-2EF4697AA5FA}"/>
                </a:ext>
              </a:extLst>
            </p:cNvPr>
            <p:cNvSpPr/>
            <p:nvPr/>
          </p:nvSpPr>
          <p:spPr>
            <a:xfrm>
              <a:off x="1691275" y="3351700"/>
              <a:ext cx="278050" cy="197725"/>
            </a:xfrm>
            <a:custGeom>
              <a:avLst/>
              <a:gdLst/>
              <a:ahLst/>
              <a:cxnLst/>
              <a:rect l="l" t="t" r="r" b="b"/>
              <a:pathLst>
                <a:path w="11122" h="7909" extrusionOk="0">
                  <a:moveTo>
                    <a:pt x="10535" y="0"/>
                  </a:moveTo>
                  <a:cubicBezTo>
                    <a:pt x="10489" y="0"/>
                    <a:pt x="10442" y="10"/>
                    <a:pt x="10397" y="33"/>
                  </a:cubicBezTo>
                  <a:cubicBezTo>
                    <a:pt x="10208" y="64"/>
                    <a:pt x="10114" y="253"/>
                    <a:pt x="10177" y="474"/>
                  </a:cubicBezTo>
                  <a:cubicBezTo>
                    <a:pt x="10334" y="978"/>
                    <a:pt x="10429" y="1482"/>
                    <a:pt x="10429" y="1986"/>
                  </a:cubicBezTo>
                  <a:cubicBezTo>
                    <a:pt x="10429" y="4885"/>
                    <a:pt x="8066" y="7247"/>
                    <a:pt x="5199" y="7247"/>
                  </a:cubicBezTo>
                  <a:cubicBezTo>
                    <a:pt x="3561" y="7247"/>
                    <a:pt x="2017" y="6397"/>
                    <a:pt x="1072" y="5137"/>
                  </a:cubicBezTo>
                  <a:lnTo>
                    <a:pt x="1733" y="5137"/>
                  </a:lnTo>
                  <a:cubicBezTo>
                    <a:pt x="1922" y="5137"/>
                    <a:pt x="2080" y="4979"/>
                    <a:pt x="2080" y="4790"/>
                  </a:cubicBezTo>
                  <a:cubicBezTo>
                    <a:pt x="2080" y="4601"/>
                    <a:pt x="1922" y="4443"/>
                    <a:pt x="1733" y="4443"/>
                  </a:cubicBezTo>
                  <a:lnTo>
                    <a:pt x="347" y="4443"/>
                  </a:lnTo>
                  <a:cubicBezTo>
                    <a:pt x="158" y="4443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47" y="6523"/>
                  </a:cubicBezTo>
                  <a:cubicBezTo>
                    <a:pt x="536" y="6523"/>
                    <a:pt x="694" y="6365"/>
                    <a:pt x="694" y="6176"/>
                  </a:cubicBezTo>
                  <a:lnTo>
                    <a:pt x="694" y="5767"/>
                  </a:lnTo>
                  <a:cubicBezTo>
                    <a:pt x="1796" y="7090"/>
                    <a:pt x="3466" y="7909"/>
                    <a:pt x="5199" y="7909"/>
                  </a:cubicBezTo>
                  <a:cubicBezTo>
                    <a:pt x="8412" y="7909"/>
                    <a:pt x="11122" y="5231"/>
                    <a:pt x="11122" y="1986"/>
                  </a:cubicBezTo>
                  <a:cubicBezTo>
                    <a:pt x="11122" y="1419"/>
                    <a:pt x="10996" y="820"/>
                    <a:pt x="10838" y="222"/>
                  </a:cubicBezTo>
                  <a:cubicBezTo>
                    <a:pt x="10814" y="102"/>
                    <a:pt x="10681" y="0"/>
                    <a:pt x="105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189;p88">
              <a:extLst>
                <a:ext uri="{FF2B5EF4-FFF2-40B4-BE49-F238E27FC236}">
                  <a16:creationId xmlns:a16="http://schemas.microsoft.com/office/drawing/2014/main" id="{76C33256-FADC-FB20-9D59-266F4E56AD46}"/>
                </a:ext>
              </a:extLst>
            </p:cNvPr>
            <p:cNvSpPr/>
            <p:nvPr/>
          </p:nvSpPr>
          <p:spPr>
            <a:xfrm>
              <a:off x="1674750" y="3254050"/>
              <a:ext cx="277250" cy="197900"/>
            </a:xfrm>
            <a:custGeom>
              <a:avLst/>
              <a:gdLst/>
              <a:ahLst/>
              <a:cxnLst/>
              <a:rect l="l" t="t" r="r" b="b"/>
              <a:pathLst>
                <a:path w="11090" h="7916" extrusionOk="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90;p88">
              <a:extLst>
                <a:ext uri="{FF2B5EF4-FFF2-40B4-BE49-F238E27FC236}">
                  <a16:creationId xmlns:a16="http://schemas.microsoft.com/office/drawing/2014/main" id="{CE702D32-04B2-13D0-64F5-2C2BB0636A26}"/>
                </a:ext>
              </a:extLst>
            </p:cNvPr>
            <p:cNvSpPr/>
            <p:nvPr/>
          </p:nvSpPr>
          <p:spPr>
            <a:xfrm>
              <a:off x="1727500" y="3306825"/>
              <a:ext cx="189075" cy="189050"/>
            </a:xfrm>
            <a:custGeom>
              <a:avLst/>
              <a:gdLst/>
              <a:ahLst/>
              <a:cxnLst/>
              <a:rect l="l" t="t" r="r" b="b"/>
              <a:pathLst>
                <a:path w="7563" h="7562" extrusionOk="0">
                  <a:moveTo>
                    <a:pt x="3750" y="2048"/>
                  </a:moveTo>
                  <a:cubicBezTo>
                    <a:pt x="3939" y="2048"/>
                    <a:pt x="4097" y="2206"/>
                    <a:pt x="4097" y="2426"/>
                  </a:cubicBezTo>
                  <a:lnTo>
                    <a:pt x="4097" y="3435"/>
                  </a:lnTo>
                  <a:lnTo>
                    <a:pt x="4475" y="3435"/>
                  </a:lnTo>
                  <a:cubicBezTo>
                    <a:pt x="4664" y="3435"/>
                    <a:pt x="4821" y="3592"/>
                    <a:pt x="4821" y="3781"/>
                  </a:cubicBezTo>
                  <a:cubicBezTo>
                    <a:pt x="4821" y="4002"/>
                    <a:pt x="4664" y="4159"/>
                    <a:pt x="4475" y="4159"/>
                  </a:cubicBezTo>
                  <a:lnTo>
                    <a:pt x="3750" y="4159"/>
                  </a:lnTo>
                  <a:cubicBezTo>
                    <a:pt x="3561" y="4159"/>
                    <a:pt x="3403" y="4002"/>
                    <a:pt x="3403" y="3781"/>
                  </a:cubicBezTo>
                  <a:lnTo>
                    <a:pt x="3403" y="2426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3435" y="0"/>
                  </a:moveTo>
                  <a:cubicBezTo>
                    <a:pt x="2647" y="95"/>
                    <a:pt x="1923" y="410"/>
                    <a:pt x="1356" y="883"/>
                  </a:cubicBezTo>
                  <a:lnTo>
                    <a:pt x="2049" y="1576"/>
                  </a:lnTo>
                  <a:cubicBezTo>
                    <a:pt x="2175" y="1702"/>
                    <a:pt x="2175" y="1954"/>
                    <a:pt x="2049" y="2048"/>
                  </a:cubicBezTo>
                  <a:cubicBezTo>
                    <a:pt x="1986" y="2111"/>
                    <a:pt x="1899" y="2143"/>
                    <a:pt x="1812" y="2143"/>
                  </a:cubicBezTo>
                  <a:cubicBezTo>
                    <a:pt x="1726" y="2143"/>
                    <a:pt x="1639" y="2111"/>
                    <a:pt x="1576" y="2048"/>
                  </a:cubicBezTo>
                  <a:lnTo>
                    <a:pt x="883" y="1355"/>
                  </a:lnTo>
                  <a:cubicBezTo>
                    <a:pt x="410" y="1922"/>
                    <a:pt x="95" y="2647"/>
                    <a:pt x="1" y="3435"/>
                  </a:cubicBezTo>
                  <a:lnTo>
                    <a:pt x="1041" y="3435"/>
                  </a:lnTo>
                  <a:cubicBezTo>
                    <a:pt x="1230" y="3435"/>
                    <a:pt x="1387" y="3592"/>
                    <a:pt x="1387" y="3781"/>
                  </a:cubicBezTo>
                  <a:cubicBezTo>
                    <a:pt x="1387" y="3970"/>
                    <a:pt x="1230" y="4128"/>
                    <a:pt x="1041" y="4128"/>
                  </a:cubicBezTo>
                  <a:lnTo>
                    <a:pt x="1" y="4128"/>
                  </a:lnTo>
                  <a:cubicBezTo>
                    <a:pt x="95" y="4915"/>
                    <a:pt x="410" y="5640"/>
                    <a:pt x="883" y="6238"/>
                  </a:cubicBezTo>
                  <a:lnTo>
                    <a:pt x="1576" y="5514"/>
                  </a:lnTo>
                  <a:cubicBezTo>
                    <a:pt x="1639" y="5451"/>
                    <a:pt x="1734" y="5419"/>
                    <a:pt x="1824" y="5419"/>
                  </a:cubicBezTo>
                  <a:cubicBezTo>
                    <a:pt x="1915" y="5419"/>
                    <a:pt x="2001" y="5451"/>
                    <a:pt x="2049" y="5514"/>
                  </a:cubicBezTo>
                  <a:cubicBezTo>
                    <a:pt x="2175" y="5640"/>
                    <a:pt x="2175" y="5860"/>
                    <a:pt x="2049" y="5986"/>
                  </a:cubicBezTo>
                  <a:lnTo>
                    <a:pt x="1356" y="6711"/>
                  </a:lnTo>
                  <a:cubicBezTo>
                    <a:pt x="1923" y="7184"/>
                    <a:pt x="2647" y="7499"/>
                    <a:pt x="3435" y="7562"/>
                  </a:cubicBezTo>
                  <a:lnTo>
                    <a:pt x="3435" y="6553"/>
                  </a:lnTo>
                  <a:cubicBezTo>
                    <a:pt x="3435" y="6333"/>
                    <a:pt x="3592" y="6175"/>
                    <a:pt x="3781" y="6175"/>
                  </a:cubicBezTo>
                  <a:cubicBezTo>
                    <a:pt x="4002" y="6175"/>
                    <a:pt x="4160" y="6333"/>
                    <a:pt x="4160" y="6553"/>
                  </a:cubicBezTo>
                  <a:lnTo>
                    <a:pt x="4160" y="7562"/>
                  </a:lnTo>
                  <a:cubicBezTo>
                    <a:pt x="4947" y="7499"/>
                    <a:pt x="5640" y="7184"/>
                    <a:pt x="6239" y="6711"/>
                  </a:cubicBezTo>
                  <a:lnTo>
                    <a:pt x="5514" y="5986"/>
                  </a:lnTo>
                  <a:cubicBezTo>
                    <a:pt x="5420" y="5860"/>
                    <a:pt x="5420" y="5640"/>
                    <a:pt x="5514" y="5514"/>
                  </a:cubicBezTo>
                  <a:cubicBezTo>
                    <a:pt x="5577" y="5451"/>
                    <a:pt x="5672" y="5419"/>
                    <a:pt x="5762" y="5419"/>
                  </a:cubicBezTo>
                  <a:cubicBezTo>
                    <a:pt x="5853" y="5419"/>
                    <a:pt x="5940" y="5451"/>
                    <a:pt x="5987" y="5514"/>
                  </a:cubicBezTo>
                  <a:lnTo>
                    <a:pt x="6711" y="6238"/>
                  </a:lnTo>
                  <a:cubicBezTo>
                    <a:pt x="7184" y="5640"/>
                    <a:pt x="7499" y="4915"/>
                    <a:pt x="7562" y="4128"/>
                  </a:cubicBezTo>
                  <a:lnTo>
                    <a:pt x="6554" y="4128"/>
                  </a:lnTo>
                  <a:cubicBezTo>
                    <a:pt x="6365" y="4128"/>
                    <a:pt x="6207" y="3970"/>
                    <a:pt x="6207" y="3781"/>
                  </a:cubicBezTo>
                  <a:cubicBezTo>
                    <a:pt x="6207" y="3592"/>
                    <a:pt x="6365" y="3435"/>
                    <a:pt x="6554" y="3435"/>
                  </a:cubicBezTo>
                  <a:lnTo>
                    <a:pt x="7562" y="3435"/>
                  </a:lnTo>
                  <a:cubicBezTo>
                    <a:pt x="7499" y="2647"/>
                    <a:pt x="7184" y="1922"/>
                    <a:pt x="6711" y="1355"/>
                  </a:cubicBezTo>
                  <a:lnTo>
                    <a:pt x="5987" y="2048"/>
                  </a:lnTo>
                  <a:cubicBezTo>
                    <a:pt x="5940" y="2111"/>
                    <a:pt x="5853" y="2143"/>
                    <a:pt x="5762" y="2143"/>
                  </a:cubicBezTo>
                  <a:cubicBezTo>
                    <a:pt x="5672" y="2143"/>
                    <a:pt x="5577" y="2111"/>
                    <a:pt x="5514" y="2048"/>
                  </a:cubicBezTo>
                  <a:cubicBezTo>
                    <a:pt x="5420" y="1922"/>
                    <a:pt x="5420" y="1702"/>
                    <a:pt x="5514" y="1576"/>
                  </a:cubicBezTo>
                  <a:lnTo>
                    <a:pt x="6239" y="883"/>
                  </a:lnTo>
                  <a:cubicBezTo>
                    <a:pt x="5640" y="410"/>
                    <a:pt x="4947" y="95"/>
                    <a:pt x="4160" y="0"/>
                  </a:cubicBezTo>
                  <a:lnTo>
                    <a:pt x="4160" y="1040"/>
                  </a:lnTo>
                  <a:cubicBezTo>
                    <a:pt x="4160" y="1229"/>
                    <a:pt x="4002" y="1387"/>
                    <a:pt x="3781" y="1387"/>
                  </a:cubicBezTo>
                  <a:cubicBezTo>
                    <a:pt x="3592" y="1387"/>
                    <a:pt x="3435" y="1229"/>
                    <a:pt x="3435" y="1040"/>
                  </a:cubicBezTo>
                  <a:lnTo>
                    <a:pt x="34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8973;p92">
            <a:extLst>
              <a:ext uri="{FF2B5EF4-FFF2-40B4-BE49-F238E27FC236}">
                <a16:creationId xmlns:a16="http://schemas.microsoft.com/office/drawing/2014/main" id="{89922D2D-6548-8745-7249-C87DBB1EF598}"/>
              </a:ext>
            </a:extLst>
          </p:cNvPr>
          <p:cNvGrpSpPr/>
          <p:nvPr/>
        </p:nvGrpSpPr>
        <p:grpSpPr>
          <a:xfrm>
            <a:off x="4700232" y="1608027"/>
            <a:ext cx="545261" cy="509996"/>
            <a:chOff x="-4118225" y="3990475"/>
            <a:chExt cx="292225" cy="273325"/>
          </a:xfrm>
          <a:solidFill>
            <a:schemeClr val="bg2">
              <a:lumMod val="75000"/>
              <a:lumOff val="25000"/>
            </a:schemeClr>
          </a:solidFill>
        </p:grpSpPr>
        <p:sp>
          <p:nvSpPr>
            <p:cNvPr id="9" name="Google Shape;8974;p92">
              <a:extLst>
                <a:ext uri="{FF2B5EF4-FFF2-40B4-BE49-F238E27FC236}">
                  <a16:creationId xmlns:a16="http://schemas.microsoft.com/office/drawing/2014/main" id="{52044194-865A-DBEC-25B7-DABF9E0220F6}"/>
                </a:ext>
              </a:extLst>
            </p:cNvPr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75;p92">
              <a:extLst>
                <a:ext uri="{FF2B5EF4-FFF2-40B4-BE49-F238E27FC236}">
                  <a16:creationId xmlns:a16="http://schemas.microsoft.com/office/drawing/2014/main" id="{30A0C530-C4BA-D526-1516-781953D695BB}"/>
                </a:ext>
              </a:extLst>
            </p:cNvPr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76;p92">
              <a:extLst>
                <a:ext uri="{FF2B5EF4-FFF2-40B4-BE49-F238E27FC236}">
                  <a16:creationId xmlns:a16="http://schemas.microsoft.com/office/drawing/2014/main" id="{BE6837AF-8E7D-E30F-DAE5-861C563139C2}"/>
                </a:ext>
              </a:extLst>
            </p:cNvPr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77;p92">
              <a:extLst>
                <a:ext uri="{FF2B5EF4-FFF2-40B4-BE49-F238E27FC236}">
                  <a16:creationId xmlns:a16="http://schemas.microsoft.com/office/drawing/2014/main" id="{494FE42B-1336-6F8B-024F-13771194B2A0}"/>
                </a:ext>
              </a:extLst>
            </p:cNvPr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7161;p88">
            <a:extLst>
              <a:ext uri="{FF2B5EF4-FFF2-40B4-BE49-F238E27FC236}">
                <a16:creationId xmlns:a16="http://schemas.microsoft.com/office/drawing/2014/main" id="{EA41A579-6AAA-A52B-A89B-6B91D200EE90}"/>
              </a:ext>
            </a:extLst>
          </p:cNvPr>
          <p:cNvGrpSpPr/>
          <p:nvPr/>
        </p:nvGrpSpPr>
        <p:grpSpPr>
          <a:xfrm>
            <a:off x="1129687" y="3157850"/>
            <a:ext cx="580040" cy="582096"/>
            <a:chOff x="4991425" y="3234750"/>
            <a:chExt cx="296175" cy="297225"/>
          </a:xfrm>
          <a:solidFill>
            <a:schemeClr val="bg2">
              <a:lumMod val="75000"/>
              <a:lumOff val="25000"/>
            </a:schemeClr>
          </a:solidFill>
        </p:grpSpPr>
        <p:sp>
          <p:nvSpPr>
            <p:cNvPr id="14" name="Google Shape;7162;p88">
              <a:extLst>
                <a:ext uri="{FF2B5EF4-FFF2-40B4-BE49-F238E27FC236}">
                  <a16:creationId xmlns:a16="http://schemas.microsoft.com/office/drawing/2014/main" id="{305E3B8E-5AA9-D2E1-B214-3DD0891AF8FB}"/>
                </a:ext>
              </a:extLst>
            </p:cNvPr>
            <p:cNvSpPr/>
            <p:nvPr/>
          </p:nvSpPr>
          <p:spPr>
            <a:xfrm>
              <a:off x="5077275" y="3304450"/>
              <a:ext cx="122100" cy="99275"/>
            </a:xfrm>
            <a:custGeom>
              <a:avLst/>
              <a:gdLst/>
              <a:ahLst/>
              <a:cxnLst/>
              <a:rect l="l" t="t" r="r" b="b"/>
              <a:pathLst>
                <a:path w="4884" h="3971" extrusionOk="0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63;p88">
              <a:extLst>
                <a:ext uri="{FF2B5EF4-FFF2-40B4-BE49-F238E27FC236}">
                  <a16:creationId xmlns:a16="http://schemas.microsoft.com/office/drawing/2014/main" id="{AA1467CE-7BA7-12F4-F514-4023AC5745DB}"/>
                </a:ext>
              </a:extLst>
            </p:cNvPr>
            <p:cNvSpPr/>
            <p:nvPr/>
          </p:nvSpPr>
          <p:spPr>
            <a:xfrm>
              <a:off x="5121375" y="3339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64;p88">
              <a:extLst>
                <a:ext uri="{FF2B5EF4-FFF2-40B4-BE49-F238E27FC236}">
                  <a16:creationId xmlns:a16="http://schemas.microsoft.com/office/drawing/2014/main" id="{C1F95626-C04D-3A66-7427-D153552FCA0D}"/>
                </a:ext>
              </a:extLst>
            </p:cNvPr>
            <p:cNvSpPr/>
            <p:nvPr/>
          </p:nvSpPr>
          <p:spPr>
            <a:xfrm>
              <a:off x="5009550" y="3234750"/>
              <a:ext cx="259150" cy="261125"/>
            </a:xfrm>
            <a:custGeom>
              <a:avLst/>
              <a:gdLst/>
              <a:ahLst/>
              <a:cxnLst/>
              <a:rect l="l" t="t" r="r" b="b"/>
              <a:pathLst>
                <a:path w="10366" h="10445" extrusionOk="0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65;p88">
              <a:extLst>
                <a:ext uri="{FF2B5EF4-FFF2-40B4-BE49-F238E27FC236}">
                  <a16:creationId xmlns:a16="http://schemas.microsoft.com/office/drawing/2014/main" id="{87601AAD-D72C-1214-7F8B-3712D0E871CB}"/>
                </a:ext>
              </a:extLst>
            </p:cNvPr>
            <p:cNvSpPr/>
            <p:nvPr/>
          </p:nvSpPr>
          <p:spPr>
            <a:xfrm>
              <a:off x="5105625" y="3391900"/>
              <a:ext cx="66975" cy="34675"/>
            </a:xfrm>
            <a:custGeom>
              <a:avLst/>
              <a:gdLst/>
              <a:ahLst/>
              <a:cxnLst/>
              <a:rect l="l" t="t" r="r" b="b"/>
              <a:pathLst>
                <a:path w="2679" h="1387" extrusionOk="0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66;p88">
              <a:extLst>
                <a:ext uri="{FF2B5EF4-FFF2-40B4-BE49-F238E27FC236}">
                  <a16:creationId xmlns:a16="http://schemas.microsoft.com/office/drawing/2014/main" id="{F0683D61-8899-C6C7-02D3-B2E31FA59845}"/>
                </a:ext>
              </a:extLst>
            </p:cNvPr>
            <p:cNvSpPr/>
            <p:nvPr/>
          </p:nvSpPr>
          <p:spPr>
            <a:xfrm>
              <a:off x="5192275" y="3443075"/>
              <a:ext cx="95325" cy="86975"/>
            </a:xfrm>
            <a:custGeom>
              <a:avLst/>
              <a:gdLst/>
              <a:ahLst/>
              <a:cxnLst/>
              <a:rect l="l" t="t" r="r" b="b"/>
              <a:pathLst>
                <a:path w="3813" h="3479" extrusionOk="0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67;p88">
              <a:extLst>
                <a:ext uri="{FF2B5EF4-FFF2-40B4-BE49-F238E27FC236}">
                  <a16:creationId xmlns:a16="http://schemas.microsoft.com/office/drawing/2014/main" id="{A7A9ED4D-8B21-CDA9-91F4-0496294E3A6E}"/>
                </a:ext>
              </a:extLst>
            </p:cNvPr>
            <p:cNvSpPr/>
            <p:nvPr/>
          </p:nvSpPr>
          <p:spPr>
            <a:xfrm>
              <a:off x="4991425" y="3444650"/>
              <a:ext cx="95325" cy="87325"/>
            </a:xfrm>
            <a:custGeom>
              <a:avLst/>
              <a:gdLst/>
              <a:ahLst/>
              <a:cxnLst/>
              <a:rect l="l" t="t" r="r" b="b"/>
              <a:pathLst>
                <a:path w="3813" h="3493" extrusionOk="0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" name="Graphic 27" descr="Worried face with solid fill with solid fill">
            <a:extLst>
              <a:ext uri="{FF2B5EF4-FFF2-40B4-BE49-F238E27FC236}">
                <a16:creationId xmlns:a16="http://schemas.microsoft.com/office/drawing/2014/main" id="{FE8E582E-706E-911A-6A50-52A0ABE70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6195" y="3107284"/>
            <a:ext cx="628821" cy="6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8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>
          <a:extLst>
            <a:ext uri="{FF2B5EF4-FFF2-40B4-BE49-F238E27FC236}">
              <a16:creationId xmlns:a16="http://schemas.microsoft.com/office/drawing/2014/main" id="{FC5A9B41-B896-D88D-DDA3-BF8BED82E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firebase&#10;&#10;Description automatically generated">
            <a:extLst>
              <a:ext uri="{FF2B5EF4-FFF2-40B4-BE49-F238E27FC236}">
                <a16:creationId xmlns:a16="http://schemas.microsoft.com/office/drawing/2014/main" id="{85456BE5-0050-EC74-6CEA-96F9290BE0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12" b="6325"/>
          <a:stretch/>
        </p:blipFill>
        <p:spPr>
          <a:xfrm>
            <a:off x="464288" y="-1"/>
            <a:ext cx="8215424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32C8DC-74B3-9033-A035-DE907CEA7CD1}"/>
              </a:ext>
            </a:extLst>
          </p:cNvPr>
          <p:cNvSpPr txBox="1"/>
          <p:nvPr/>
        </p:nvSpPr>
        <p:spPr>
          <a:xfrm>
            <a:off x="6928707" y="4897279"/>
            <a:ext cx="17510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ne" panose="020B0604020202020204" charset="0"/>
                <a:sym typeface="Arial"/>
              </a:rPr>
              <a:t>Fig 1.2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17342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>
          <a:extLst>
            <a:ext uri="{FF2B5EF4-FFF2-40B4-BE49-F238E27FC236}">
              <a16:creationId xmlns:a16="http://schemas.microsoft.com/office/drawing/2014/main" id="{8207F8CC-05E3-7E47-060E-FD60AA538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>
            <a:extLst>
              <a:ext uri="{FF2B5EF4-FFF2-40B4-BE49-F238E27FC236}">
                <a16:creationId xmlns:a16="http://schemas.microsoft.com/office/drawing/2014/main" id="{41884BC9-E7E2-2098-38D0-EC187B26A3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2334" y="0"/>
            <a:ext cx="2593708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HOW?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9A6A81-7E1B-C386-F57A-6721C12BC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6" y="895350"/>
            <a:ext cx="5915203" cy="39743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17FC67-EB97-A40F-E4B8-019A4912EF9E}"/>
              </a:ext>
            </a:extLst>
          </p:cNvPr>
          <p:cNvSpPr txBox="1"/>
          <p:nvPr/>
        </p:nvSpPr>
        <p:spPr>
          <a:xfrm>
            <a:off x="112917" y="4869712"/>
            <a:ext cx="23339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ne" panose="020B0604020202020204" charset="0"/>
                <a:sym typeface="Arial"/>
              </a:rPr>
              <a:t>Fig 1.3 User Flow State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33E05-5661-0852-CCC8-3E1B8640508E}"/>
              </a:ext>
            </a:extLst>
          </p:cNvPr>
          <p:cNvSpPr txBox="1"/>
          <p:nvPr/>
        </p:nvSpPr>
        <p:spPr>
          <a:xfrm>
            <a:off x="6095101" y="3453960"/>
            <a:ext cx="24874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ne" panose="020B0604020202020204" charset="0"/>
                <a:cs typeface="Arial"/>
                <a:sym typeface="Arial"/>
              </a:rPr>
              <a:t>Fig 1.4 Rough Sketch of Quiz Architecture</a:t>
            </a:r>
          </a:p>
        </p:txBody>
      </p:sp>
      <p:pic>
        <p:nvPicPr>
          <p:cNvPr id="2050" name="Picture 2" descr="Image preview">
            <a:extLst>
              <a:ext uri="{FF2B5EF4-FFF2-40B4-BE49-F238E27FC236}">
                <a16:creationId xmlns:a16="http://schemas.microsoft.com/office/drawing/2014/main" id="{904C9535-9EC0-1BE5-A958-5675A1CA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43528" y="1094651"/>
            <a:ext cx="1710882" cy="300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42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>
          <a:extLst>
            <a:ext uri="{FF2B5EF4-FFF2-40B4-BE49-F238E27FC236}">
              <a16:creationId xmlns:a16="http://schemas.microsoft.com/office/drawing/2014/main" id="{4885645D-1B70-A103-8A44-EBE3DBAB0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0">
            <a:extLst>
              <a:ext uri="{FF2B5EF4-FFF2-40B4-BE49-F238E27FC236}">
                <a16:creationId xmlns:a16="http://schemas.microsoft.com/office/drawing/2014/main" id="{40A10C4C-4A69-7FDF-157C-86FFE2471F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34333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Organization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C983E-44DF-8849-9E3B-C150E4CA7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3" y="842547"/>
            <a:ext cx="4446147" cy="37086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92B33-E239-4443-8B03-08F78A595A74}"/>
              </a:ext>
            </a:extLst>
          </p:cNvPr>
          <p:cNvSpPr txBox="1"/>
          <p:nvPr/>
        </p:nvSpPr>
        <p:spPr>
          <a:xfrm>
            <a:off x="125853" y="4551181"/>
            <a:ext cx="23339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ne" panose="020B0604020202020204" charset="0"/>
                <a:sym typeface="Arial"/>
              </a:rPr>
              <a:t>Fig 1.4 Jira Kanban 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BEDA0-EC0F-5688-F830-DA878B248BF1}"/>
              </a:ext>
            </a:extLst>
          </p:cNvPr>
          <p:cNvSpPr txBox="1"/>
          <p:nvPr/>
        </p:nvSpPr>
        <p:spPr>
          <a:xfrm>
            <a:off x="5797010" y="2228338"/>
            <a:ext cx="230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ne" panose="020B0604020202020204" charset="0"/>
                <a:sym typeface="Arial"/>
              </a:rPr>
              <a:t>Fig 1.5 Sticky Notes for Daily Planning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825CBB-844F-AF1B-D15F-530F0DB19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953" y="2571750"/>
            <a:ext cx="1537782" cy="19078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933184-E35B-4070-908F-02E3C9FB396E}"/>
              </a:ext>
            </a:extLst>
          </p:cNvPr>
          <p:cNvSpPr txBox="1"/>
          <p:nvPr/>
        </p:nvSpPr>
        <p:spPr>
          <a:xfrm>
            <a:off x="6027911" y="4479622"/>
            <a:ext cx="23081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ne" panose="020B0604020202020204" charset="0"/>
                <a:sym typeface="Arial"/>
              </a:rPr>
              <a:t>Fig 1.6 OneNote Segregation of Research</a:t>
            </a: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C0E898DA-8365-8A5B-94CD-2A75D6A2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010" y="842547"/>
            <a:ext cx="2309651" cy="138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50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>
          <a:extLst>
            <a:ext uri="{FF2B5EF4-FFF2-40B4-BE49-F238E27FC236}">
              <a16:creationId xmlns:a16="http://schemas.microsoft.com/office/drawing/2014/main" id="{FF7BD3C9-ECF8-821C-FB19-D8FA7CEA2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>
            <a:extLst>
              <a:ext uri="{FF2B5EF4-FFF2-40B4-BE49-F238E27FC236}">
                <a16:creationId xmlns:a16="http://schemas.microsoft.com/office/drawing/2014/main" id="{953FEC62-5843-E2D7-0D4A-ECE3C99F69C2}"/>
              </a:ext>
            </a:extLst>
          </p:cNvPr>
          <p:cNvSpPr/>
          <p:nvPr/>
        </p:nvSpPr>
        <p:spPr>
          <a:xfrm>
            <a:off x="4572000" y="1403425"/>
            <a:ext cx="3218708" cy="411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5">
            <a:extLst>
              <a:ext uri="{FF2B5EF4-FFF2-40B4-BE49-F238E27FC236}">
                <a16:creationId xmlns:a16="http://schemas.microsoft.com/office/drawing/2014/main" id="{59BE937D-7140-A9CE-1D7B-6019F2B83EE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571999" y="1403425"/>
            <a:ext cx="3218707" cy="39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Prompt Engineering</a:t>
            </a:r>
            <a:endParaRPr dirty="0"/>
          </a:p>
        </p:txBody>
      </p:sp>
      <p:sp>
        <p:nvSpPr>
          <p:cNvPr id="390" name="Google Shape;390;p45">
            <a:extLst>
              <a:ext uri="{FF2B5EF4-FFF2-40B4-BE49-F238E27FC236}">
                <a16:creationId xmlns:a16="http://schemas.microsoft.com/office/drawing/2014/main" id="{B606D9A9-06B2-BA4C-55E4-F2D00ED80A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6814" y="3406913"/>
            <a:ext cx="2896800" cy="10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Trade-offs: Best practice, or working features?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Novel Technologies with Industry Collaboration</a:t>
            </a:r>
            <a:endParaRPr dirty="0"/>
          </a:p>
        </p:txBody>
      </p:sp>
      <p:sp>
        <p:nvSpPr>
          <p:cNvPr id="391" name="Google Shape;391;p45">
            <a:extLst>
              <a:ext uri="{FF2B5EF4-FFF2-40B4-BE49-F238E27FC236}">
                <a16:creationId xmlns:a16="http://schemas.microsoft.com/office/drawing/2014/main" id="{9ACB0FC2-4410-07C7-1FEF-3A2564ACF57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739486" y="1909223"/>
            <a:ext cx="2898600" cy="13007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Less engineering, more art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What prompting method is suitable?</a:t>
            </a:r>
            <a:endParaRPr dirty="0"/>
          </a:p>
        </p:txBody>
      </p:sp>
      <p:sp>
        <p:nvSpPr>
          <p:cNvPr id="392" name="Google Shape;392;p45">
            <a:extLst>
              <a:ext uri="{FF2B5EF4-FFF2-40B4-BE49-F238E27FC236}">
                <a16:creationId xmlns:a16="http://schemas.microsoft.com/office/drawing/2014/main" id="{42E0FE23-720F-06D3-965C-67872FC81BFF}"/>
              </a:ext>
            </a:extLst>
          </p:cNvPr>
          <p:cNvSpPr/>
          <p:nvPr/>
        </p:nvSpPr>
        <p:spPr>
          <a:xfrm>
            <a:off x="5904222" y="77296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5">
            <a:extLst>
              <a:ext uri="{FF2B5EF4-FFF2-40B4-BE49-F238E27FC236}">
                <a16:creationId xmlns:a16="http://schemas.microsoft.com/office/drawing/2014/main" id="{4ED00572-6248-20F2-C2E5-B6CD9C7951C9}"/>
              </a:ext>
            </a:extLst>
          </p:cNvPr>
          <p:cNvSpPr/>
          <p:nvPr/>
        </p:nvSpPr>
        <p:spPr>
          <a:xfrm>
            <a:off x="6084064" y="923234"/>
            <a:ext cx="209414" cy="268570"/>
          </a:xfrm>
          <a:custGeom>
            <a:avLst/>
            <a:gdLst/>
            <a:ahLst/>
            <a:cxnLst/>
            <a:rect l="l" t="t" r="r" b="b"/>
            <a:pathLst>
              <a:path w="5133" h="6583" extrusionOk="0">
                <a:moveTo>
                  <a:pt x="2466" y="2909"/>
                </a:moveTo>
                <a:cubicBezTo>
                  <a:pt x="2775" y="2909"/>
                  <a:pt x="3085" y="3022"/>
                  <a:pt x="3311" y="3248"/>
                </a:cubicBezTo>
                <a:cubicBezTo>
                  <a:pt x="3489" y="3427"/>
                  <a:pt x="3609" y="3665"/>
                  <a:pt x="3656" y="3927"/>
                </a:cubicBezTo>
                <a:lnTo>
                  <a:pt x="3668" y="3903"/>
                </a:lnTo>
                <a:cubicBezTo>
                  <a:pt x="3710" y="3867"/>
                  <a:pt x="3757" y="3850"/>
                  <a:pt x="3805" y="3850"/>
                </a:cubicBezTo>
                <a:cubicBezTo>
                  <a:pt x="3853" y="3850"/>
                  <a:pt x="3900" y="3867"/>
                  <a:pt x="3942" y="3903"/>
                </a:cubicBezTo>
                <a:cubicBezTo>
                  <a:pt x="4025" y="3951"/>
                  <a:pt x="4025" y="4070"/>
                  <a:pt x="3954" y="4165"/>
                </a:cubicBezTo>
                <a:lnTo>
                  <a:pt x="3609" y="4498"/>
                </a:lnTo>
                <a:cubicBezTo>
                  <a:pt x="3573" y="4546"/>
                  <a:pt x="3525" y="4558"/>
                  <a:pt x="3478" y="4558"/>
                </a:cubicBezTo>
                <a:cubicBezTo>
                  <a:pt x="3430" y="4558"/>
                  <a:pt x="3370" y="4546"/>
                  <a:pt x="3347" y="4498"/>
                </a:cubicBezTo>
                <a:lnTo>
                  <a:pt x="3001" y="4165"/>
                </a:lnTo>
                <a:cubicBezTo>
                  <a:pt x="2930" y="4082"/>
                  <a:pt x="2930" y="3963"/>
                  <a:pt x="3001" y="3891"/>
                </a:cubicBezTo>
                <a:cubicBezTo>
                  <a:pt x="3039" y="3854"/>
                  <a:pt x="3086" y="3836"/>
                  <a:pt x="3132" y="3836"/>
                </a:cubicBezTo>
                <a:cubicBezTo>
                  <a:pt x="3175" y="3836"/>
                  <a:pt x="3217" y="3851"/>
                  <a:pt x="3251" y="3879"/>
                </a:cubicBezTo>
                <a:cubicBezTo>
                  <a:pt x="3228" y="3748"/>
                  <a:pt x="3156" y="3605"/>
                  <a:pt x="3049" y="3522"/>
                </a:cubicBezTo>
                <a:cubicBezTo>
                  <a:pt x="2894" y="3367"/>
                  <a:pt x="2686" y="3290"/>
                  <a:pt x="2474" y="3290"/>
                </a:cubicBezTo>
                <a:cubicBezTo>
                  <a:pt x="2263" y="3290"/>
                  <a:pt x="2049" y="3367"/>
                  <a:pt x="1882" y="3522"/>
                </a:cubicBezTo>
                <a:cubicBezTo>
                  <a:pt x="1846" y="3558"/>
                  <a:pt x="1799" y="3576"/>
                  <a:pt x="1751" y="3576"/>
                </a:cubicBezTo>
                <a:cubicBezTo>
                  <a:pt x="1704" y="3576"/>
                  <a:pt x="1656" y="3558"/>
                  <a:pt x="1620" y="3522"/>
                </a:cubicBezTo>
                <a:cubicBezTo>
                  <a:pt x="1549" y="3451"/>
                  <a:pt x="1549" y="3332"/>
                  <a:pt x="1620" y="3248"/>
                </a:cubicBezTo>
                <a:cubicBezTo>
                  <a:pt x="1846" y="3022"/>
                  <a:pt x="2156" y="2909"/>
                  <a:pt x="2466" y="2909"/>
                </a:cubicBezTo>
                <a:close/>
                <a:moveTo>
                  <a:pt x="1666" y="3921"/>
                </a:moveTo>
                <a:cubicBezTo>
                  <a:pt x="1715" y="3921"/>
                  <a:pt x="1763" y="3939"/>
                  <a:pt x="1799" y="3975"/>
                </a:cubicBezTo>
                <a:lnTo>
                  <a:pt x="2144" y="4320"/>
                </a:lnTo>
                <a:cubicBezTo>
                  <a:pt x="2215" y="4391"/>
                  <a:pt x="2215" y="4522"/>
                  <a:pt x="2144" y="4594"/>
                </a:cubicBezTo>
                <a:cubicBezTo>
                  <a:pt x="2096" y="4641"/>
                  <a:pt x="2049" y="4653"/>
                  <a:pt x="2001" y="4653"/>
                </a:cubicBezTo>
                <a:cubicBezTo>
                  <a:pt x="1965" y="4653"/>
                  <a:pt x="1930" y="4641"/>
                  <a:pt x="1882" y="4606"/>
                </a:cubicBezTo>
                <a:lnTo>
                  <a:pt x="1882" y="4606"/>
                </a:lnTo>
                <a:cubicBezTo>
                  <a:pt x="1918" y="4737"/>
                  <a:pt x="1989" y="4879"/>
                  <a:pt x="2096" y="4963"/>
                </a:cubicBezTo>
                <a:cubicBezTo>
                  <a:pt x="2239" y="5118"/>
                  <a:pt x="2454" y="5201"/>
                  <a:pt x="2680" y="5201"/>
                </a:cubicBezTo>
                <a:cubicBezTo>
                  <a:pt x="2894" y="5201"/>
                  <a:pt x="3097" y="5118"/>
                  <a:pt x="3251" y="4963"/>
                </a:cubicBezTo>
                <a:cubicBezTo>
                  <a:pt x="3293" y="4927"/>
                  <a:pt x="3344" y="4909"/>
                  <a:pt x="3393" y="4909"/>
                </a:cubicBezTo>
                <a:cubicBezTo>
                  <a:pt x="3442" y="4909"/>
                  <a:pt x="3489" y="4927"/>
                  <a:pt x="3525" y="4963"/>
                </a:cubicBezTo>
                <a:cubicBezTo>
                  <a:pt x="3585" y="5058"/>
                  <a:pt x="3585" y="5177"/>
                  <a:pt x="3513" y="5249"/>
                </a:cubicBezTo>
                <a:cubicBezTo>
                  <a:pt x="3287" y="5475"/>
                  <a:pt x="2977" y="5606"/>
                  <a:pt x="2656" y="5606"/>
                </a:cubicBezTo>
                <a:cubicBezTo>
                  <a:pt x="2335" y="5606"/>
                  <a:pt x="2037" y="5487"/>
                  <a:pt x="1811" y="5249"/>
                </a:cubicBezTo>
                <a:cubicBezTo>
                  <a:pt x="1632" y="5070"/>
                  <a:pt x="1513" y="4832"/>
                  <a:pt x="1465" y="4582"/>
                </a:cubicBezTo>
                <a:lnTo>
                  <a:pt x="1453" y="4594"/>
                </a:lnTo>
                <a:cubicBezTo>
                  <a:pt x="1418" y="4629"/>
                  <a:pt x="1370" y="4647"/>
                  <a:pt x="1323" y="4647"/>
                </a:cubicBezTo>
                <a:cubicBezTo>
                  <a:pt x="1275" y="4647"/>
                  <a:pt x="1227" y="4629"/>
                  <a:pt x="1192" y="4594"/>
                </a:cubicBezTo>
                <a:cubicBezTo>
                  <a:pt x="1108" y="4522"/>
                  <a:pt x="1108" y="4391"/>
                  <a:pt x="1192" y="4320"/>
                </a:cubicBezTo>
                <a:lnTo>
                  <a:pt x="1525" y="3975"/>
                </a:lnTo>
                <a:cubicBezTo>
                  <a:pt x="1567" y="3939"/>
                  <a:pt x="1617" y="3921"/>
                  <a:pt x="1666" y="3921"/>
                </a:cubicBezTo>
                <a:close/>
                <a:moveTo>
                  <a:pt x="2567" y="1"/>
                </a:moveTo>
                <a:cubicBezTo>
                  <a:pt x="2480" y="1"/>
                  <a:pt x="2394" y="40"/>
                  <a:pt x="2335" y="117"/>
                </a:cubicBezTo>
                <a:cubicBezTo>
                  <a:pt x="1704" y="843"/>
                  <a:pt x="1" y="2915"/>
                  <a:pt x="1" y="4058"/>
                </a:cubicBezTo>
                <a:cubicBezTo>
                  <a:pt x="1" y="5451"/>
                  <a:pt x="1144" y="6582"/>
                  <a:pt x="2561" y="6582"/>
                </a:cubicBezTo>
                <a:cubicBezTo>
                  <a:pt x="3966" y="6582"/>
                  <a:pt x="5121" y="5451"/>
                  <a:pt x="5121" y="4058"/>
                </a:cubicBezTo>
                <a:cubicBezTo>
                  <a:pt x="5133" y="2927"/>
                  <a:pt x="3430" y="855"/>
                  <a:pt x="2799" y="117"/>
                </a:cubicBezTo>
                <a:cubicBezTo>
                  <a:pt x="2739" y="40"/>
                  <a:pt x="2653" y="1"/>
                  <a:pt x="25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5">
            <a:extLst>
              <a:ext uri="{FF2B5EF4-FFF2-40B4-BE49-F238E27FC236}">
                <a16:creationId xmlns:a16="http://schemas.microsoft.com/office/drawing/2014/main" id="{DE778060-53E2-0A25-4229-BCA529131A23}"/>
              </a:ext>
            </a:extLst>
          </p:cNvPr>
          <p:cNvSpPr/>
          <p:nvPr/>
        </p:nvSpPr>
        <p:spPr>
          <a:xfrm>
            <a:off x="2670666" y="2234621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5">
            <a:extLst>
              <a:ext uri="{FF2B5EF4-FFF2-40B4-BE49-F238E27FC236}">
                <a16:creationId xmlns:a16="http://schemas.microsoft.com/office/drawing/2014/main" id="{CE39A6D1-39D1-D780-8D4C-2423DEEAFCAF}"/>
              </a:ext>
            </a:extLst>
          </p:cNvPr>
          <p:cNvSpPr/>
          <p:nvPr/>
        </p:nvSpPr>
        <p:spPr>
          <a:xfrm>
            <a:off x="2827025" y="2361738"/>
            <a:ext cx="256398" cy="314869"/>
          </a:xfrm>
          <a:custGeom>
            <a:avLst/>
            <a:gdLst/>
            <a:ahLst/>
            <a:cxnLst/>
            <a:rect l="l" t="t" r="r" b="b"/>
            <a:pathLst>
              <a:path w="5382" h="6609" extrusionOk="0">
                <a:moveTo>
                  <a:pt x="3120" y="382"/>
                </a:moveTo>
                <a:lnTo>
                  <a:pt x="3203" y="894"/>
                </a:lnTo>
                <a:lnTo>
                  <a:pt x="2762" y="787"/>
                </a:lnTo>
                <a:cubicBezTo>
                  <a:pt x="2739" y="787"/>
                  <a:pt x="2720" y="781"/>
                  <a:pt x="2703" y="781"/>
                </a:cubicBezTo>
                <a:cubicBezTo>
                  <a:pt x="2695" y="781"/>
                  <a:pt x="2687" y="783"/>
                  <a:pt x="2679" y="787"/>
                </a:cubicBezTo>
                <a:lnTo>
                  <a:pt x="2179" y="906"/>
                </a:lnTo>
                <a:lnTo>
                  <a:pt x="2286" y="382"/>
                </a:lnTo>
                <a:close/>
                <a:moveTo>
                  <a:pt x="1691" y="1418"/>
                </a:moveTo>
                <a:lnTo>
                  <a:pt x="1572" y="2037"/>
                </a:lnTo>
                <a:lnTo>
                  <a:pt x="917" y="2037"/>
                </a:lnTo>
                <a:lnTo>
                  <a:pt x="917" y="1608"/>
                </a:lnTo>
                <a:lnTo>
                  <a:pt x="1691" y="1418"/>
                </a:lnTo>
                <a:close/>
                <a:moveTo>
                  <a:pt x="3715" y="1418"/>
                </a:moveTo>
                <a:lnTo>
                  <a:pt x="4489" y="1608"/>
                </a:lnTo>
                <a:lnTo>
                  <a:pt x="4489" y="2037"/>
                </a:lnTo>
                <a:lnTo>
                  <a:pt x="3834" y="2037"/>
                </a:lnTo>
                <a:lnTo>
                  <a:pt x="3715" y="1418"/>
                </a:lnTo>
                <a:close/>
                <a:moveTo>
                  <a:pt x="2715" y="1180"/>
                </a:moveTo>
                <a:lnTo>
                  <a:pt x="3298" y="1322"/>
                </a:lnTo>
                <a:lnTo>
                  <a:pt x="3429" y="2049"/>
                </a:lnTo>
                <a:lnTo>
                  <a:pt x="1977" y="2049"/>
                </a:lnTo>
                <a:lnTo>
                  <a:pt x="1977" y="2037"/>
                </a:lnTo>
                <a:lnTo>
                  <a:pt x="2107" y="1322"/>
                </a:lnTo>
                <a:lnTo>
                  <a:pt x="2715" y="1180"/>
                </a:lnTo>
                <a:close/>
                <a:moveTo>
                  <a:pt x="3155" y="2430"/>
                </a:moveTo>
                <a:lnTo>
                  <a:pt x="2703" y="2823"/>
                </a:lnTo>
                <a:lnTo>
                  <a:pt x="2262" y="2430"/>
                </a:lnTo>
                <a:close/>
                <a:moveTo>
                  <a:pt x="3524" y="2584"/>
                </a:moveTo>
                <a:lnTo>
                  <a:pt x="3751" y="3751"/>
                </a:lnTo>
                <a:lnTo>
                  <a:pt x="2989" y="3085"/>
                </a:lnTo>
                <a:lnTo>
                  <a:pt x="3524" y="2584"/>
                </a:lnTo>
                <a:close/>
                <a:moveTo>
                  <a:pt x="1869" y="2608"/>
                </a:moveTo>
                <a:lnTo>
                  <a:pt x="2405" y="3085"/>
                </a:lnTo>
                <a:lnTo>
                  <a:pt x="1643" y="3763"/>
                </a:lnTo>
                <a:lnTo>
                  <a:pt x="1869" y="2608"/>
                </a:lnTo>
                <a:close/>
                <a:moveTo>
                  <a:pt x="4108" y="3477"/>
                </a:moveTo>
                <a:lnTo>
                  <a:pt x="5013" y="3656"/>
                </a:lnTo>
                <a:lnTo>
                  <a:pt x="5013" y="4073"/>
                </a:lnTo>
                <a:lnTo>
                  <a:pt x="4227" y="4073"/>
                </a:lnTo>
                <a:lnTo>
                  <a:pt x="4108" y="3477"/>
                </a:lnTo>
                <a:close/>
                <a:moveTo>
                  <a:pt x="1322" y="3501"/>
                </a:moveTo>
                <a:lnTo>
                  <a:pt x="1215" y="4097"/>
                </a:lnTo>
                <a:lnTo>
                  <a:pt x="417" y="4097"/>
                </a:lnTo>
                <a:lnTo>
                  <a:pt x="417" y="3680"/>
                </a:lnTo>
                <a:lnTo>
                  <a:pt x="1322" y="3501"/>
                </a:lnTo>
                <a:close/>
                <a:moveTo>
                  <a:pt x="2703" y="3346"/>
                </a:moveTo>
                <a:lnTo>
                  <a:pt x="3536" y="4097"/>
                </a:lnTo>
                <a:lnTo>
                  <a:pt x="1869" y="4097"/>
                </a:lnTo>
                <a:lnTo>
                  <a:pt x="2703" y="3346"/>
                </a:lnTo>
                <a:close/>
                <a:moveTo>
                  <a:pt x="3334" y="4478"/>
                </a:moveTo>
                <a:lnTo>
                  <a:pt x="2691" y="4847"/>
                </a:lnTo>
                <a:lnTo>
                  <a:pt x="2048" y="4478"/>
                </a:lnTo>
                <a:close/>
                <a:moveTo>
                  <a:pt x="3893" y="4585"/>
                </a:moveTo>
                <a:lnTo>
                  <a:pt x="4108" y="5668"/>
                </a:lnTo>
                <a:lnTo>
                  <a:pt x="3072" y="5073"/>
                </a:lnTo>
                <a:lnTo>
                  <a:pt x="3893" y="4585"/>
                </a:lnTo>
                <a:close/>
                <a:moveTo>
                  <a:pt x="1500" y="4585"/>
                </a:moveTo>
                <a:lnTo>
                  <a:pt x="2322" y="5073"/>
                </a:lnTo>
                <a:lnTo>
                  <a:pt x="1286" y="5680"/>
                </a:lnTo>
                <a:lnTo>
                  <a:pt x="1500" y="4585"/>
                </a:lnTo>
                <a:close/>
                <a:moveTo>
                  <a:pt x="2703" y="5299"/>
                </a:moveTo>
                <a:lnTo>
                  <a:pt x="3667" y="5859"/>
                </a:lnTo>
                <a:lnTo>
                  <a:pt x="1738" y="5859"/>
                </a:lnTo>
                <a:lnTo>
                  <a:pt x="2703" y="5299"/>
                </a:lnTo>
                <a:close/>
                <a:moveTo>
                  <a:pt x="2107" y="1"/>
                </a:moveTo>
                <a:cubicBezTo>
                  <a:pt x="2024" y="1"/>
                  <a:pt x="1929" y="60"/>
                  <a:pt x="1917" y="156"/>
                </a:cubicBezTo>
                <a:lnTo>
                  <a:pt x="1750" y="989"/>
                </a:lnTo>
                <a:lnTo>
                  <a:pt x="667" y="1263"/>
                </a:lnTo>
                <a:cubicBezTo>
                  <a:pt x="572" y="1275"/>
                  <a:pt x="512" y="1370"/>
                  <a:pt x="512" y="1453"/>
                </a:cubicBezTo>
                <a:lnTo>
                  <a:pt x="512" y="2227"/>
                </a:lnTo>
                <a:cubicBezTo>
                  <a:pt x="512" y="2334"/>
                  <a:pt x="607" y="2430"/>
                  <a:pt x="714" y="2430"/>
                </a:cubicBezTo>
                <a:lnTo>
                  <a:pt x="738" y="2430"/>
                </a:lnTo>
                <a:lnTo>
                  <a:pt x="738" y="2573"/>
                </a:lnTo>
                <a:cubicBezTo>
                  <a:pt x="738" y="2668"/>
                  <a:pt x="798" y="2751"/>
                  <a:pt x="893" y="2763"/>
                </a:cubicBezTo>
                <a:cubicBezTo>
                  <a:pt x="912" y="2768"/>
                  <a:pt x="930" y="2771"/>
                  <a:pt x="948" y="2771"/>
                </a:cubicBezTo>
                <a:cubicBezTo>
                  <a:pt x="1053" y="2771"/>
                  <a:pt x="1131" y="2685"/>
                  <a:pt x="1131" y="2573"/>
                </a:cubicBezTo>
                <a:lnTo>
                  <a:pt x="1131" y="2430"/>
                </a:lnTo>
                <a:lnTo>
                  <a:pt x="1512" y="2430"/>
                </a:lnTo>
                <a:lnTo>
                  <a:pt x="1381" y="3096"/>
                </a:lnTo>
                <a:lnTo>
                  <a:pt x="155" y="3335"/>
                </a:lnTo>
                <a:cubicBezTo>
                  <a:pt x="72" y="3346"/>
                  <a:pt x="0" y="3430"/>
                  <a:pt x="0" y="3525"/>
                </a:cubicBezTo>
                <a:lnTo>
                  <a:pt x="0" y="4299"/>
                </a:lnTo>
                <a:cubicBezTo>
                  <a:pt x="0" y="4406"/>
                  <a:pt x="83" y="4489"/>
                  <a:pt x="191" y="4489"/>
                </a:cubicBezTo>
                <a:lnTo>
                  <a:pt x="333" y="4478"/>
                </a:lnTo>
                <a:lnTo>
                  <a:pt x="333" y="4632"/>
                </a:lnTo>
                <a:cubicBezTo>
                  <a:pt x="333" y="4716"/>
                  <a:pt x="393" y="4811"/>
                  <a:pt x="488" y="4823"/>
                </a:cubicBezTo>
                <a:cubicBezTo>
                  <a:pt x="503" y="4826"/>
                  <a:pt x="518" y="4827"/>
                  <a:pt x="532" y="4827"/>
                </a:cubicBezTo>
                <a:cubicBezTo>
                  <a:pt x="642" y="4827"/>
                  <a:pt x="726" y="4748"/>
                  <a:pt x="726" y="4632"/>
                </a:cubicBezTo>
                <a:lnTo>
                  <a:pt x="726" y="4478"/>
                </a:lnTo>
                <a:lnTo>
                  <a:pt x="1095" y="4478"/>
                </a:lnTo>
                <a:lnTo>
                  <a:pt x="738" y="6371"/>
                </a:lnTo>
                <a:cubicBezTo>
                  <a:pt x="726" y="6478"/>
                  <a:pt x="786" y="6573"/>
                  <a:pt x="881" y="6597"/>
                </a:cubicBezTo>
                <a:cubicBezTo>
                  <a:pt x="890" y="6598"/>
                  <a:pt x="899" y="6598"/>
                  <a:pt x="908" y="6598"/>
                </a:cubicBezTo>
                <a:cubicBezTo>
                  <a:pt x="1006" y="6598"/>
                  <a:pt x="1096" y="6540"/>
                  <a:pt x="1107" y="6442"/>
                </a:cubicBezTo>
                <a:lnTo>
                  <a:pt x="1143" y="6264"/>
                </a:lnTo>
                <a:lnTo>
                  <a:pt x="4155" y="6264"/>
                </a:lnTo>
                <a:lnTo>
                  <a:pt x="4191" y="6442"/>
                </a:lnTo>
                <a:cubicBezTo>
                  <a:pt x="4203" y="6537"/>
                  <a:pt x="4298" y="6609"/>
                  <a:pt x="4382" y="6609"/>
                </a:cubicBezTo>
                <a:lnTo>
                  <a:pt x="4417" y="6609"/>
                </a:lnTo>
                <a:cubicBezTo>
                  <a:pt x="4513" y="6597"/>
                  <a:pt x="4596" y="6490"/>
                  <a:pt x="4560" y="6383"/>
                </a:cubicBezTo>
                <a:lnTo>
                  <a:pt x="4203" y="4489"/>
                </a:lnTo>
                <a:lnTo>
                  <a:pt x="4596" y="4489"/>
                </a:lnTo>
                <a:lnTo>
                  <a:pt x="4596" y="4656"/>
                </a:lnTo>
                <a:cubicBezTo>
                  <a:pt x="4596" y="4763"/>
                  <a:pt x="4679" y="4847"/>
                  <a:pt x="4786" y="4847"/>
                </a:cubicBezTo>
                <a:cubicBezTo>
                  <a:pt x="4894" y="4847"/>
                  <a:pt x="4989" y="4656"/>
                  <a:pt x="4989" y="4656"/>
                </a:cubicBezTo>
                <a:lnTo>
                  <a:pt x="4989" y="4525"/>
                </a:lnTo>
                <a:lnTo>
                  <a:pt x="5132" y="4525"/>
                </a:lnTo>
                <a:cubicBezTo>
                  <a:pt x="5227" y="4513"/>
                  <a:pt x="5322" y="4430"/>
                  <a:pt x="5322" y="4323"/>
                </a:cubicBezTo>
                <a:lnTo>
                  <a:pt x="5322" y="3561"/>
                </a:lnTo>
                <a:cubicBezTo>
                  <a:pt x="5382" y="3418"/>
                  <a:pt x="5310" y="3335"/>
                  <a:pt x="5215" y="3323"/>
                </a:cubicBezTo>
                <a:lnTo>
                  <a:pt x="4012" y="3085"/>
                </a:lnTo>
                <a:lnTo>
                  <a:pt x="3893" y="2430"/>
                </a:lnTo>
                <a:lnTo>
                  <a:pt x="4263" y="2430"/>
                </a:lnTo>
                <a:lnTo>
                  <a:pt x="4263" y="2573"/>
                </a:lnTo>
                <a:cubicBezTo>
                  <a:pt x="4263" y="2668"/>
                  <a:pt x="4322" y="2751"/>
                  <a:pt x="4417" y="2763"/>
                </a:cubicBezTo>
                <a:cubicBezTo>
                  <a:pt x="4436" y="2768"/>
                  <a:pt x="4454" y="2771"/>
                  <a:pt x="4472" y="2771"/>
                </a:cubicBezTo>
                <a:cubicBezTo>
                  <a:pt x="4577" y="2771"/>
                  <a:pt x="4655" y="2685"/>
                  <a:pt x="4655" y="2573"/>
                </a:cubicBezTo>
                <a:lnTo>
                  <a:pt x="4655" y="2430"/>
                </a:lnTo>
                <a:lnTo>
                  <a:pt x="4667" y="2430"/>
                </a:lnTo>
                <a:cubicBezTo>
                  <a:pt x="4774" y="2430"/>
                  <a:pt x="4858" y="2334"/>
                  <a:pt x="4858" y="2227"/>
                </a:cubicBezTo>
                <a:lnTo>
                  <a:pt x="4858" y="1453"/>
                </a:lnTo>
                <a:cubicBezTo>
                  <a:pt x="4858" y="1370"/>
                  <a:pt x="4798" y="1299"/>
                  <a:pt x="4715" y="1263"/>
                </a:cubicBezTo>
                <a:lnTo>
                  <a:pt x="3608" y="989"/>
                </a:lnTo>
                <a:lnTo>
                  <a:pt x="3465" y="156"/>
                </a:lnTo>
                <a:cubicBezTo>
                  <a:pt x="3453" y="72"/>
                  <a:pt x="3370" y="1"/>
                  <a:pt x="32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5">
            <a:extLst>
              <a:ext uri="{FF2B5EF4-FFF2-40B4-BE49-F238E27FC236}">
                <a16:creationId xmlns:a16="http://schemas.microsoft.com/office/drawing/2014/main" id="{0C5CC620-7540-F660-2B5C-E6914D26DBB5}"/>
              </a:ext>
            </a:extLst>
          </p:cNvPr>
          <p:cNvSpPr/>
          <p:nvPr/>
        </p:nvSpPr>
        <p:spPr>
          <a:xfrm>
            <a:off x="1390650" y="2899525"/>
            <a:ext cx="3401167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p45">
            <a:extLst>
              <a:ext uri="{FF2B5EF4-FFF2-40B4-BE49-F238E27FC236}">
                <a16:creationId xmlns:a16="http://schemas.microsoft.com/office/drawing/2014/main" id="{8A7BA64D-0810-6815-94D5-53D8F3BFB8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9087" y="2899509"/>
            <a:ext cx="4005838" cy="39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Full Stack Development</a:t>
            </a:r>
            <a:endParaRPr dirty="0"/>
          </a:p>
        </p:txBody>
      </p:sp>
      <p:pic>
        <p:nvPicPr>
          <p:cNvPr id="1026" name="Picture 2" descr="Full stack - Free seo and web icons">
            <a:extLst>
              <a:ext uri="{FF2B5EF4-FFF2-40B4-BE49-F238E27FC236}">
                <a16:creationId xmlns:a16="http://schemas.microsoft.com/office/drawing/2014/main" id="{22E33857-4869-D239-A0F3-2965B1DB1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18" y="2085521"/>
            <a:ext cx="728392" cy="7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are some tools specifically designed for Prompt Engineering? :  r/ChatGPT">
            <a:extLst>
              <a:ext uri="{FF2B5EF4-FFF2-40B4-BE49-F238E27FC236}">
                <a16:creationId xmlns:a16="http://schemas.microsoft.com/office/drawing/2014/main" id="{75AD521A-962B-2FFA-04E9-4646C5F16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243" y="687248"/>
            <a:ext cx="667056" cy="66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B5A260AA-2BFD-E182-003C-4172AC7BB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0">
            <a:extLst>
              <a:ext uri="{FF2B5EF4-FFF2-40B4-BE49-F238E27FC236}">
                <a16:creationId xmlns:a16="http://schemas.microsoft.com/office/drawing/2014/main" id="{FA678786-4692-96F0-42EF-E09130F4A3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7768" y="121541"/>
            <a:ext cx="4268463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Prompting Techniques</a:t>
            </a:r>
            <a:endParaRPr dirty="0"/>
          </a:p>
        </p:txBody>
      </p:sp>
      <p:pic>
        <p:nvPicPr>
          <p:cNvPr id="2050" name="Picture 2" descr="TOT">
            <a:extLst>
              <a:ext uri="{FF2B5EF4-FFF2-40B4-BE49-F238E27FC236}">
                <a16:creationId xmlns:a16="http://schemas.microsoft.com/office/drawing/2014/main" id="{A53EFC20-5A13-4043-F644-6CDD71E42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70" y="1129507"/>
            <a:ext cx="5680219" cy="288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C5FD46-1602-CE0B-964E-7518468669A4}"/>
              </a:ext>
            </a:extLst>
          </p:cNvPr>
          <p:cNvSpPr txBox="1"/>
          <p:nvPr/>
        </p:nvSpPr>
        <p:spPr>
          <a:xfrm>
            <a:off x="77972" y="4013993"/>
            <a:ext cx="6429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ne" panose="020B0604020202020204" charset="0"/>
                <a:sym typeface="Arial"/>
              </a:rPr>
              <a:t>Fig </a:t>
            </a:r>
            <a:r>
              <a:rPr lang="en-US" sz="1000" dirty="0">
                <a:latin typeface="Syne" panose="020B0604020202020204" charset="0"/>
              </a:rPr>
              <a:t>2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ne" panose="020B0604020202020204" charset="0"/>
                <a:sym typeface="Arial"/>
              </a:rPr>
              <a:t>.1 Tree of Thought as a composite of common prompting techniques. Source: Yao et al. (2023)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969BB-1E94-D563-4212-E3A6B69B6B99}"/>
              </a:ext>
            </a:extLst>
          </p:cNvPr>
          <p:cNvSpPr txBox="1"/>
          <p:nvPr/>
        </p:nvSpPr>
        <p:spPr>
          <a:xfrm>
            <a:off x="5834389" y="1217533"/>
            <a:ext cx="3233411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338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2E3338"/>
                </a:solidFill>
                <a:effectLst/>
                <a:uLnTx/>
                <a:uFillTx/>
                <a:latin typeface="Syne"/>
                <a:sym typeface="Syne"/>
              </a:rPr>
              <a:t>Different tasks, different prompting techniques.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338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rgbClr val="2E3338"/>
              </a:solidFill>
              <a:effectLst/>
              <a:uLnTx/>
              <a:uFillTx/>
              <a:latin typeface="Syne"/>
              <a:sym typeface="Syn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338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2E3338"/>
                </a:solidFill>
                <a:effectLst/>
                <a:uLnTx/>
                <a:uFillTx/>
                <a:latin typeface="Syne"/>
                <a:sym typeface="Syne"/>
              </a:rPr>
              <a:t>Factors to consider: depth and breadth of the corpus, context window of the machine.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338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rgbClr val="2E3338"/>
              </a:solidFill>
              <a:effectLst/>
              <a:uLnTx/>
              <a:uFillTx/>
              <a:latin typeface="Syne"/>
              <a:sym typeface="Syn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338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2E3338"/>
                </a:solidFill>
                <a:latin typeface="Syne"/>
                <a:sym typeface="Syne"/>
              </a:rPr>
              <a:t>No perfect prompts. Only better prompts.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338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srgbClr val="2E3338"/>
              </a:solidFill>
              <a:latin typeface="Syne"/>
              <a:sym typeface="Syn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338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2E3338"/>
                </a:solidFill>
                <a:effectLst/>
                <a:uLnTx/>
                <a:uFillTx/>
                <a:latin typeface="Syne"/>
                <a:sym typeface="Syne"/>
              </a:rPr>
              <a:t>One change at a time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338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2E3338"/>
              </a:solidFill>
              <a:effectLst/>
              <a:uLnTx/>
              <a:uFillTx/>
              <a:latin typeface="Syne"/>
              <a:sym typeface="Syne"/>
            </a:endParaRPr>
          </a:p>
        </p:txBody>
      </p:sp>
    </p:spTree>
    <p:extLst>
      <p:ext uri="{BB962C8B-B14F-4D97-AF65-F5344CB8AC3E}">
        <p14:creationId xmlns:p14="http://schemas.microsoft.com/office/powerpoint/2010/main" val="182516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A8A459B-FF75-1C18-7C57-7C821FA2AE03}"/>
              </a:ext>
            </a:extLst>
          </p:cNvPr>
          <p:cNvSpPr txBox="1"/>
          <p:nvPr/>
        </p:nvSpPr>
        <p:spPr>
          <a:xfrm>
            <a:off x="2465442" y="4214383"/>
            <a:ext cx="40035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ne" panose="020B0604020202020204" charset="0"/>
                <a:sym typeface="Arial"/>
              </a:rPr>
              <a:t>Fig 2.2 Open AI playground for testing prompts and parameters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3B179D2-8F8E-BC18-61C7-196F6A486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8" y="328179"/>
            <a:ext cx="8134350" cy="38905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2DCB52-D1F8-D59E-8F2C-27D7123439CF}"/>
              </a:ext>
            </a:extLst>
          </p:cNvPr>
          <p:cNvSpPr/>
          <p:nvPr/>
        </p:nvSpPr>
        <p:spPr>
          <a:xfrm>
            <a:off x="463262" y="630381"/>
            <a:ext cx="292680" cy="18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D2871-4D21-AFB5-422B-5E5A35BA8695}"/>
              </a:ext>
            </a:extLst>
          </p:cNvPr>
          <p:cNvSpPr/>
          <p:nvPr/>
        </p:nvSpPr>
        <p:spPr>
          <a:xfrm>
            <a:off x="2943225" y="3041072"/>
            <a:ext cx="257175" cy="18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97961-3982-6F5C-3741-FC4EF847B5D8}"/>
              </a:ext>
            </a:extLst>
          </p:cNvPr>
          <p:cNvSpPr/>
          <p:nvPr/>
        </p:nvSpPr>
        <p:spPr>
          <a:xfrm>
            <a:off x="2943225" y="3318163"/>
            <a:ext cx="416502" cy="18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FA356-8328-59FF-6ACA-722330F42A0A}"/>
              </a:ext>
            </a:extLst>
          </p:cNvPr>
          <p:cNvSpPr/>
          <p:nvPr/>
        </p:nvSpPr>
        <p:spPr>
          <a:xfrm>
            <a:off x="7688407" y="547252"/>
            <a:ext cx="845991" cy="2024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1FB23-081E-1BD9-F4B1-5D2F19074482}"/>
              </a:ext>
            </a:extLst>
          </p:cNvPr>
          <p:cNvSpPr txBox="1"/>
          <p:nvPr/>
        </p:nvSpPr>
        <p:spPr>
          <a:xfrm>
            <a:off x="335168" y="420294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Syne" panose="020B0604020202020204" charset="0"/>
              </a:rPr>
              <a:t>1.</a:t>
            </a:r>
            <a:endParaRPr lang="en-IE" sz="1050" b="1" dirty="0">
              <a:solidFill>
                <a:srgbClr val="FF0000"/>
              </a:solidFill>
              <a:latin typeface="Syne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BF3A9-3ABA-E4F4-615D-D1F25EED7644}"/>
              </a:ext>
            </a:extLst>
          </p:cNvPr>
          <p:cNvSpPr txBox="1"/>
          <p:nvPr/>
        </p:nvSpPr>
        <p:spPr>
          <a:xfrm>
            <a:off x="2806008" y="2837915"/>
            <a:ext cx="3048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Syne" panose="020B0604020202020204" charset="0"/>
              </a:rPr>
              <a:t>2.</a:t>
            </a:r>
            <a:endParaRPr lang="en-IE" sz="1050" b="1" dirty="0">
              <a:solidFill>
                <a:srgbClr val="FF0000"/>
              </a:solidFill>
              <a:latin typeface="Syne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321C2-F8CF-06A5-A40D-859BC63C30E6}"/>
              </a:ext>
            </a:extLst>
          </p:cNvPr>
          <p:cNvSpPr txBox="1"/>
          <p:nvPr/>
        </p:nvSpPr>
        <p:spPr>
          <a:xfrm>
            <a:off x="7674552" y="314325"/>
            <a:ext cx="3080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Syne" panose="020B0604020202020204" charset="0"/>
              </a:rPr>
              <a:t>3.</a:t>
            </a:r>
            <a:endParaRPr lang="en-IE" sz="1050" b="1" dirty="0">
              <a:solidFill>
                <a:srgbClr val="FF0000"/>
              </a:solidFill>
              <a:latin typeface="Syne" panose="020B0604020202020204" charset="0"/>
            </a:endParaRPr>
          </a:p>
        </p:txBody>
      </p: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10D794E-EEC0-9AF8-3F1B-015BF276D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56" y="1988568"/>
            <a:ext cx="2366352" cy="21050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341</Words>
  <Application>Microsoft Office PowerPoint</Application>
  <PresentationFormat>On-screen Show (16:9)</PresentationFormat>
  <Paragraphs>62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Commissioner ExtraBold</vt:lpstr>
      <vt:lpstr>Archivo Narrow</vt:lpstr>
      <vt:lpstr>Arial</vt:lpstr>
      <vt:lpstr>Roboto</vt:lpstr>
      <vt:lpstr>Francois One</vt:lpstr>
      <vt:lpstr>Commissioner</vt:lpstr>
      <vt:lpstr>Syne</vt:lpstr>
      <vt:lpstr>Barlow SemiBold</vt:lpstr>
      <vt:lpstr>Syne SemiBold</vt:lpstr>
      <vt:lpstr>Wind Energy Supplier Pitch Deck by Slidesgo</vt:lpstr>
      <vt:lpstr>AI-Powered Interview Preparation App</vt:lpstr>
      <vt:lpstr>WHAT?</vt:lpstr>
      <vt:lpstr>Commitment</vt:lpstr>
      <vt:lpstr>PowerPoint Presentation</vt:lpstr>
      <vt:lpstr>HOW?</vt:lpstr>
      <vt:lpstr>Project Organization</vt:lpstr>
      <vt:lpstr>Full Stack Development</vt:lpstr>
      <vt:lpstr>Prompting Techniques</vt:lpstr>
      <vt:lpstr>PowerPoint Presentation</vt:lpstr>
      <vt:lpstr>Industry Collaboration</vt:lpstr>
      <vt:lpstr>Further Developments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Interview Preparation App</dc:title>
  <cp:lastModifiedBy>SHANNON FERNANDES - STUDENT</cp:lastModifiedBy>
  <cp:revision>2</cp:revision>
  <dcterms:modified xsi:type="dcterms:W3CDTF">2024-04-28T20:53:45Z</dcterms:modified>
</cp:coreProperties>
</file>