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Alata"/>
      <p:regular r:id="rId20"/>
    </p:embeddedFont>
    <p:embeddedFont>
      <p:font typeface="Karl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FF23C8-6FA9-4E4D-946C-F3D3BBDE9B7B}">
  <a:tblStyle styleId="{32FF23C8-6FA9-4E4D-946C-F3D3BBDE9B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Alata-regular.fntdata"/><Relationship Id="rId22" Type="http://schemas.openxmlformats.org/officeDocument/2006/relationships/font" Target="fonts/Karla-bold.fntdata"/><Relationship Id="rId21" Type="http://schemas.openxmlformats.org/officeDocument/2006/relationships/font" Target="fonts/Karla-regular.fntdata"/><Relationship Id="rId24" Type="http://schemas.openxmlformats.org/officeDocument/2006/relationships/font" Target="fonts/Karla-boldItalic.fntdata"/><Relationship Id="rId23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d96099667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d96099667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96099667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96099667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c6316f5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dc6316f5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dc6316f5a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dc6316f5a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e9b220ed9_0_2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e9b220ed9_0_2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f3aa9727d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f3aa9727d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f3aa9727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f3aa9727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0e9b220ed9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0e9b220ed9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0e9b220ed9_0_2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10e9b220ed9_0_2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17200" y="2706510"/>
            <a:ext cx="23961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143300" y="1964600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4143300" y="3063575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hasCustomPrompt="1" idx="2" type="title"/>
          </p:nvPr>
        </p:nvSpPr>
        <p:spPr>
          <a:xfrm>
            <a:off x="2403475" y="1554500"/>
            <a:ext cx="18174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hasCustomPrompt="1" idx="2" type="title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6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8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2" type="title"/>
          </p:nvPr>
        </p:nvSpPr>
        <p:spPr>
          <a:xfrm>
            <a:off x="738282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7"/>
          <p:cNvSpPr txBox="1"/>
          <p:nvPr>
            <p:ph hasCustomPrompt="1" idx="3" type="title"/>
          </p:nvPr>
        </p:nvSpPr>
        <p:spPr>
          <a:xfrm>
            <a:off x="738282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738282" y="3305175"/>
            <a:ext cx="12408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4" type="title"/>
          </p:nvPr>
        </p:nvSpPr>
        <p:spPr>
          <a:xfrm>
            <a:off x="4798032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7"/>
          <p:cNvSpPr txBox="1"/>
          <p:nvPr>
            <p:ph hasCustomPrompt="1" idx="5" type="title"/>
          </p:nvPr>
        </p:nvSpPr>
        <p:spPr>
          <a:xfrm>
            <a:off x="4798032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/>
          <p:nvPr>
            <p:ph idx="6" type="subTitle"/>
          </p:nvPr>
        </p:nvSpPr>
        <p:spPr>
          <a:xfrm>
            <a:off x="4798032" y="3305175"/>
            <a:ext cx="12408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7" type="title"/>
          </p:nvPr>
        </p:nvSpPr>
        <p:spPr>
          <a:xfrm>
            <a:off x="2768157" y="2603650"/>
            <a:ext cx="1453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8" type="title"/>
          </p:nvPr>
        </p:nvSpPr>
        <p:spPr>
          <a:xfrm>
            <a:off x="2768157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9" type="subTitle"/>
          </p:nvPr>
        </p:nvSpPr>
        <p:spPr>
          <a:xfrm>
            <a:off x="2768157" y="3305175"/>
            <a:ext cx="12147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3" type="title"/>
          </p:nvPr>
        </p:nvSpPr>
        <p:spPr>
          <a:xfrm>
            <a:off x="6827907" y="2603650"/>
            <a:ext cx="15726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14" type="title"/>
          </p:nvPr>
        </p:nvSpPr>
        <p:spPr>
          <a:xfrm>
            <a:off x="6827907" y="2103438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5" type="subTitle"/>
          </p:nvPr>
        </p:nvSpPr>
        <p:spPr>
          <a:xfrm>
            <a:off x="6827907" y="3305175"/>
            <a:ext cx="12675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3" name="Google Shape;113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4" name="Google Shape;114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16" name="Google Shape;116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398400" y="1481175"/>
            <a:ext cx="6807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title"/>
          </p:nvPr>
        </p:nvSpPr>
        <p:spPr>
          <a:xfrm>
            <a:off x="139839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39840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3" type="title"/>
          </p:nvPr>
        </p:nvSpPr>
        <p:spPr>
          <a:xfrm>
            <a:off x="381289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subTitle"/>
          </p:nvPr>
        </p:nvSpPr>
        <p:spPr>
          <a:xfrm>
            <a:off x="381290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5" type="title"/>
          </p:nvPr>
        </p:nvSpPr>
        <p:spPr>
          <a:xfrm>
            <a:off x="6227442" y="3060850"/>
            <a:ext cx="1902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6" type="subTitle"/>
          </p:nvPr>
        </p:nvSpPr>
        <p:spPr>
          <a:xfrm>
            <a:off x="6227450" y="3457575"/>
            <a:ext cx="1902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0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0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1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51" name="Google Shape;151;p2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52" name="Google Shape;152;p2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244350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1244350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title"/>
          </p:nvPr>
        </p:nvSpPr>
        <p:spPr>
          <a:xfrm>
            <a:off x="3523225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2"/>
          <p:cNvSpPr txBox="1"/>
          <p:nvPr>
            <p:ph idx="3" type="subTitle"/>
          </p:nvPr>
        </p:nvSpPr>
        <p:spPr>
          <a:xfrm>
            <a:off x="3523225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4" type="title"/>
          </p:nvPr>
        </p:nvSpPr>
        <p:spPr>
          <a:xfrm>
            <a:off x="5802101" y="3670450"/>
            <a:ext cx="2104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2"/>
          <p:cNvSpPr txBox="1"/>
          <p:nvPr>
            <p:ph idx="5" type="subTitle"/>
          </p:nvPr>
        </p:nvSpPr>
        <p:spPr>
          <a:xfrm>
            <a:off x="5802100" y="4067175"/>
            <a:ext cx="2104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6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2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2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2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578672" y="2070250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3086468" y="2070250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2" type="title"/>
          </p:nvPr>
        </p:nvSpPr>
        <p:spPr>
          <a:xfrm>
            <a:off x="4256762" y="3770625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3"/>
          <p:cNvSpPr txBox="1"/>
          <p:nvPr>
            <p:ph idx="3" type="subTitle"/>
          </p:nvPr>
        </p:nvSpPr>
        <p:spPr>
          <a:xfrm>
            <a:off x="5795473" y="3770625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4" type="title"/>
          </p:nvPr>
        </p:nvSpPr>
        <p:spPr>
          <a:xfrm>
            <a:off x="2916323" y="2913375"/>
            <a:ext cx="1335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23"/>
          <p:cNvSpPr txBox="1"/>
          <p:nvPr>
            <p:ph idx="5" type="subTitle"/>
          </p:nvPr>
        </p:nvSpPr>
        <p:spPr>
          <a:xfrm>
            <a:off x="4458102" y="2913375"/>
            <a:ext cx="19395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6" type="title"/>
          </p:nvPr>
        </p:nvSpPr>
        <p:spPr>
          <a:xfrm>
            <a:off x="714300" y="8544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hasCustomPrompt="1" idx="7" type="title"/>
          </p:nvPr>
        </p:nvSpPr>
        <p:spPr>
          <a:xfrm>
            <a:off x="673970" y="2070250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/>
          <p:nvPr>
            <p:ph hasCustomPrompt="1" idx="8" type="title"/>
          </p:nvPr>
        </p:nvSpPr>
        <p:spPr>
          <a:xfrm>
            <a:off x="2011450" y="2913375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1" name="Google Shape;181;p23"/>
          <p:cNvSpPr txBox="1"/>
          <p:nvPr>
            <p:ph hasCustomPrompt="1" idx="9" type="title"/>
          </p:nvPr>
        </p:nvSpPr>
        <p:spPr>
          <a:xfrm>
            <a:off x="3358961" y="3770625"/>
            <a:ext cx="9048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24"/>
          <p:cNvSpPr txBox="1"/>
          <p:nvPr>
            <p:ph idx="1" type="subTitle"/>
          </p:nvPr>
        </p:nvSpPr>
        <p:spPr>
          <a:xfrm>
            <a:off x="1764375" y="1933575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3" type="title"/>
          </p:nvPr>
        </p:nvSpPr>
        <p:spPr>
          <a:xfrm>
            <a:off x="1764375" y="2652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>
            <p:ph idx="4" type="subTitle"/>
          </p:nvPr>
        </p:nvSpPr>
        <p:spPr>
          <a:xfrm>
            <a:off x="1764375" y="3049700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6" type="subTitle"/>
          </p:nvPr>
        </p:nvSpPr>
        <p:spPr>
          <a:xfrm>
            <a:off x="5874375" y="1933575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7" type="title"/>
          </p:nvPr>
        </p:nvSpPr>
        <p:spPr>
          <a:xfrm>
            <a:off x="5874375" y="2652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4"/>
          <p:cNvSpPr txBox="1"/>
          <p:nvPr>
            <p:ph idx="8" type="subTitle"/>
          </p:nvPr>
        </p:nvSpPr>
        <p:spPr>
          <a:xfrm>
            <a:off x="5874375" y="3049700"/>
            <a:ext cx="2276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92" name="Google Shape;19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93" name="Google Shape;19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95" name="Google Shape;19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5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" name="Google Shape;203;p25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5" name="Google Shape;205;p25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25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title"/>
          </p:nvPr>
        </p:nvSpPr>
        <p:spPr>
          <a:xfrm>
            <a:off x="1383375" y="200396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383375" y="2360975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title"/>
          </p:nvPr>
        </p:nvSpPr>
        <p:spPr>
          <a:xfrm>
            <a:off x="1383375" y="326808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6"/>
          <p:cNvSpPr txBox="1"/>
          <p:nvPr>
            <p:ph idx="4" type="subTitle"/>
          </p:nvPr>
        </p:nvSpPr>
        <p:spPr>
          <a:xfrm>
            <a:off x="1383375" y="3625101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title"/>
          </p:nvPr>
        </p:nvSpPr>
        <p:spPr>
          <a:xfrm>
            <a:off x="5493375" y="200396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5493375" y="2360975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7" type="title"/>
          </p:nvPr>
        </p:nvSpPr>
        <p:spPr>
          <a:xfrm>
            <a:off x="5493375" y="326808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7" name="Google Shape;217;p26"/>
          <p:cNvSpPr txBox="1"/>
          <p:nvPr>
            <p:ph idx="8" type="subTitle"/>
          </p:nvPr>
        </p:nvSpPr>
        <p:spPr>
          <a:xfrm>
            <a:off x="5493375" y="3625101"/>
            <a:ext cx="22767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0" name="Google Shape;220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" name="Google Shape;225;p27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26" name="Google Shape;226;p27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27" name="Google Shape;227;p27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" name="Google Shape;228;p27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29" name="Google Shape;229;p27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32" name="Google Shape;232;p27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27"/>
          <p:cNvSpPr txBox="1"/>
          <p:nvPr>
            <p:ph type="title"/>
          </p:nvPr>
        </p:nvSpPr>
        <p:spPr>
          <a:xfrm>
            <a:off x="729137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4" name="Google Shape;234;p27"/>
          <p:cNvSpPr txBox="1"/>
          <p:nvPr>
            <p:ph idx="1" type="subTitle"/>
          </p:nvPr>
        </p:nvSpPr>
        <p:spPr>
          <a:xfrm>
            <a:off x="729156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2" type="title"/>
          </p:nvPr>
        </p:nvSpPr>
        <p:spPr>
          <a:xfrm>
            <a:off x="4788806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" name="Google Shape;236;p27"/>
          <p:cNvSpPr txBox="1"/>
          <p:nvPr>
            <p:ph idx="3" type="subTitle"/>
          </p:nvPr>
        </p:nvSpPr>
        <p:spPr>
          <a:xfrm>
            <a:off x="4788801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4" type="title"/>
          </p:nvPr>
        </p:nvSpPr>
        <p:spPr>
          <a:xfrm>
            <a:off x="2758990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27"/>
          <p:cNvSpPr txBox="1"/>
          <p:nvPr>
            <p:ph idx="5" type="subTitle"/>
          </p:nvPr>
        </p:nvSpPr>
        <p:spPr>
          <a:xfrm>
            <a:off x="2758989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6" type="title"/>
          </p:nvPr>
        </p:nvSpPr>
        <p:spPr>
          <a:xfrm>
            <a:off x="6818660" y="1994050"/>
            <a:ext cx="1590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27"/>
          <p:cNvSpPr txBox="1"/>
          <p:nvPr>
            <p:ph idx="7" type="subTitle"/>
          </p:nvPr>
        </p:nvSpPr>
        <p:spPr>
          <a:xfrm>
            <a:off x="6818636" y="3305175"/>
            <a:ext cx="15909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8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28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7" name="Google Shape;247;p28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28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28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" name="Google Shape;253;p28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28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56" name="Google Shape;256;p28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7" name="Google Shape;257;p28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28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59" name="Google Shape;259;p28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3" name="Google Shape;263;p28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64" name="Google Shape;264;p28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" name="Google Shape;265;p28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66" name="Google Shape;266;p28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8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8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69" name="Google Shape;269;p28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th columns">
  <p:cSld name="CUSTOM_2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2" type="title"/>
          </p:nvPr>
        </p:nvSpPr>
        <p:spPr>
          <a:xfrm>
            <a:off x="706525" y="1632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708450" y="20024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3" type="title"/>
          </p:nvPr>
        </p:nvSpPr>
        <p:spPr>
          <a:xfrm>
            <a:off x="706525" y="2383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9"/>
          <p:cNvSpPr txBox="1"/>
          <p:nvPr>
            <p:ph idx="4" type="subTitle"/>
          </p:nvPr>
        </p:nvSpPr>
        <p:spPr>
          <a:xfrm>
            <a:off x="708450" y="27529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idx="5" type="title"/>
          </p:nvPr>
        </p:nvSpPr>
        <p:spPr>
          <a:xfrm>
            <a:off x="4557279" y="1632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" name="Google Shape;277;p29"/>
          <p:cNvSpPr txBox="1"/>
          <p:nvPr>
            <p:ph idx="6" type="subTitle"/>
          </p:nvPr>
        </p:nvSpPr>
        <p:spPr>
          <a:xfrm>
            <a:off x="4559069" y="20024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8" name="Google Shape;278;p29"/>
          <p:cNvSpPr txBox="1"/>
          <p:nvPr>
            <p:ph idx="7" type="title"/>
          </p:nvPr>
        </p:nvSpPr>
        <p:spPr>
          <a:xfrm>
            <a:off x="4557279" y="2383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" name="Google Shape;279;p29"/>
          <p:cNvSpPr txBox="1"/>
          <p:nvPr>
            <p:ph idx="8" type="subTitle"/>
          </p:nvPr>
        </p:nvSpPr>
        <p:spPr>
          <a:xfrm>
            <a:off x="4559069" y="27529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9"/>
          <p:cNvSpPr txBox="1"/>
          <p:nvPr>
            <p:ph idx="9" type="title"/>
          </p:nvPr>
        </p:nvSpPr>
        <p:spPr>
          <a:xfrm>
            <a:off x="706525" y="3884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29"/>
          <p:cNvSpPr txBox="1"/>
          <p:nvPr>
            <p:ph idx="13" type="subTitle"/>
          </p:nvPr>
        </p:nvSpPr>
        <p:spPr>
          <a:xfrm>
            <a:off x="708450" y="42539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>
            <p:ph idx="14" type="title"/>
          </p:nvPr>
        </p:nvSpPr>
        <p:spPr>
          <a:xfrm>
            <a:off x="4557279" y="38843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29"/>
          <p:cNvSpPr txBox="1"/>
          <p:nvPr>
            <p:ph idx="15" type="subTitle"/>
          </p:nvPr>
        </p:nvSpPr>
        <p:spPr>
          <a:xfrm>
            <a:off x="4559069" y="42539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4" name="Google Shape;284;p29"/>
          <p:cNvSpPr txBox="1"/>
          <p:nvPr>
            <p:ph idx="16" type="title"/>
          </p:nvPr>
        </p:nvSpPr>
        <p:spPr>
          <a:xfrm>
            <a:off x="706525" y="3133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5" name="Google Shape;285;p29"/>
          <p:cNvSpPr txBox="1"/>
          <p:nvPr>
            <p:ph idx="17" type="subTitle"/>
          </p:nvPr>
        </p:nvSpPr>
        <p:spPr>
          <a:xfrm>
            <a:off x="708450" y="3503460"/>
            <a:ext cx="3492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18" type="title"/>
          </p:nvPr>
        </p:nvSpPr>
        <p:spPr>
          <a:xfrm>
            <a:off x="4557279" y="3133805"/>
            <a:ext cx="1592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7" name="Google Shape;287;p29"/>
          <p:cNvSpPr txBox="1"/>
          <p:nvPr>
            <p:ph idx="19" type="subTitle"/>
          </p:nvPr>
        </p:nvSpPr>
        <p:spPr>
          <a:xfrm>
            <a:off x="4559069" y="3503460"/>
            <a:ext cx="3537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88" name="Google Shape;288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9" name="Google Shape;289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1" name="Google Shape;291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6" name="Google Shape;296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7" name="Google Shape;297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" name="Google Shape;302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03" name="Google Shape;303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04" name="Google Shape;304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6" name="Google Shape;306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9" name="Google Shape;309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30"/>
          <p:cNvSpPr txBox="1"/>
          <p:nvPr>
            <p:ph idx="2" type="title"/>
          </p:nvPr>
        </p:nvSpPr>
        <p:spPr>
          <a:xfrm>
            <a:off x="1501742" y="175249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1501742" y="2111123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>
            <p:ph idx="3" type="title"/>
          </p:nvPr>
        </p:nvSpPr>
        <p:spPr>
          <a:xfrm>
            <a:off x="1501754" y="2654504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3" name="Google Shape;313;p30"/>
          <p:cNvSpPr txBox="1"/>
          <p:nvPr>
            <p:ph idx="4" type="subTitle"/>
          </p:nvPr>
        </p:nvSpPr>
        <p:spPr>
          <a:xfrm>
            <a:off x="1501760" y="3013129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4" name="Google Shape;314;p30"/>
          <p:cNvSpPr txBox="1"/>
          <p:nvPr>
            <p:ph idx="5" type="title"/>
          </p:nvPr>
        </p:nvSpPr>
        <p:spPr>
          <a:xfrm>
            <a:off x="5360167" y="175249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5" name="Google Shape;315;p30"/>
          <p:cNvSpPr txBox="1"/>
          <p:nvPr>
            <p:ph idx="6" type="subTitle"/>
          </p:nvPr>
        </p:nvSpPr>
        <p:spPr>
          <a:xfrm>
            <a:off x="5360178" y="2111123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6" name="Google Shape;316;p30"/>
          <p:cNvSpPr txBox="1"/>
          <p:nvPr>
            <p:ph idx="7" type="title"/>
          </p:nvPr>
        </p:nvSpPr>
        <p:spPr>
          <a:xfrm>
            <a:off x="1501742" y="3556523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7" name="Google Shape;317;p30"/>
          <p:cNvSpPr txBox="1"/>
          <p:nvPr>
            <p:ph idx="8" type="subTitle"/>
          </p:nvPr>
        </p:nvSpPr>
        <p:spPr>
          <a:xfrm>
            <a:off x="1501742" y="3915148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8" name="Google Shape;318;p30"/>
          <p:cNvSpPr txBox="1"/>
          <p:nvPr>
            <p:ph idx="9" type="title"/>
          </p:nvPr>
        </p:nvSpPr>
        <p:spPr>
          <a:xfrm>
            <a:off x="5360192" y="2654504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30"/>
          <p:cNvSpPr txBox="1"/>
          <p:nvPr>
            <p:ph idx="13" type="subTitle"/>
          </p:nvPr>
        </p:nvSpPr>
        <p:spPr>
          <a:xfrm>
            <a:off x="5360197" y="3013129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0" name="Google Shape;320;p30"/>
          <p:cNvSpPr txBox="1"/>
          <p:nvPr>
            <p:ph idx="14" type="title"/>
          </p:nvPr>
        </p:nvSpPr>
        <p:spPr>
          <a:xfrm>
            <a:off x="5360167" y="3556523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1" name="Google Shape;321;p30"/>
          <p:cNvSpPr txBox="1"/>
          <p:nvPr>
            <p:ph idx="15" type="subTitle"/>
          </p:nvPr>
        </p:nvSpPr>
        <p:spPr>
          <a:xfrm>
            <a:off x="5360178" y="3915148"/>
            <a:ext cx="2276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4" name="Google Shape;324;p31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5" name="Google Shape;325;p31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6" name="Google Shape;326;p31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7" name="Google Shape;327;p31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8" name="Google Shape;328;p3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29" name="Google Shape;329;p3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3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4" name="Google Shape;334;p3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35" name="Google Shape;335;p3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3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38" name="Google Shape;338;p3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3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3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41" name="Google Shape;341;p3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44" name="Google Shape;344;p3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3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50" name="Google Shape;350;p3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3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53" name="Google Shape;353;p3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56" name="Google Shape;356;p3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type="title"/>
          </p:nvPr>
        </p:nvSpPr>
        <p:spPr>
          <a:xfrm>
            <a:off x="2279759" y="352195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5352750" y="1858275"/>
            <a:ext cx="25635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5352750" y="3284950"/>
            <a:ext cx="25635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3" type="title"/>
          </p:nvPr>
        </p:nvSpPr>
        <p:spPr>
          <a:xfrm>
            <a:off x="2279752" y="20651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1" name="Google Shape;361;p32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33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5" name="Google Shape;365;p33"/>
          <p:cNvSpPr txBox="1"/>
          <p:nvPr>
            <p:ph idx="1" type="subTitle"/>
          </p:nvPr>
        </p:nvSpPr>
        <p:spPr>
          <a:xfrm>
            <a:off x="4239625" y="1787075"/>
            <a:ext cx="344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6" name="Google Shape;366;p33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7" name="Google Shape;367;p33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8" name="Google Shape;368;p33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9" name="Google Shape;369;p33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72" name="Google Shape;372;p3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74" name="Google Shape;374;p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" name="Google Shape;377;p3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78" name="Google Shape;378;p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79" name="Google Shape;379;p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0" name="Google Shape;380;p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81" name="Google Shape;381;p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84" name="Google Shape;384;p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5" name="Google Shape;385;p34"/>
          <p:cNvSpPr txBox="1"/>
          <p:nvPr>
            <p:ph hasCustomPrompt="1" type="title"/>
          </p:nvPr>
        </p:nvSpPr>
        <p:spPr>
          <a:xfrm>
            <a:off x="2792375" y="1413700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2792400" y="2185483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hasCustomPrompt="1" idx="2" type="title"/>
          </p:nvPr>
        </p:nvSpPr>
        <p:spPr>
          <a:xfrm>
            <a:off x="439175" y="2982575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8" name="Google Shape;388;p34"/>
          <p:cNvSpPr txBox="1"/>
          <p:nvPr>
            <p:ph idx="3" type="subTitle"/>
          </p:nvPr>
        </p:nvSpPr>
        <p:spPr>
          <a:xfrm>
            <a:off x="439175" y="3754328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9" name="Google Shape;389;p34"/>
          <p:cNvSpPr txBox="1"/>
          <p:nvPr>
            <p:ph hasCustomPrompt="1" idx="4" type="title"/>
          </p:nvPr>
        </p:nvSpPr>
        <p:spPr>
          <a:xfrm>
            <a:off x="4927525" y="2982575"/>
            <a:ext cx="3777300" cy="8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0" name="Google Shape;390;p34"/>
          <p:cNvSpPr txBox="1"/>
          <p:nvPr>
            <p:ph idx="5" type="subTitle"/>
          </p:nvPr>
        </p:nvSpPr>
        <p:spPr>
          <a:xfrm>
            <a:off x="4927525" y="3754330"/>
            <a:ext cx="37773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2">
  <p:cSld name="CUSTOM_2_1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4" name="Google Shape;394;p35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5" name="Google Shape;395;p35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6" name="Google Shape;396;p35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7" name="Google Shape;397;p35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8" name="Google Shape;398;p35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9" name="Google Shape;399;p35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0" name="Google Shape;400;p35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1" name="Google Shape;401;p35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3">
  <p:cSld name="CUSTOM_2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04" name="Google Shape;404;p3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3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06" name="Google Shape;406;p3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3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10" name="Google Shape;410;p3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11" name="Google Shape;411;p3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3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13" name="Google Shape;413;p3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16" name="Google Shape;416;p3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7" name="Google Shape;417;p3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6"/>
          <p:cNvSpPr txBox="1"/>
          <p:nvPr>
            <p:ph hasCustomPrompt="1" idx="2" type="title"/>
          </p:nvPr>
        </p:nvSpPr>
        <p:spPr>
          <a:xfrm>
            <a:off x="6153001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19" name="Google Shape;419;p36"/>
          <p:cNvSpPr txBox="1"/>
          <p:nvPr>
            <p:ph hasCustomPrompt="1" idx="3" type="title"/>
          </p:nvPr>
        </p:nvSpPr>
        <p:spPr>
          <a:xfrm>
            <a:off x="1214000" y="2119731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0" name="Google Shape;420;p36"/>
          <p:cNvSpPr txBox="1"/>
          <p:nvPr>
            <p:ph idx="1" type="subTitle"/>
          </p:nvPr>
        </p:nvSpPr>
        <p:spPr>
          <a:xfrm>
            <a:off x="36835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1" name="Google Shape;421;p36"/>
          <p:cNvSpPr txBox="1"/>
          <p:nvPr>
            <p:ph hasCustomPrompt="1" idx="4" type="title"/>
          </p:nvPr>
        </p:nvSpPr>
        <p:spPr>
          <a:xfrm>
            <a:off x="3683505" y="2119725"/>
            <a:ext cx="1653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2" name="Google Shape;422;p36"/>
          <p:cNvSpPr txBox="1"/>
          <p:nvPr>
            <p:ph idx="5" type="subTitle"/>
          </p:nvPr>
        </p:nvSpPr>
        <p:spPr>
          <a:xfrm>
            <a:off x="1214000" y="3704737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3" name="Google Shape;423;p36"/>
          <p:cNvSpPr txBox="1"/>
          <p:nvPr>
            <p:ph idx="6" type="title"/>
          </p:nvPr>
        </p:nvSpPr>
        <p:spPr>
          <a:xfrm>
            <a:off x="36835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4" name="Google Shape;424;p36"/>
          <p:cNvSpPr txBox="1"/>
          <p:nvPr>
            <p:ph idx="7" type="title"/>
          </p:nvPr>
        </p:nvSpPr>
        <p:spPr>
          <a:xfrm>
            <a:off x="1214000" y="329602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36"/>
          <p:cNvSpPr txBox="1"/>
          <p:nvPr>
            <p:ph idx="8" type="subTitle"/>
          </p:nvPr>
        </p:nvSpPr>
        <p:spPr>
          <a:xfrm>
            <a:off x="6153000" y="3699800"/>
            <a:ext cx="16539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6" name="Google Shape;426;p36"/>
          <p:cNvSpPr txBox="1"/>
          <p:nvPr>
            <p:ph idx="9" type="title"/>
          </p:nvPr>
        </p:nvSpPr>
        <p:spPr>
          <a:xfrm>
            <a:off x="6153000" y="3292475"/>
            <a:ext cx="1653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8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hasCustomPrompt="1" type="title"/>
          </p:nvPr>
        </p:nvSpPr>
        <p:spPr>
          <a:xfrm>
            <a:off x="1768000" y="2483450"/>
            <a:ext cx="2157600" cy="12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9" name="Google Shape;429;p37"/>
          <p:cNvSpPr txBox="1"/>
          <p:nvPr>
            <p:ph idx="1" type="subTitle"/>
          </p:nvPr>
        </p:nvSpPr>
        <p:spPr>
          <a:xfrm>
            <a:off x="4500075" y="2483450"/>
            <a:ext cx="23967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0" name="Google Shape;430;p37"/>
          <p:cNvSpPr txBox="1"/>
          <p:nvPr>
            <p:ph idx="2" type="title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3" name="Google Shape;433;p38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36" name="Google Shape;436;p3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3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8" name="Google Shape;438;p3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" name="Google Shape;441;p39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2" name="Google Shape;442;p39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4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45" name="Google Shape;445;p4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4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47" name="Google Shape;447;p4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" name="Google Shape;450;p40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1" name="Google Shape;451;p40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4" name="Google Shape;454;p41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55" name="Google Shape;455;p4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56" name="Google Shape;456;p4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4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1" name="Google Shape;461;p4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62" name="Google Shape;462;p4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63" name="Google Shape;463;p4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4" name="Google Shape;464;p4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65" name="Google Shape;465;p4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4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4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68" name="Google Shape;468;p4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71" name="Google Shape;471;p4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4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73" name="Google Shape;473;p4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6" name="Google Shape;476;p42"/>
          <p:cNvSpPr txBox="1"/>
          <p:nvPr>
            <p:ph idx="1" type="subTitle"/>
          </p:nvPr>
        </p:nvSpPr>
        <p:spPr>
          <a:xfrm>
            <a:off x="714300" y="1673500"/>
            <a:ext cx="37320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8" name="Google Shape;478;p42"/>
          <p:cNvSpPr txBox="1"/>
          <p:nvPr>
            <p:ph idx="2" type="subTitle"/>
          </p:nvPr>
        </p:nvSpPr>
        <p:spPr>
          <a:xfrm>
            <a:off x="4698775" y="1673500"/>
            <a:ext cx="37320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/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1" name="Google Shape;481;p43"/>
          <p:cNvSpPr txBox="1"/>
          <p:nvPr>
            <p:ph idx="1" type="subTitle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4" name="Google Shape;484;p44"/>
          <p:cNvSpPr txBox="1"/>
          <p:nvPr>
            <p:ph idx="1" type="subTitle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9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87" name="Google Shape;487;p4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4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89" name="Google Shape;489;p4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45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3" name="Google Shape;493;p4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4" name="Google Shape;494;p4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5" name="Google Shape;495;p4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6" name="Google Shape;496;p4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99" name="Google Shape;499;p4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0" name="Google Shape;500;p45"/>
          <p:cNvSpPr txBox="1"/>
          <p:nvPr>
            <p:ph type="title"/>
          </p:nvPr>
        </p:nvSpPr>
        <p:spPr>
          <a:xfrm>
            <a:off x="5266075" y="1983475"/>
            <a:ext cx="28812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1" name="Google Shape;501;p45"/>
          <p:cNvSpPr txBox="1"/>
          <p:nvPr>
            <p:ph idx="1" type="subTitle"/>
          </p:nvPr>
        </p:nvSpPr>
        <p:spPr>
          <a:xfrm>
            <a:off x="5273475" y="2846800"/>
            <a:ext cx="28812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1090750" y="1837925"/>
            <a:ext cx="2694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4" name="Google Shape;504;p46"/>
          <p:cNvSpPr txBox="1"/>
          <p:nvPr>
            <p:ph idx="1" type="subTitle"/>
          </p:nvPr>
        </p:nvSpPr>
        <p:spPr>
          <a:xfrm>
            <a:off x="1090750" y="2514675"/>
            <a:ext cx="26940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7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>
            <p:ph type="title"/>
          </p:nvPr>
        </p:nvSpPr>
        <p:spPr>
          <a:xfrm>
            <a:off x="4192275" y="1940525"/>
            <a:ext cx="30771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7" name="Google Shape;507;p47"/>
          <p:cNvSpPr txBox="1"/>
          <p:nvPr>
            <p:ph idx="1" type="subTitle"/>
          </p:nvPr>
        </p:nvSpPr>
        <p:spPr>
          <a:xfrm>
            <a:off x="4192275" y="2910275"/>
            <a:ext cx="30771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0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4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50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0" name="Google Shape;540;p50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4" name="Google Shape;574;p53"/>
          <p:cNvSpPr txBox="1"/>
          <p:nvPr>
            <p:ph hasCustomPrompt="1" idx="2" type="title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75" name="Google Shape;575;p53"/>
          <p:cNvSpPr txBox="1"/>
          <p:nvPr>
            <p:ph idx="3" type="title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6" name="Google Shape;576;p53"/>
          <p:cNvSpPr txBox="1"/>
          <p:nvPr>
            <p:ph idx="1" type="subTitle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77" name="Google Shape;577;p53"/>
          <p:cNvSpPr txBox="1"/>
          <p:nvPr>
            <p:ph hasCustomPrompt="1" idx="4" type="title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78" name="Google Shape;578;p53"/>
          <p:cNvSpPr txBox="1"/>
          <p:nvPr>
            <p:ph idx="5" type="title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9" name="Google Shape;579;p53"/>
          <p:cNvSpPr txBox="1"/>
          <p:nvPr>
            <p:ph idx="6" type="subTitle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0" name="Google Shape;580;p53"/>
          <p:cNvSpPr txBox="1"/>
          <p:nvPr>
            <p:ph hasCustomPrompt="1" idx="7" type="title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81" name="Google Shape;581;p53"/>
          <p:cNvSpPr txBox="1"/>
          <p:nvPr>
            <p:ph idx="8" type="title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2" name="Google Shape;582;p53"/>
          <p:cNvSpPr txBox="1"/>
          <p:nvPr>
            <p:ph idx="9" type="subTitle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3" name="Google Shape;583;p53"/>
          <p:cNvSpPr txBox="1"/>
          <p:nvPr>
            <p:ph hasCustomPrompt="1" idx="13" type="title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84" name="Google Shape;584;p53"/>
          <p:cNvSpPr txBox="1"/>
          <p:nvPr>
            <p:ph idx="14" type="title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5" name="Google Shape;585;p53"/>
          <p:cNvSpPr txBox="1"/>
          <p:nvPr>
            <p:ph idx="15" type="subTitle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6" name="Google Shape;586;p53"/>
          <p:cNvSpPr txBox="1"/>
          <p:nvPr>
            <p:ph hasCustomPrompt="1" idx="16" type="title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87" name="Google Shape;587;p53"/>
          <p:cNvSpPr txBox="1"/>
          <p:nvPr>
            <p:ph idx="17" type="title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8" name="Google Shape;588;p53"/>
          <p:cNvSpPr txBox="1"/>
          <p:nvPr>
            <p:ph idx="18" type="subTitle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pic>
        <p:nvPicPr>
          <p:cNvPr id="589" name="Google Shape;58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395882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3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54"/>
          <p:cNvSpPr txBox="1"/>
          <p:nvPr>
            <p:ph hasCustomPrompt="1" idx="2" type="title"/>
          </p:nvPr>
        </p:nvSpPr>
        <p:spPr>
          <a:xfrm>
            <a:off x="1002325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95" name="Google Shape;595;p54"/>
          <p:cNvSpPr txBox="1"/>
          <p:nvPr>
            <p:ph idx="3" type="title"/>
          </p:nvPr>
        </p:nvSpPr>
        <p:spPr>
          <a:xfrm>
            <a:off x="713225" y="1825998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6" name="Google Shape;596;p54"/>
          <p:cNvSpPr txBox="1"/>
          <p:nvPr>
            <p:ph idx="1" type="subTitle"/>
          </p:nvPr>
        </p:nvSpPr>
        <p:spPr>
          <a:xfrm>
            <a:off x="713225" y="2182181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97" name="Google Shape;597;p54"/>
          <p:cNvSpPr txBox="1"/>
          <p:nvPr>
            <p:ph hasCustomPrompt="1" idx="4" type="title"/>
          </p:nvPr>
        </p:nvSpPr>
        <p:spPr>
          <a:xfrm>
            <a:off x="3603686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98" name="Google Shape;598;p54"/>
          <p:cNvSpPr txBox="1"/>
          <p:nvPr>
            <p:ph idx="5" type="title"/>
          </p:nvPr>
        </p:nvSpPr>
        <p:spPr>
          <a:xfrm>
            <a:off x="3314587" y="1825998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9" name="Google Shape;599;p54"/>
          <p:cNvSpPr txBox="1"/>
          <p:nvPr>
            <p:ph idx="6" type="subTitle"/>
          </p:nvPr>
        </p:nvSpPr>
        <p:spPr>
          <a:xfrm>
            <a:off x="3314590" y="2182181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0" name="Google Shape;600;p54"/>
          <p:cNvSpPr txBox="1"/>
          <p:nvPr>
            <p:ph hasCustomPrompt="1" idx="7" type="title"/>
          </p:nvPr>
        </p:nvSpPr>
        <p:spPr>
          <a:xfrm>
            <a:off x="6205050" y="1180055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1" name="Google Shape;601;p54"/>
          <p:cNvSpPr txBox="1"/>
          <p:nvPr>
            <p:ph idx="8" type="title"/>
          </p:nvPr>
        </p:nvSpPr>
        <p:spPr>
          <a:xfrm>
            <a:off x="5915950" y="1825999"/>
            <a:ext cx="2514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54"/>
          <p:cNvSpPr txBox="1"/>
          <p:nvPr>
            <p:ph idx="9" type="subTitle"/>
          </p:nvPr>
        </p:nvSpPr>
        <p:spPr>
          <a:xfrm>
            <a:off x="5915954" y="2182182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3" name="Google Shape;603;p54"/>
          <p:cNvSpPr txBox="1"/>
          <p:nvPr>
            <p:ph hasCustomPrompt="1" idx="13" type="title"/>
          </p:nvPr>
        </p:nvSpPr>
        <p:spPr>
          <a:xfrm>
            <a:off x="2303000" y="2961254"/>
            <a:ext cx="1936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4" name="Google Shape;604;p54"/>
          <p:cNvSpPr txBox="1"/>
          <p:nvPr>
            <p:ph idx="14" type="title"/>
          </p:nvPr>
        </p:nvSpPr>
        <p:spPr>
          <a:xfrm>
            <a:off x="2013874" y="3611809"/>
            <a:ext cx="25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5" name="Google Shape;605;p54"/>
          <p:cNvSpPr txBox="1"/>
          <p:nvPr>
            <p:ph idx="15" type="subTitle"/>
          </p:nvPr>
        </p:nvSpPr>
        <p:spPr>
          <a:xfrm>
            <a:off x="2013863" y="3967993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06" name="Google Shape;606;p54"/>
          <p:cNvSpPr txBox="1"/>
          <p:nvPr>
            <p:ph hasCustomPrompt="1" idx="16" type="title"/>
          </p:nvPr>
        </p:nvSpPr>
        <p:spPr>
          <a:xfrm>
            <a:off x="4904284" y="2961254"/>
            <a:ext cx="19368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7" name="Google Shape;607;p54"/>
          <p:cNvSpPr txBox="1"/>
          <p:nvPr>
            <p:ph idx="17" type="title"/>
          </p:nvPr>
        </p:nvSpPr>
        <p:spPr>
          <a:xfrm>
            <a:off x="4615140" y="3611809"/>
            <a:ext cx="25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8" name="Google Shape;608;p54"/>
          <p:cNvSpPr txBox="1"/>
          <p:nvPr>
            <p:ph idx="18" type="subTitle"/>
          </p:nvPr>
        </p:nvSpPr>
        <p:spPr>
          <a:xfrm>
            <a:off x="4615137" y="3967993"/>
            <a:ext cx="2514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pic>
        <p:nvPicPr>
          <p:cNvPr id="609" name="Google Shape;60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395882">
            <a:off x="-158200" y="-709517"/>
            <a:ext cx="1572000" cy="381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6925" y="3556777"/>
            <a:ext cx="1187150" cy="15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9011">
            <a:off x="8224735" y="801160"/>
            <a:ext cx="1889979" cy="430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26695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"/>
          <p:cNvSpPr/>
          <p:nvPr/>
        </p:nvSpPr>
        <p:spPr>
          <a:xfrm>
            <a:off x="7714524" y="1026253"/>
            <a:ext cx="665140" cy="661214"/>
          </a:xfrm>
          <a:custGeom>
            <a:rect b="b" l="l" r="r" t="t"/>
            <a:pathLst>
              <a:path extrusionOk="0" h="9094" w="9148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5"/>
          <p:cNvSpPr/>
          <p:nvPr/>
        </p:nvSpPr>
        <p:spPr>
          <a:xfrm>
            <a:off x="4922456" y="945869"/>
            <a:ext cx="3889011" cy="3214402"/>
          </a:xfrm>
          <a:custGeom>
            <a:rect b="b" l="l" r="r" t="t"/>
            <a:pathLst>
              <a:path extrusionOk="0" h="35317" w="42729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5"/>
          <p:cNvSpPr/>
          <p:nvPr/>
        </p:nvSpPr>
        <p:spPr>
          <a:xfrm>
            <a:off x="4789572" y="4295636"/>
            <a:ext cx="4081782" cy="88649"/>
          </a:xfrm>
          <a:custGeom>
            <a:rect b="b" l="l" r="r" t="t"/>
            <a:pathLst>
              <a:path extrusionOk="0" h="974" w="44847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5"/>
          <p:cNvSpPr/>
          <p:nvPr/>
        </p:nvSpPr>
        <p:spPr>
          <a:xfrm>
            <a:off x="4789572" y="4295636"/>
            <a:ext cx="1784363" cy="91289"/>
          </a:xfrm>
          <a:custGeom>
            <a:rect b="b" l="l" r="r" t="t"/>
            <a:pathLst>
              <a:path extrusionOk="0" h="1003" w="19605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"/>
          <p:cNvSpPr/>
          <p:nvPr/>
        </p:nvSpPr>
        <p:spPr>
          <a:xfrm>
            <a:off x="6474927" y="4250128"/>
            <a:ext cx="195411" cy="177845"/>
          </a:xfrm>
          <a:custGeom>
            <a:rect b="b" l="l" r="r" t="t"/>
            <a:pathLst>
              <a:path extrusionOk="0" h="1954" w="2147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5"/>
          <p:cNvSpPr/>
          <p:nvPr/>
        </p:nvSpPr>
        <p:spPr>
          <a:xfrm>
            <a:off x="7842452" y="2205081"/>
            <a:ext cx="1380618" cy="1955200"/>
          </a:xfrm>
          <a:custGeom>
            <a:rect b="b" l="l" r="r" t="t"/>
            <a:pathLst>
              <a:path extrusionOk="0" h="21482" w="15169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5"/>
          <p:cNvSpPr/>
          <p:nvPr/>
        </p:nvSpPr>
        <p:spPr>
          <a:xfrm>
            <a:off x="5552746" y="1893987"/>
            <a:ext cx="2761235" cy="1792191"/>
          </a:xfrm>
          <a:custGeom>
            <a:rect b="b" l="l" r="r" t="t"/>
            <a:pathLst>
              <a:path extrusionOk="0" h="19691" w="30338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5"/>
          <p:cNvSpPr/>
          <p:nvPr/>
        </p:nvSpPr>
        <p:spPr>
          <a:xfrm>
            <a:off x="5672615" y="1998201"/>
            <a:ext cx="2524139" cy="1443145"/>
          </a:xfrm>
          <a:custGeom>
            <a:rect b="b" l="l" r="r" t="t"/>
            <a:pathLst>
              <a:path extrusionOk="0" h="15856" w="27733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5"/>
          <p:cNvSpPr/>
          <p:nvPr/>
        </p:nvSpPr>
        <p:spPr>
          <a:xfrm>
            <a:off x="6430602" y="3686100"/>
            <a:ext cx="1005542" cy="291887"/>
          </a:xfrm>
          <a:custGeom>
            <a:rect b="b" l="l" r="r" t="t"/>
            <a:pathLst>
              <a:path extrusionOk="0" h="3207" w="11048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5"/>
          <p:cNvSpPr/>
          <p:nvPr/>
        </p:nvSpPr>
        <p:spPr>
          <a:xfrm>
            <a:off x="6144081" y="3957055"/>
            <a:ext cx="1578577" cy="203238"/>
          </a:xfrm>
          <a:custGeom>
            <a:rect b="b" l="l" r="r" t="t"/>
            <a:pathLst>
              <a:path extrusionOk="0" h="2233" w="17344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5"/>
          <p:cNvSpPr/>
          <p:nvPr/>
        </p:nvSpPr>
        <p:spPr>
          <a:xfrm>
            <a:off x="6248295" y="3631399"/>
            <a:ext cx="1383257" cy="106943"/>
          </a:xfrm>
          <a:custGeom>
            <a:rect b="b" l="l" r="r" t="t"/>
            <a:pathLst>
              <a:path extrusionOk="0" h="1175" w="15198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5"/>
          <p:cNvSpPr/>
          <p:nvPr/>
        </p:nvSpPr>
        <p:spPr>
          <a:xfrm>
            <a:off x="5302723" y="3798141"/>
            <a:ext cx="664324" cy="362152"/>
          </a:xfrm>
          <a:custGeom>
            <a:rect b="b" l="l" r="r" t="t"/>
            <a:pathLst>
              <a:path extrusionOk="0" h="3979" w="7299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5"/>
          <p:cNvSpPr/>
          <p:nvPr/>
        </p:nvSpPr>
        <p:spPr>
          <a:xfrm>
            <a:off x="5237647" y="3256138"/>
            <a:ext cx="802304" cy="542090"/>
          </a:xfrm>
          <a:custGeom>
            <a:rect b="b" l="l" r="r" t="t"/>
            <a:pathLst>
              <a:path extrusionOk="0" h="5956" w="8815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5"/>
          <p:cNvSpPr/>
          <p:nvPr/>
        </p:nvSpPr>
        <p:spPr>
          <a:xfrm>
            <a:off x="4714028" y="4132990"/>
            <a:ext cx="4217305" cy="55702"/>
          </a:xfrm>
          <a:custGeom>
            <a:rect b="b" l="l" r="r" t="t"/>
            <a:pathLst>
              <a:path extrusionOk="0" h="612" w="46336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55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31" name="Google Shape;631;p55"/>
            <p:cNvSpPr/>
            <p:nvPr/>
          </p:nvSpPr>
          <p:spPr>
            <a:xfrm>
              <a:off x="3734270" y="747515"/>
              <a:ext cx="491253" cy="292716"/>
            </a:xfrm>
            <a:custGeom>
              <a:rect b="b" l="l" r="r" t="t"/>
              <a:pathLst>
                <a:path extrusionOk="0" h="6701" w="11246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5"/>
            <p:cNvSpPr/>
            <p:nvPr/>
          </p:nvSpPr>
          <p:spPr>
            <a:xfrm>
              <a:off x="3960717" y="796963"/>
              <a:ext cx="124451" cy="106891"/>
            </a:xfrm>
            <a:custGeom>
              <a:rect b="b" l="l" r="r" t="t"/>
              <a:pathLst>
                <a:path extrusionOk="0" h="2447" w="2849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3015791" y="723578"/>
              <a:ext cx="1337296" cy="1547059"/>
            </a:xfrm>
            <a:custGeom>
              <a:rect b="b" l="l" r="r" t="t"/>
              <a:pathLst>
                <a:path extrusionOk="0" h="35416" w="30614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3142556" y="1637446"/>
              <a:ext cx="52681" cy="77362"/>
            </a:xfrm>
            <a:custGeom>
              <a:rect b="b" l="l" r="r" t="t"/>
              <a:pathLst>
                <a:path extrusionOk="0" h="1771" w="1206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3168896" y="1703624"/>
              <a:ext cx="42285" cy="50279"/>
            </a:xfrm>
            <a:custGeom>
              <a:rect b="b" l="l" r="r" t="t"/>
              <a:pathLst>
                <a:path extrusionOk="0" h="1151" w="968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3103504" y="1804092"/>
              <a:ext cx="27127" cy="50279"/>
            </a:xfrm>
            <a:custGeom>
              <a:rect b="b" l="l" r="r" t="t"/>
              <a:pathLst>
                <a:path extrusionOk="0" h="1151" w="621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5"/>
            <p:cNvSpPr/>
            <p:nvPr/>
          </p:nvSpPr>
          <p:spPr>
            <a:xfrm>
              <a:off x="3179249" y="887865"/>
              <a:ext cx="1011163" cy="1217693"/>
            </a:xfrm>
            <a:custGeom>
              <a:rect b="b" l="l" r="r" t="t"/>
              <a:pathLst>
                <a:path extrusionOk="0" h="27876" w="23148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5"/>
            <p:cNvSpPr/>
            <p:nvPr/>
          </p:nvSpPr>
          <p:spPr>
            <a:xfrm>
              <a:off x="3597109" y="954829"/>
              <a:ext cx="116458" cy="110080"/>
            </a:xfrm>
            <a:custGeom>
              <a:rect b="b" l="l" r="r" t="t"/>
              <a:pathLst>
                <a:path extrusionOk="0" h="2520" w="2666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5"/>
            <p:cNvSpPr/>
            <p:nvPr/>
          </p:nvSpPr>
          <p:spPr>
            <a:xfrm>
              <a:off x="3444004" y="1271436"/>
              <a:ext cx="116458" cy="110080"/>
            </a:xfrm>
            <a:custGeom>
              <a:rect b="b" l="l" r="r" t="t"/>
              <a:pathLst>
                <a:path extrusionOk="0" h="2520" w="2666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5"/>
            <p:cNvSpPr/>
            <p:nvPr/>
          </p:nvSpPr>
          <p:spPr>
            <a:xfrm>
              <a:off x="3500616" y="1122306"/>
              <a:ext cx="126810" cy="106105"/>
            </a:xfrm>
            <a:custGeom>
              <a:rect b="b" l="l" r="r" t="t"/>
              <a:pathLst>
                <a:path extrusionOk="0" h="2429" w="2903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5"/>
            <p:cNvSpPr/>
            <p:nvPr/>
          </p:nvSpPr>
          <p:spPr>
            <a:xfrm>
              <a:off x="3293258" y="1576029"/>
              <a:ext cx="126068" cy="106105"/>
            </a:xfrm>
            <a:custGeom>
              <a:rect b="b" l="l" r="r" t="t"/>
              <a:pathLst>
                <a:path extrusionOk="0" h="2429" w="2886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5"/>
            <p:cNvSpPr/>
            <p:nvPr/>
          </p:nvSpPr>
          <p:spPr>
            <a:xfrm>
              <a:off x="3350700" y="1440484"/>
              <a:ext cx="110866" cy="104489"/>
            </a:xfrm>
            <a:custGeom>
              <a:rect b="b" l="l" r="r" t="t"/>
              <a:pathLst>
                <a:path extrusionOk="0" h="2392" w="2538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5"/>
            <p:cNvSpPr/>
            <p:nvPr/>
          </p:nvSpPr>
          <p:spPr>
            <a:xfrm>
              <a:off x="3698364" y="1017032"/>
              <a:ext cx="429879" cy="256023"/>
            </a:xfrm>
            <a:custGeom>
              <a:rect b="b" l="l" r="r" t="t"/>
              <a:pathLst>
                <a:path extrusionOk="0" h="5861" w="9841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5"/>
            <p:cNvSpPr/>
            <p:nvPr/>
          </p:nvSpPr>
          <p:spPr>
            <a:xfrm>
              <a:off x="3646513" y="1121519"/>
              <a:ext cx="427477" cy="253621"/>
            </a:xfrm>
            <a:custGeom>
              <a:rect b="b" l="l" r="r" t="t"/>
              <a:pathLst>
                <a:path extrusionOk="0" h="5806" w="9786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5"/>
            <p:cNvSpPr/>
            <p:nvPr/>
          </p:nvSpPr>
          <p:spPr>
            <a:xfrm>
              <a:off x="3596279" y="1223560"/>
              <a:ext cx="428263" cy="253621"/>
            </a:xfrm>
            <a:custGeom>
              <a:rect b="b" l="l" r="r" t="t"/>
              <a:pathLst>
                <a:path extrusionOk="0" h="5806" w="9804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5"/>
            <p:cNvSpPr/>
            <p:nvPr/>
          </p:nvSpPr>
          <p:spPr>
            <a:xfrm>
              <a:off x="3545259" y="1327217"/>
              <a:ext cx="420269" cy="249645"/>
            </a:xfrm>
            <a:custGeom>
              <a:rect b="b" l="l" r="r" t="t"/>
              <a:pathLst>
                <a:path extrusionOk="0" h="5715" w="9621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5"/>
            <p:cNvSpPr/>
            <p:nvPr/>
          </p:nvSpPr>
          <p:spPr>
            <a:xfrm>
              <a:off x="3499830" y="1421308"/>
              <a:ext cx="425031" cy="253664"/>
            </a:xfrm>
            <a:custGeom>
              <a:rect b="b" l="l" r="r" t="t"/>
              <a:pathLst>
                <a:path extrusionOk="0" h="5807" w="973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5"/>
            <p:cNvSpPr/>
            <p:nvPr/>
          </p:nvSpPr>
          <p:spPr>
            <a:xfrm>
              <a:off x="3447979" y="1525795"/>
              <a:ext cx="422672" cy="251218"/>
            </a:xfrm>
            <a:custGeom>
              <a:rect b="b" l="l" r="r" t="t"/>
              <a:pathLst>
                <a:path extrusionOk="0" h="5751" w="9676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3398531" y="1627050"/>
              <a:ext cx="422672" cy="251262"/>
            </a:xfrm>
            <a:custGeom>
              <a:rect b="b" l="l" r="r" t="t"/>
              <a:pathLst>
                <a:path extrusionOk="0" h="5752" w="9676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5"/>
            <p:cNvSpPr/>
            <p:nvPr/>
          </p:nvSpPr>
          <p:spPr>
            <a:xfrm>
              <a:off x="3346725" y="1731537"/>
              <a:ext cx="415464" cy="247243"/>
            </a:xfrm>
            <a:custGeom>
              <a:rect b="b" l="l" r="r" t="t"/>
              <a:pathLst>
                <a:path extrusionOk="0" h="5660" w="9511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5"/>
            <p:cNvSpPr/>
            <p:nvPr/>
          </p:nvSpPr>
          <p:spPr>
            <a:xfrm>
              <a:off x="3114643" y="2036917"/>
              <a:ext cx="50279" cy="90161"/>
            </a:xfrm>
            <a:custGeom>
              <a:rect b="b" l="l" r="r" t="t"/>
              <a:pathLst>
                <a:path extrusionOk="0" h="2064" w="1151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3089919" y="1912554"/>
              <a:ext cx="98155" cy="125238"/>
            </a:xfrm>
            <a:custGeom>
              <a:rect b="b" l="l" r="r" t="t"/>
              <a:pathLst>
                <a:path extrusionOk="0" h="2867" w="2247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5"/>
            <p:cNvSpPr/>
            <p:nvPr/>
          </p:nvSpPr>
          <p:spPr>
            <a:xfrm>
              <a:off x="3089133" y="1313676"/>
              <a:ext cx="113269" cy="630819"/>
            </a:xfrm>
            <a:custGeom>
              <a:rect b="b" l="l" r="r" t="t"/>
              <a:pathLst>
                <a:path extrusionOk="0" h="14441" w="2593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5"/>
            <p:cNvSpPr/>
            <p:nvPr/>
          </p:nvSpPr>
          <p:spPr>
            <a:xfrm>
              <a:off x="3106693" y="1247498"/>
              <a:ext cx="98111" cy="75789"/>
            </a:xfrm>
            <a:custGeom>
              <a:rect b="b" l="l" r="r" t="t"/>
              <a:pathLst>
                <a:path extrusionOk="0" h="1735" w="2246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3094724" y="1312890"/>
              <a:ext cx="115671" cy="97325"/>
            </a:xfrm>
            <a:custGeom>
              <a:rect b="b" l="l" r="r" t="t"/>
              <a:pathLst>
                <a:path extrusionOk="0" h="2228" w="2648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3700155" y="2273410"/>
              <a:ext cx="190456" cy="202818"/>
            </a:xfrm>
            <a:custGeom>
              <a:rect b="b" l="l" r="r" t="t"/>
              <a:pathLst>
                <a:path extrusionOk="0" h="4643" w="436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3749908" y="2207494"/>
              <a:ext cx="231211" cy="160140"/>
            </a:xfrm>
            <a:custGeom>
              <a:rect b="b" l="l" r="r" t="t"/>
              <a:pathLst>
                <a:path extrusionOk="0" h="3666" w="5293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4239800" y="1559692"/>
              <a:ext cx="142798" cy="144676"/>
            </a:xfrm>
            <a:custGeom>
              <a:rect b="b" l="l" r="r" t="t"/>
              <a:pathLst>
                <a:path extrusionOk="0" h="3312" w="3269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4317947" y="1518981"/>
              <a:ext cx="79808" cy="84831"/>
            </a:xfrm>
            <a:custGeom>
              <a:rect b="b" l="l" r="r" t="t"/>
              <a:pathLst>
                <a:path extrusionOk="0" h="1942" w="1827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4378577" y="1317433"/>
              <a:ext cx="149787" cy="214787"/>
            </a:xfrm>
            <a:custGeom>
              <a:rect b="b" l="l" r="r" t="t"/>
              <a:pathLst>
                <a:path extrusionOk="0" h="4917" w="3429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4374559" y="1516971"/>
              <a:ext cx="23152" cy="16818"/>
            </a:xfrm>
            <a:custGeom>
              <a:rect b="b" l="l" r="r" t="t"/>
              <a:pathLst>
                <a:path extrusionOk="0" h="385" w="53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5"/>
            <p:cNvSpPr/>
            <p:nvPr/>
          </p:nvSpPr>
          <p:spPr>
            <a:xfrm>
              <a:off x="4221454" y="1665359"/>
              <a:ext cx="86972" cy="74173"/>
            </a:xfrm>
            <a:custGeom>
              <a:rect b="b" l="l" r="r" t="t"/>
              <a:pathLst>
                <a:path extrusionOk="0" h="1698" w="1991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5"/>
            <p:cNvSpPr/>
            <p:nvPr/>
          </p:nvSpPr>
          <p:spPr>
            <a:xfrm>
              <a:off x="4211101" y="1635218"/>
              <a:ext cx="136508" cy="95403"/>
            </a:xfrm>
            <a:custGeom>
              <a:rect b="b" l="l" r="r" t="t"/>
              <a:pathLst>
                <a:path extrusionOk="0" h="2184" w="3125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5"/>
            <p:cNvSpPr/>
            <p:nvPr/>
          </p:nvSpPr>
          <p:spPr>
            <a:xfrm>
              <a:off x="3833908" y="1676847"/>
              <a:ext cx="481687" cy="617714"/>
            </a:xfrm>
            <a:custGeom>
              <a:rect b="b" l="l" r="r" t="t"/>
              <a:pathLst>
                <a:path extrusionOk="0" h="14141" w="11027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5"/>
            <p:cNvSpPr/>
            <p:nvPr/>
          </p:nvSpPr>
          <p:spPr>
            <a:xfrm>
              <a:off x="4091500" y="1676847"/>
              <a:ext cx="224091" cy="233352"/>
            </a:xfrm>
            <a:custGeom>
              <a:rect b="b" l="l" r="r" t="t"/>
              <a:pathLst>
                <a:path extrusionOk="0" h="5342" w="513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5"/>
            <p:cNvSpPr/>
            <p:nvPr/>
          </p:nvSpPr>
          <p:spPr>
            <a:xfrm>
              <a:off x="4235039" y="1772335"/>
              <a:ext cx="52681" cy="40581"/>
            </a:xfrm>
            <a:custGeom>
              <a:rect b="b" l="l" r="r" t="t"/>
              <a:pathLst>
                <a:path extrusionOk="0" h="929" w="1206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5"/>
            <p:cNvSpPr/>
            <p:nvPr/>
          </p:nvSpPr>
          <p:spPr>
            <a:xfrm>
              <a:off x="4193541" y="1833010"/>
              <a:ext cx="52681" cy="40494"/>
            </a:xfrm>
            <a:custGeom>
              <a:rect b="b" l="l" r="r" t="t"/>
              <a:pathLst>
                <a:path extrusionOk="0" h="927" w="1206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5"/>
            <p:cNvSpPr/>
            <p:nvPr/>
          </p:nvSpPr>
          <p:spPr>
            <a:xfrm>
              <a:off x="4152087" y="1892854"/>
              <a:ext cx="52681" cy="41236"/>
            </a:xfrm>
            <a:custGeom>
              <a:rect b="b" l="l" r="r" t="t"/>
              <a:pathLst>
                <a:path extrusionOk="0" h="944" w="1206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5"/>
            <p:cNvSpPr/>
            <p:nvPr/>
          </p:nvSpPr>
          <p:spPr>
            <a:xfrm>
              <a:off x="4110633" y="1954227"/>
              <a:ext cx="53467" cy="41280"/>
            </a:xfrm>
            <a:custGeom>
              <a:rect b="b" l="l" r="r" t="t"/>
              <a:pathLst>
                <a:path extrusionOk="0" h="945" w="1224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5"/>
            <p:cNvSpPr/>
            <p:nvPr/>
          </p:nvSpPr>
          <p:spPr>
            <a:xfrm>
              <a:off x="4069179" y="2015556"/>
              <a:ext cx="54254" cy="41367"/>
            </a:xfrm>
            <a:custGeom>
              <a:rect b="b" l="l" r="r" t="t"/>
              <a:pathLst>
                <a:path extrusionOk="0" h="947" w="1242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5"/>
            <p:cNvSpPr/>
            <p:nvPr/>
          </p:nvSpPr>
          <p:spPr>
            <a:xfrm>
              <a:off x="4027681" y="2076143"/>
              <a:ext cx="54297" cy="41367"/>
            </a:xfrm>
            <a:custGeom>
              <a:rect b="b" l="l" r="r" t="t"/>
              <a:pathLst>
                <a:path extrusionOk="0" h="947" w="1243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>
              <a:off x="3987013" y="2136817"/>
              <a:ext cx="53467" cy="41324"/>
            </a:xfrm>
            <a:custGeom>
              <a:rect b="b" l="l" r="r" t="t"/>
              <a:pathLst>
                <a:path extrusionOk="0" h="946" w="1224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>
              <a:off x="2357113" y="709250"/>
              <a:ext cx="328580" cy="720106"/>
            </a:xfrm>
            <a:custGeom>
              <a:rect b="b" l="l" r="r" t="t"/>
              <a:pathLst>
                <a:path extrusionOk="0" h="16485" w="7522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>
              <a:off x="2800483" y="709250"/>
              <a:ext cx="328580" cy="720106"/>
            </a:xfrm>
            <a:custGeom>
              <a:rect b="b" l="l" r="r" t="t"/>
              <a:pathLst>
                <a:path extrusionOk="0" h="16485" w="7522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>
              <a:off x="2464745" y="1387061"/>
              <a:ext cx="1220926" cy="885968"/>
            </a:xfrm>
            <a:custGeom>
              <a:rect b="b" l="l" r="r" t="t"/>
              <a:pathLst>
                <a:path extrusionOk="0" h="20282" w="2795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>
              <a:off x="3587543" y="1464378"/>
              <a:ext cx="306258" cy="319013"/>
            </a:xfrm>
            <a:custGeom>
              <a:rect b="b" l="l" r="r" t="t"/>
              <a:pathLst>
                <a:path extrusionOk="0" h="7303" w="7011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5"/>
            <p:cNvSpPr/>
            <p:nvPr/>
          </p:nvSpPr>
          <p:spPr>
            <a:xfrm>
              <a:off x="3651318" y="1519417"/>
              <a:ext cx="200983" cy="185039"/>
            </a:xfrm>
            <a:custGeom>
              <a:rect b="b" l="l" r="r" t="t"/>
              <a:pathLst>
                <a:path extrusionOk="0" h="4236" w="4601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55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79" name="Google Shape;679;p55"/>
            <p:cNvSpPr/>
            <p:nvPr/>
          </p:nvSpPr>
          <p:spPr>
            <a:xfrm>
              <a:off x="4549425" y="3498550"/>
              <a:ext cx="295375" cy="202250"/>
            </a:xfrm>
            <a:custGeom>
              <a:rect b="b" l="l" r="r" t="t"/>
              <a:pathLst>
                <a:path extrusionOk="0" h="8090" w="11815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>
              <a:off x="4574450" y="3683025"/>
              <a:ext cx="18125" cy="17775"/>
            </a:xfrm>
            <a:custGeom>
              <a:rect b="b" l="l" r="r" t="t"/>
              <a:pathLst>
                <a:path extrusionOk="0" h="711" w="725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>
              <a:off x="4612500" y="3631925"/>
              <a:ext cx="17775" cy="68875"/>
            </a:xfrm>
            <a:custGeom>
              <a:rect b="b" l="l" r="r" t="t"/>
              <a:pathLst>
                <a:path extrusionOk="0" h="2755" w="711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>
              <a:off x="4650175" y="3599675"/>
              <a:ext cx="17775" cy="101125"/>
            </a:xfrm>
            <a:custGeom>
              <a:rect b="b" l="l" r="r" t="t"/>
              <a:pathLst>
                <a:path extrusionOk="0" h="4045" w="711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>
              <a:off x="4688225" y="3553275"/>
              <a:ext cx="17775" cy="147525"/>
            </a:xfrm>
            <a:custGeom>
              <a:rect b="b" l="l" r="r" t="t"/>
              <a:pathLst>
                <a:path extrusionOk="0" h="5901" w="711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>
              <a:off x="4725925" y="3517050"/>
              <a:ext cx="17775" cy="183750"/>
            </a:xfrm>
            <a:custGeom>
              <a:rect b="b" l="l" r="r" t="t"/>
              <a:pathLst>
                <a:path extrusionOk="0" h="7350" w="711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>
              <a:off x="4763600" y="3654025"/>
              <a:ext cx="18150" cy="46775"/>
            </a:xfrm>
            <a:custGeom>
              <a:rect b="b" l="l" r="r" t="t"/>
              <a:pathLst>
                <a:path extrusionOk="0" h="1871" w="726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5"/>
            <p:cNvSpPr/>
            <p:nvPr/>
          </p:nvSpPr>
          <p:spPr>
            <a:xfrm>
              <a:off x="4801650" y="3594225"/>
              <a:ext cx="17800" cy="106575"/>
            </a:xfrm>
            <a:custGeom>
              <a:rect b="b" l="l" r="r" t="t"/>
              <a:pathLst>
                <a:path extrusionOk="0" h="4263" w="712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55"/>
          <p:cNvSpPr/>
          <p:nvPr/>
        </p:nvSpPr>
        <p:spPr>
          <a:xfrm flipH="1">
            <a:off x="5506865" y="1176769"/>
            <a:ext cx="533070" cy="497801"/>
          </a:xfrm>
          <a:custGeom>
            <a:rect b="b" l="l" r="r" t="t"/>
            <a:pathLst>
              <a:path extrusionOk="0" h="9866" w="10565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5"/>
          <p:cNvSpPr/>
          <p:nvPr/>
        </p:nvSpPr>
        <p:spPr>
          <a:xfrm flipH="1">
            <a:off x="5642945" y="1283132"/>
            <a:ext cx="337149" cy="285683"/>
          </a:xfrm>
          <a:custGeom>
            <a:rect b="b" l="l" r="r" t="t"/>
            <a:pathLst>
              <a:path extrusionOk="0" h="5662" w="6682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5"/>
          <p:cNvSpPr/>
          <p:nvPr/>
        </p:nvSpPr>
        <p:spPr>
          <a:xfrm flipH="1">
            <a:off x="5676095" y="1377183"/>
            <a:ext cx="283715" cy="105050"/>
          </a:xfrm>
          <a:custGeom>
            <a:rect b="b" l="l" r="r" t="t"/>
            <a:pathLst>
              <a:path extrusionOk="0" h="2082" w="5623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5"/>
          <p:cNvSpPr/>
          <p:nvPr/>
        </p:nvSpPr>
        <p:spPr>
          <a:xfrm>
            <a:off x="7307330" y="873441"/>
            <a:ext cx="415313" cy="411096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5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Understanding our patients</a:t>
            </a:r>
            <a:endParaRPr sz="4800"/>
          </a:p>
        </p:txBody>
      </p:sp>
      <p:sp>
        <p:nvSpPr>
          <p:cNvPr id="692" name="Google Shape;692;p55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Shannon Knight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ironhack project 1</a:t>
            </a:r>
            <a:endParaRPr/>
          </a:p>
        </p:txBody>
      </p:sp>
      <p:sp>
        <p:nvSpPr>
          <p:cNvPr id="693" name="Google Shape;693;p55"/>
          <p:cNvSpPr/>
          <p:nvPr/>
        </p:nvSpPr>
        <p:spPr>
          <a:xfrm>
            <a:off x="4590686" y="3972613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5"/>
          <p:cNvSpPr/>
          <p:nvPr/>
        </p:nvSpPr>
        <p:spPr>
          <a:xfrm>
            <a:off x="8392213" y="1871097"/>
            <a:ext cx="227485" cy="194801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5"/>
          <p:cNvSpPr/>
          <p:nvPr/>
        </p:nvSpPr>
        <p:spPr>
          <a:xfrm rot="2700000">
            <a:off x="4462786" y="3566948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5"/>
          <p:cNvSpPr/>
          <p:nvPr/>
        </p:nvSpPr>
        <p:spPr>
          <a:xfrm>
            <a:off x="5264032" y="2087088"/>
            <a:ext cx="227477" cy="227477"/>
          </a:xfrm>
          <a:custGeom>
            <a:rect b="b" l="l" r="r" t="t"/>
            <a:pathLst>
              <a:path extrusionOk="0" h="1610" w="161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5"/>
          <p:cNvSpPr/>
          <p:nvPr/>
        </p:nvSpPr>
        <p:spPr>
          <a:xfrm>
            <a:off x="5162638" y="1622430"/>
            <a:ext cx="430242" cy="425873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4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04" name="Google Shape;1104;p6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6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6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7" name="Google Shape;1107;p64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1108" name="Google Shape;1108;p64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1109" name="Google Shape;1109;p64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rect b="b" l="l" r="r" t="t"/>
                <a:pathLst>
                  <a:path extrusionOk="0" h="22123" w="5725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4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rect b="b" l="l" r="r" t="t"/>
                <a:pathLst>
                  <a:path extrusionOk="0" h="22050" w="24728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64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rect b="b" l="l" r="r" t="t"/>
                <a:pathLst>
                  <a:path extrusionOk="0" h="20902" w="24878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64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rect b="b" l="l" r="r" t="t"/>
                <a:pathLst>
                  <a:path extrusionOk="0" h="3746" w="498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4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rect b="b" l="l" r="r" t="t"/>
                <a:pathLst>
                  <a:path extrusionOk="0" h="5602" w="3704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4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rect b="b" l="l" r="r" t="t"/>
                <a:pathLst>
                  <a:path extrusionOk="0" h="880" w="1718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64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rect b="b" l="l" r="r" t="t"/>
                <a:pathLst>
                  <a:path extrusionOk="0" h="3891" w="4694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64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rect b="b" l="l" r="r" t="t"/>
                <a:pathLst>
                  <a:path extrusionOk="0" h="2745" w="3319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4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rect b="b" l="l" r="r" t="t"/>
                <a:pathLst>
                  <a:path extrusionOk="0" h="13112" w="9159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64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rect b="b" l="l" r="r" t="t"/>
                <a:pathLst>
                  <a:path extrusionOk="0" h="9989" w="4408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64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rect b="b" l="l" r="r" t="t"/>
                <a:pathLst>
                  <a:path extrusionOk="0" h="22611" w="12965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4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rect b="b" l="l" r="r" t="t"/>
                <a:pathLst>
                  <a:path extrusionOk="0" h="9161" w="3063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4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rect b="b" l="l" r="r" t="t"/>
                <a:pathLst>
                  <a:path extrusionOk="0" h="6640" w="10533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4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rect b="b" l="l" r="r" t="t"/>
                <a:pathLst>
                  <a:path extrusionOk="0" h="9217" w="3006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4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rect b="b" l="l" r="r" t="t"/>
                <a:pathLst>
                  <a:path extrusionOk="0" h="1174" w="916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4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rect b="b" l="l" r="r" t="t"/>
                <a:pathLst>
                  <a:path extrusionOk="0" h="1868" w="229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4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rect b="b" l="l" r="r" t="t"/>
                <a:pathLst>
                  <a:path extrusionOk="0" h="2264" w="4007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4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rect b="b" l="l" r="r" t="t"/>
                <a:pathLst>
                  <a:path extrusionOk="0" h="1175" w="917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4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rect b="b" l="l" r="r" t="t"/>
                <a:pathLst>
                  <a:path extrusionOk="0" h="1862" w="2262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4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rect b="b" l="l" r="r" t="t"/>
                <a:pathLst>
                  <a:path extrusionOk="0" h="2277" w="3979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4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rect b="b" l="l" r="r" t="t"/>
                <a:pathLst>
                  <a:path extrusionOk="0" h="2491" w="301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64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1131" name="Google Shape;1131;p64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rect b="b" l="l" r="r" t="t"/>
                <a:pathLst>
                  <a:path extrusionOk="0" h="4142" w="4952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64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rect b="b" l="l" r="r" t="t"/>
                <a:pathLst>
                  <a:path extrusionOk="0" h="2302" w="1597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64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rect b="b" l="l" r="r" t="t"/>
                <a:pathLst>
                  <a:path extrusionOk="0" h="10962" w="2491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4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rect b="b" l="l" r="r" t="t"/>
                <a:pathLst>
                  <a:path extrusionOk="0" h="10962" w="2491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64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rect b="b" l="l" r="r" t="t"/>
                <a:pathLst>
                  <a:path extrusionOk="0" h="1575" w="2433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64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rect b="b" l="l" r="r" t="t"/>
                <a:pathLst>
                  <a:path extrusionOk="0" h="653" w="2157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64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rect b="b" l="l" r="r" t="t"/>
                <a:pathLst>
                  <a:path extrusionOk="0" h="3149" w="2491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64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rect b="b" l="l" r="r" t="t"/>
                <a:pathLst>
                  <a:path extrusionOk="0" h="10361" w="5753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64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rect b="b" l="l" r="r" t="t"/>
                <a:pathLst>
                  <a:path extrusionOk="0" h="2669" w="917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64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rect b="b" l="l" r="r" t="t"/>
                <a:pathLst>
                  <a:path extrusionOk="0" h="1289" w="1003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64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rect b="b" l="l" r="r" t="t"/>
                <a:pathLst>
                  <a:path extrusionOk="0" h="1031" w="1003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64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rect b="b" l="l" r="r" t="t"/>
                <a:pathLst>
                  <a:path extrusionOk="0" h="2713" w="3291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64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rect b="b" l="l" r="r" t="t"/>
                <a:pathLst>
                  <a:path extrusionOk="0" h="444" w="373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64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rect b="b" l="l" r="r" t="t"/>
                <a:pathLst>
                  <a:path extrusionOk="0" h="2434" w="1833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64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rect b="b" l="l" r="r" t="t"/>
                <a:pathLst>
                  <a:path extrusionOk="0" h="1776" w="1346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64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rect b="b" l="l" r="r" t="t"/>
                <a:pathLst>
                  <a:path extrusionOk="0" h="2434" w="745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64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rect b="b" l="l" r="r" t="t"/>
                <a:pathLst>
                  <a:path extrusionOk="0" h="2405" w="1718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64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rect b="b" l="l" r="r" t="t"/>
                <a:pathLst>
                  <a:path extrusionOk="0" h="653" w="2148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64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rect b="b" l="l" r="r" t="t"/>
                <a:pathLst>
                  <a:path extrusionOk="0" h="287" w="23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64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rect b="b" l="l" r="r" t="t"/>
                <a:pathLst>
                  <a:path extrusionOk="0" h="602" w="402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64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rect b="b" l="l" r="r" t="t"/>
                <a:pathLst>
                  <a:path extrusionOk="0" h="162" w="487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64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rect b="b" l="l" r="r" t="t"/>
                <a:pathLst>
                  <a:path extrusionOk="0" h="30" w="201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64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rect b="b" l="l" r="r" t="t"/>
                <a:pathLst>
                  <a:path extrusionOk="0" h="87" w="202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64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rect b="b" l="l" r="r" t="t"/>
                <a:pathLst>
                  <a:path extrusionOk="0" h="287" w="23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64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rect b="b" l="l" r="r" t="t"/>
                <a:pathLst>
                  <a:path extrusionOk="0" h="162" w="459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64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rect b="b" l="l" r="r" t="t"/>
                <a:pathLst>
                  <a:path extrusionOk="0" h="30" w="201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64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rect b="b" l="l" r="r" t="t"/>
                <a:pathLst>
                  <a:path extrusionOk="0" h="87" w="201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64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rect b="b" l="l" r="r" t="t"/>
                <a:pathLst>
                  <a:path extrusionOk="0" h="177" w="688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64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rect b="b" l="l" r="r" t="t"/>
                <a:pathLst>
                  <a:path extrusionOk="0" h="1088" w="43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64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rect b="b" l="l" r="r" t="t"/>
                <a:pathLst>
                  <a:path extrusionOk="0" h="1031" w="1146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64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rect b="b" l="l" r="r" t="t"/>
                <a:pathLst>
                  <a:path extrusionOk="0" h="373" w="43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64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rect b="b" l="l" r="r" t="t"/>
                <a:pathLst>
                  <a:path extrusionOk="0" h="2487" w="4609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64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rect b="b" l="l" r="r" t="t"/>
                <a:pathLst>
                  <a:path extrusionOk="0" h="745" w="126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64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rect b="b" l="l" r="r" t="t"/>
                <a:pathLst>
                  <a:path extrusionOk="0" h="3218" w="2033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64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rect b="b" l="l" r="r" t="t"/>
                <a:pathLst>
                  <a:path extrusionOk="0" h="4551" w="4609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64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rect b="b" l="l" r="r" t="t"/>
                <a:pathLst>
                  <a:path extrusionOk="0" h="4551" w="4608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64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rect b="b" l="l" r="r" t="t"/>
                <a:pathLst>
                  <a:path extrusionOk="0" h="688" w="1833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64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rect b="b" l="l" r="r" t="t"/>
                <a:pathLst>
                  <a:path extrusionOk="0" h="430" w="1117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64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rect b="b" l="l" r="r" t="t"/>
                <a:pathLst>
                  <a:path extrusionOk="0" h="430" w="1146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64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rect b="b" l="l" r="r" t="t"/>
                <a:pathLst>
                  <a:path extrusionOk="0" h="688" w="1833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64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rect b="b" l="l" r="r" t="t"/>
                <a:pathLst>
                  <a:path extrusionOk="0" h="1503" w="909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64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rect b="b" l="l" r="r" t="t"/>
                <a:pathLst>
                  <a:path extrusionOk="0" h="1174" w="252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3" name="Google Shape;1173;p64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4" name="Google Shape;1174;p64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1175" name="Google Shape;1175;p64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rect b="b" l="l" r="r" t="t"/>
                <a:pathLst>
                  <a:path extrusionOk="0" h="1860" w="1789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64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rect b="b" l="l" r="r" t="t"/>
                <a:pathLst>
                  <a:path extrusionOk="0" h="3435" w="5868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64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rect b="b" l="l" r="r" t="t"/>
                <a:pathLst>
                  <a:path extrusionOk="0" h="1546" w="1432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64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rect b="b" l="l" r="r" t="t"/>
                <a:pathLst>
                  <a:path extrusionOk="0" h="1888" w="1788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64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rect b="b" l="l" r="r" t="t"/>
                <a:pathLst>
                  <a:path extrusionOk="0" h="3437" w="5839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64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rect b="b" l="l" r="r" t="t"/>
                <a:pathLst>
                  <a:path extrusionOk="0" h="1919" w="166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64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rect b="b" l="l" r="r" t="t"/>
                <a:pathLst>
                  <a:path extrusionOk="0" h="11220" w="2663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64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rect b="b" l="l" r="r" t="t"/>
                <a:pathLst>
                  <a:path extrusionOk="0" h="653" w="2205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64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rect b="b" l="l" r="r" t="t"/>
                <a:pathLst>
                  <a:path extrusionOk="0" h="11220" w="2577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64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rect b="b" l="l" r="r" t="t"/>
                <a:pathLst>
                  <a:path extrusionOk="0" h="653" w="2214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64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rect b="b" l="l" r="r" t="t"/>
                <a:pathLst>
                  <a:path extrusionOk="0" h="2037" w="2148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4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rect b="b" l="l" r="r" t="t"/>
                <a:pathLst>
                  <a:path extrusionOk="0" h="10161" w="6126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64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rect b="b" l="l" r="r" t="t"/>
                <a:pathLst>
                  <a:path extrusionOk="0" h="7643" w="5639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64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rect b="b" l="l" r="r" t="t"/>
                <a:pathLst>
                  <a:path extrusionOk="0" h="7614" w="574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64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rect b="b" l="l" r="r" t="t"/>
                <a:pathLst>
                  <a:path extrusionOk="0" h="1460" w="1146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64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rect b="b" l="l" r="r" t="t"/>
                <a:pathLst>
                  <a:path extrusionOk="0" h="769" w="1146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64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rect b="b" l="l" r="r" t="t"/>
                <a:pathLst>
                  <a:path extrusionOk="0" h="3084" w="3714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64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rect b="b" l="l" r="r" t="t"/>
                <a:pathLst>
                  <a:path extrusionOk="0" h="530" w="459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64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rect b="b" l="l" r="r" t="t"/>
                <a:pathLst>
                  <a:path extrusionOk="0" h="316" w="258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64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rect b="b" l="l" r="r" t="t"/>
                <a:pathLst>
                  <a:path extrusionOk="0" h="660" w="459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64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rect b="b" l="l" r="r" t="t"/>
                <a:pathLst>
                  <a:path extrusionOk="0" h="189" w="545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64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rect b="b" l="l" r="r" t="t"/>
                <a:pathLst>
                  <a:path extrusionOk="0" h="316" w="288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64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rect b="b" l="l" r="r" t="t"/>
                <a:pathLst>
                  <a:path extrusionOk="0" h="198" w="573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64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rect b="b" l="l" r="r" t="t"/>
                <a:pathLst>
                  <a:path extrusionOk="0" h="2663" w="3979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64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rect b="b" l="l" r="r" t="t"/>
                <a:pathLst>
                  <a:path extrusionOk="0" h="405" w="1146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64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rect b="b" l="l" r="r" t="t"/>
                <a:pathLst>
                  <a:path extrusionOk="0" h="493" w="888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64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rect b="b" l="l" r="r" t="t"/>
                <a:pathLst>
                  <a:path extrusionOk="0" h="15112" w="3578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64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rect b="b" l="l" r="r" t="t"/>
                <a:pathLst>
                  <a:path extrusionOk="0" h="15112" w="3435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4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rect b="b" l="l" r="r" t="t"/>
                <a:pathLst>
                  <a:path extrusionOk="0" h="3922" w="687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64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rect b="b" l="l" r="r" t="t"/>
                <a:pathLst>
                  <a:path extrusionOk="0" h="3922" w="688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4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rect b="b" l="l" r="r" t="t"/>
                <a:pathLst>
                  <a:path extrusionOk="0" h="201" w="1232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4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rect b="b" l="l" r="r" t="t"/>
                <a:pathLst>
                  <a:path extrusionOk="0" h="201" w="1232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4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rect b="b" l="l" r="r" t="t"/>
                <a:pathLst>
                  <a:path extrusionOk="0" h="4981" w="3693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4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rect b="b" l="l" r="r" t="t"/>
                <a:pathLst>
                  <a:path extrusionOk="0" h="4580" w="3349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64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rect b="b" l="l" r="r" t="t"/>
                <a:pathLst>
                  <a:path extrusionOk="0" h="545" w="545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4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rect b="b" l="l" r="r" t="t"/>
                <a:pathLst>
                  <a:path extrusionOk="0" h="144" w="2405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64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rect b="b" l="l" r="r" t="t"/>
                <a:pathLst>
                  <a:path extrusionOk="0" h="144" w="2405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64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rect b="b" l="l" r="r" t="t"/>
                <a:pathLst>
                  <a:path extrusionOk="0" h="172" w="2405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4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rect b="b" l="l" r="r" t="t"/>
                <a:pathLst>
                  <a:path extrusionOk="0" h="173" w="2405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4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rect b="b" l="l" r="r" t="t"/>
                <a:pathLst>
                  <a:path extrusionOk="0" h="173" w="2405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4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rect b="b" l="l" r="r" t="t"/>
                <a:pathLst>
                  <a:path extrusionOk="0" h="173" w="774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4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rect b="b" l="l" r="r" t="t"/>
                <a:pathLst>
                  <a:path extrusionOk="0" h="173" w="802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4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rect b="b" l="l" r="r" t="t"/>
                <a:pathLst>
                  <a:path extrusionOk="0" h="202" w="1461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4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rect b="b" l="l" r="r" t="t"/>
                <a:pathLst>
                  <a:path extrusionOk="0" h="402" w="1289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4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rect b="b" l="l" r="r" t="t"/>
                <a:pathLst>
                  <a:path extrusionOk="0" h="316" w="602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4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rect b="b" l="l" r="r" t="t"/>
                <a:pathLst>
                  <a:path extrusionOk="0" fill="none" h="2576" w="1203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4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rect b="b" l="l" r="r" t="t"/>
                <a:pathLst>
                  <a:path extrusionOk="0" h="545" w="516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64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rect b="b" l="l" r="r" t="t"/>
                <a:pathLst>
                  <a:path extrusionOk="0" h="316" w="288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4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rect b="b" l="l" r="r" t="t"/>
                <a:pathLst>
                  <a:path extrusionOk="0" fill="none" h="1203" w="974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4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rect b="b" l="l" r="r" t="t"/>
                <a:pathLst>
                  <a:path extrusionOk="0" fill="none" h="1489" w="946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cap="flat" cmpd="sng" w="9300">
                <a:solidFill>
                  <a:srgbClr val="C4CFE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64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rect b="b" l="l" r="r" t="t"/>
                <a:pathLst>
                  <a:path extrusionOk="0" fill="none" h="774" w="888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64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rect b="b" l="l" r="r" t="t"/>
                <a:pathLst>
                  <a:path extrusionOk="0" fill="none" h="1" w="172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cap="flat" cmpd="sng" w="9300">
                <a:solidFill>
                  <a:schemeClr val="lt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64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rect b="b" l="l" r="r" t="t"/>
                <a:pathLst>
                  <a:path extrusionOk="0" fill="none" h="1" w="173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cap="flat" cmpd="sng" w="9300">
                <a:solidFill>
                  <a:schemeClr val="lt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8" name="Google Shape;1228;p64"/>
            <p:cNvSpPr/>
            <p:nvPr/>
          </p:nvSpPr>
          <p:spPr>
            <a:xfrm>
              <a:off x="8316534" y="1675523"/>
              <a:ext cx="217946" cy="186632"/>
            </a:xfrm>
            <a:custGeom>
              <a:rect b="b" l="l" r="r" t="t"/>
              <a:pathLst>
                <a:path extrusionOk="0" h="5835" w="6814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64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rect b="b" l="l" r="r" t="t"/>
              <a:pathLst>
                <a:path extrusionOk="0" h="2444" w="6794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4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7064454" y="3163620"/>
              <a:ext cx="350269" cy="345486"/>
            </a:xfrm>
            <a:custGeom>
              <a:rect b="b" l="l" r="r" t="t"/>
              <a:pathLst>
                <a:path extrusionOk="0" h="4190" w="4248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3" name="Google Shape;703;p56"/>
          <p:cNvSpPr txBox="1"/>
          <p:nvPr>
            <p:ph idx="2" type="title"/>
          </p:nvPr>
        </p:nvSpPr>
        <p:spPr>
          <a:xfrm>
            <a:off x="1661988" y="129950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04" name="Google Shape;704;p56"/>
          <p:cNvSpPr txBox="1"/>
          <p:nvPr>
            <p:ph idx="3" type="title"/>
          </p:nvPr>
        </p:nvSpPr>
        <p:spPr>
          <a:xfrm>
            <a:off x="766713" y="134957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05" name="Google Shape;705;p56"/>
          <p:cNvSpPr txBox="1"/>
          <p:nvPr>
            <p:ph idx="1" type="subTitle"/>
          </p:nvPr>
        </p:nvSpPr>
        <p:spPr>
          <a:xfrm>
            <a:off x="1661988" y="169622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patients? And what is their risk 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6"/>
          <p:cNvSpPr txBox="1"/>
          <p:nvPr>
            <p:ph idx="4" type="title"/>
          </p:nvPr>
        </p:nvSpPr>
        <p:spPr>
          <a:xfrm>
            <a:off x="1661988" y="2569025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707" name="Google Shape;707;p56"/>
          <p:cNvSpPr txBox="1"/>
          <p:nvPr>
            <p:ph idx="5" type="title"/>
          </p:nvPr>
        </p:nvSpPr>
        <p:spPr>
          <a:xfrm>
            <a:off x="766725" y="2619100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8" name="Google Shape;708;p56"/>
          <p:cNvSpPr txBox="1"/>
          <p:nvPr>
            <p:ph idx="6" type="subTitle"/>
          </p:nvPr>
        </p:nvSpPr>
        <p:spPr>
          <a:xfrm>
            <a:off x="1661988" y="29657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Counts and risk profiling</a:t>
            </a:r>
            <a:endParaRPr/>
          </a:p>
        </p:txBody>
      </p:sp>
      <p:sp>
        <p:nvSpPr>
          <p:cNvPr id="709" name="Google Shape;709;p56"/>
          <p:cNvSpPr txBox="1"/>
          <p:nvPr>
            <p:ph idx="7" type="title"/>
          </p:nvPr>
        </p:nvSpPr>
        <p:spPr>
          <a:xfrm>
            <a:off x="5652963" y="129950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10" name="Google Shape;710;p56"/>
          <p:cNvSpPr txBox="1"/>
          <p:nvPr>
            <p:ph idx="8" type="title"/>
          </p:nvPr>
        </p:nvSpPr>
        <p:spPr>
          <a:xfrm>
            <a:off x="4757613" y="134957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11" name="Google Shape;711;p56"/>
          <p:cNvSpPr txBox="1"/>
          <p:nvPr>
            <p:ph idx="9" type="subTitle"/>
          </p:nvPr>
        </p:nvSpPr>
        <p:spPr>
          <a:xfrm>
            <a:off x="5652963" y="169622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usual + anonymisation</a:t>
            </a:r>
            <a:endParaRPr/>
          </a:p>
        </p:txBody>
      </p:sp>
      <p:sp>
        <p:nvSpPr>
          <p:cNvPr id="712" name="Google Shape;712;p56"/>
          <p:cNvSpPr txBox="1"/>
          <p:nvPr>
            <p:ph idx="13" type="title"/>
          </p:nvPr>
        </p:nvSpPr>
        <p:spPr>
          <a:xfrm>
            <a:off x="5652963" y="2569025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obstacles</a:t>
            </a:r>
            <a:endParaRPr/>
          </a:p>
        </p:txBody>
      </p:sp>
      <p:sp>
        <p:nvSpPr>
          <p:cNvPr id="713" name="Google Shape;713;p56"/>
          <p:cNvSpPr txBox="1"/>
          <p:nvPr>
            <p:ph idx="14" type="title"/>
          </p:nvPr>
        </p:nvSpPr>
        <p:spPr>
          <a:xfrm>
            <a:off x="4757625" y="2619100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14" name="Google Shape;714;p56"/>
          <p:cNvSpPr txBox="1"/>
          <p:nvPr>
            <p:ph idx="15" type="subTitle"/>
          </p:nvPr>
        </p:nvSpPr>
        <p:spPr>
          <a:xfrm>
            <a:off x="5652963" y="29657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Dates, nulls, correlations</a:t>
            </a:r>
            <a:endParaRPr/>
          </a:p>
        </p:txBody>
      </p:sp>
      <p:grpSp>
        <p:nvGrpSpPr>
          <p:cNvPr id="715" name="Google Shape;715;p5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16" name="Google Shape;716;p5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5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18" name="Google Shape;718;p5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5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5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1" name="Google Shape;721;p56"/>
          <p:cNvSpPr txBox="1"/>
          <p:nvPr>
            <p:ph idx="4" type="title"/>
          </p:nvPr>
        </p:nvSpPr>
        <p:spPr>
          <a:xfrm>
            <a:off x="1661988" y="38385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722" name="Google Shape;722;p56"/>
          <p:cNvSpPr txBox="1"/>
          <p:nvPr>
            <p:ph idx="5" type="title"/>
          </p:nvPr>
        </p:nvSpPr>
        <p:spPr>
          <a:xfrm>
            <a:off x="766725" y="38886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723" name="Google Shape;723;p56"/>
          <p:cNvSpPr txBox="1"/>
          <p:nvPr>
            <p:ph idx="6" type="subTitle"/>
          </p:nvPr>
        </p:nvSpPr>
        <p:spPr>
          <a:xfrm>
            <a:off x="1661988" y="42352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724" name="Google Shape;724;p56"/>
          <p:cNvSpPr txBox="1"/>
          <p:nvPr>
            <p:ph idx="13" type="title"/>
          </p:nvPr>
        </p:nvSpPr>
        <p:spPr>
          <a:xfrm>
            <a:off x="5652963" y="38385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25" name="Google Shape;725;p56"/>
          <p:cNvSpPr txBox="1"/>
          <p:nvPr>
            <p:ph idx="14" type="title"/>
          </p:nvPr>
        </p:nvSpPr>
        <p:spPr>
          <a:xfrm>
            <a:off x="4757625" y="38886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726" name="Google Shape;726;p56"/>
          <p:cNvSpPr txBox="1"/>
          <p:nvPr>
            <p:ph idx="15" type="subTitle"/>
          </p:nvPr>
        </p:nvSpPr>
        <p:spPr>
          <a:xfrm>
            <a:off x="5652963" y="42352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 is a good proxy for patient risk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7"/>
          <p:cNvSpPr txBox="1"/>
          <p:nvPr>
            <p:ph idx="1" type="subTitle"/>
          </p:nvPr>
        </p:nvSpPr>
        <p:spPr>
          <a:xfrm>
            <a:off x="89175" y="1568144"/>
            <a:ext cx="52197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Business problem: resource planning for a managed care organisation that is responsible for primary care services   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many patients under our care?  And what is their risk profile?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= (1) demographic data on patients (135k) + (2) GPs in program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Hypothesis 1: there are approx 80k patients under our care and not 135k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Hypothesis 2: age data can be used as a proxy for risk 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cleaning: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 datasets and exclude patients not in program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 out dates and null values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Anonymise data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7"/>
          <p:cNvSpPr txBox="1"/>
          <p:nvPr>
            <p:ph type="title"/>
          </p:nvPr>
        </p:nvSpPr>
        <p:spPr>
          <a:xfrm>
            <a:off x="687769" y="861600"/>
            <a:ext cx="28254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733" name="Google Shape;733;p5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34" name="Google Shape;734;p5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5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36" name="Google Shape;736;p5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5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5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9" name="Google Shape;739;p57"/>
          <p:cNvGrpSpPr/>
          <p:nvPr/>
        </p:nvGrpSpPr>
        <p:grpSpPr>
          <a:xfrm>
            <a:off x="7751283" y="1790925"/>
            <a:ext cx="670295" cy="2280201"/>
            <a:chOff x="2661858" y="2324250"/>
            <a:chExt cx="670295" cy="2280201"/>
          </a:xfrm>
        </p:grpSpPr>
        <p:sp>
          <p:nvSpPr>
            <p:cNvPr id="740" name="Google Shape;740;p57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7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7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7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7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7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7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7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7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7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7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7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7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7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7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7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7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7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7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7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7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7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7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7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7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57"/>
          <p:cNvGrpSpPr/>
          <p:nvPr/>
        </p:nvGrpSpPr>
        <p:grpSpPr>
          <a:xfrm>
            <a:off x="6679149" y="1738900"/>
            <a:ext cx="826976" cy="2302375"/>
            <a:chOff x="1638299" y="2272225"/>
            <a:chExt cx="826976" cy="2302375"/>
          </a:xfrm>
        </p:grpSpPr>
        <p:sp>
          <p:nvSpPr>
            <p:cNvPr id="781" name="Google Shape;781;p57"/>
            <p:cNvSpPr/>
            <p:nvPr/>
          </p:nvSpPr>
          <p:spPr>
            <a:xfrm>
              <a:off x="1650226" y="3384567"/>
              <a:ext cx="137553" cy="100892"/>
            </a:xfrm>
            <a:custGeom>
              <a:rect b="b" l="l" r="r" t="t"/>
              <a:pathLst>
                <a:path extrusionOk="0" h="2009" w="2739">
                  <a:moveTo>
                    <a:pt x="2648" y="1"/>
                  </a:moveTo>
                  <a:lnTo>
                    <a:pt x="1" y="329"/>
                  </a:lnTo>
                  <a:lnTo>
                    <a:pt x="92" y="2009"/>
                  </a:lnTo>
                  <a:lnTo>
                    <a:pt x="2739" y="1662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1669511" y="3468938"/>
              <a:ext cx="138457" cy="153121"/>
            </a:xfrm>
            <a:custGeom>
              <a:rect b="b" l="l" r="r" t="t"/>
              <a:pathLst>
                <a:path extrusionOk="0" h="3049" w="2757">
                  <a:moveTo>
                    <a:pt x="2172" y="0"/>
                  </a:moveTo>
                  <a:lnTo>
                    <a:pt x="256" y="256"/>
                  </a:lnTo>
                  <a:lnTo>
                    <a:pt x="0" y="2026"/>
                  </a:lnTo>
                  <a:lnTo>
                    <a:pt x="1351" y="2501"/>
                  </a:lnTo>
                  <a:lnTo>
                    <a:pt x="1607" y="3049"/>
                  </a:lnTo>
                  <a:lnTo>
                    <a:pt x="2118" y="3049"/>
                  </a:lnTo>
                  <a:lnTo>
                    <a:pt x="2245" y="1899"/>
                  </a:lnTo>
                  <a:lnTo>
                    <a:pt x="2757" y="1661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7"/>
            <p:cNvSpPr/>
            <p:nvPr/>
          </p:nvSpPr>
          <p:spPr>
            <a:xfrm>
              <a:off x="1771257" y="3501933"/>
              <a:ext cx="21946" cy="62373"/>
            </a:xfrm>
            <a:custGeom>
              <a:rect b="b" l="l" r="r" t="t"/>
              <a:pathLst>
                <a:path extrusionOk="0" h="1242" w="437">
                  <a:moveTo>
                    <a:pt x="0" y="0"/>
                  </a:moveTo>
                  <a:lnTo>
                    <a:pt x="215" y="1219"/>
                  </a:lnTo>
                  <a:lnTo>
                    <a:pt x="215" y="1219"/>
                  </a:lnTo>
                  <a:cubicBezTo>
                    <a:pt x="436" y="857"/>
                    <a:pt x="378" y="396"/>
                    <a:pt x="92" y="110"/>
                  </a:cubicBezTo>
                  <a:lnTo>
                    <a:pt x="0" y="0"/>
                  </a:lnTo>
                  <a:close/>
                  <a:moveTo>
                    <a:pt x="215" y="1219"/>
                  </a:moveTo>
                  <a:cubicBezTo>
                    <a:pt x="211" y="1227"/>
                    <a:pt x="206" y="1234"/>
                    <a:pt x="201" y="1242"/>
                  </a:cubicBezTo>
                  <a:lnTo>
                    <a:pt x="219" y="1242"/>
                  </a:lnTo>
                  <a:lnTo>
                    <a:pt x="215" y="1219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7"/>
            <p:cNvSpPr/>
            <p:nvPr/>
          </p:nvSpPr>
          <p:spPr>
            <a:xfrm>
              <a:off x="1678651" y="3468938"/>
              <a:ext cx="99988" cy="41281"/>
            </a:xfrm>
            <a:custGeom>
              <a:rect b="b" l="l" r="r" t="t"/>
              <a:pathLst>
                <a:path extrusionOk="0" h="822" w="1991">
                  <a:moveTo>
                    <a:pt x="1990" y="0"/>
                  </a:moveTo>
                  <a:lnTo>
                    <a:pt x="74" y="256"/>
                  </a:lnTo>
                  <a:lnTo>
                    <a:pt x="1" y="822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2106754" y="3107699"/>
              <a:ext cx="141219" cy="390611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2090281" y="3455177"/>
              <a:ext cx="133887" cy="187973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rgbClr val="FFF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2154413" y="3107699"/>
              <a:ext cx="93560" cy="33045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1791370" y="3244300"/>
              <a:ext cx="530876" cy="1192775"/>
            </a:xfrm>
            <a:custGeom>
              <a:rect b="b" l="l" r="r" t="t"/>
              <a:pathLst>
                <a:path extrusionOk="0" h="23751" w="10571">
                  <a:moveTo>
                    <a:pt x="804" y="1"/>
                  </a:moveTo>
                  <a:lnTo>
                    <a:pt x="1" y="23751"/>
                  </a:lnTo>
                  <a:lnTo>
                    <a:pt x="3415" y="23751"/>
                  </a:lnTo>
                  <a:lnTo>
                    <a:pt x="4127" y="3579"/>
                  </a:lnTo>
                  <a:lnTo>
                    <a:pt x="6317" y="3579"/>
                  </a:lnTo>
                  <a:lnTo>
                    <a:pt x="7157" y="23751"/>
                  </a:lnTo>
                  <a:lnTo>
                    <a:pt x="10571" y="23751"/>
                  </a:lnTo>
                  <a:lnTo>
                    <a:pt x="9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1708908" y="4437046"/>
              <a:ext cx="252155" cy="104558"/>
            </a:xfrm>
            <a:custGeom>
              <a:rect b="b" l="l" r="r" t="t"/>
              <a:pathLst>
                <a:path extrusionOk="0" h="2082" w="5021">
                  <a:moveTo>
                    <a:pt x="1917" y="1"/>
                  </a:moveTo>
                  <a:lnTo>
                    <a:pt x="1698" y="457"/>
                  </a:lnTo>
                  <a:cubicBezTo>
                    <a:pt x="1515" y="822"/>
                    <a:pt x="1223" y="1096"/>
                    <a:pt x="858" y="1260"/>
                  </a:cubicBezTo>
                  <a:cubicBezTo>
                    <a:pt x="475" y="1406"/>
                    <a:pt x="164" y="1716"/>
                    <a:pt x="0" y="2082"/>
                  </a:cubicBezTo>
                  <a:lnTo>
                    <a:pt x="5020" y="2082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1698814" y="4541555"/>
              <a:ext cx="265915" cy="33045"/>
            </a:xfrm>
            <a:custGeom>
              <a:rect b="b" l="l" r="r" t="t"/>
              <a:pathLst>
                <a:path extrusionOk="0" h="658" w="5295">
                  <a:moveTo>
                    <a:pt x="201" y="1"/>
                  </a:moveTo>
                  <a:cubicBezTo>
                    <a:pt x="165" y="74"/>
                    <a:pt x="146" y="165"/>
                    <a:pt x="110" y="238"/>
                  </a:cubicBezTo>
                  <a:lnTo>
                    <a:pt x="0" y="658"/>
                  </a:lnTo>
                  <a:lnTo>
                    <a:pt x="5294" y="658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2160841" y="4437046"/>
              <a:ext cx="252155" cy="104558"/>
            </a:xfrm>
            <a:custGeom>
              <a:rect b="b" l="l" r="r" t="t"/>
              <a:pathLst>
                <a:path extrusionOk="0" h="2082" w="5021">
                  <a:moveTo>
                    <a:pt x="220" y="1"/>
                  </a:moveTo>
                  <a:lnTo>
                    <a:pt x="1" y="2082"/>
                  </a:lnTo>
                  <a:lnTo>
                    <a:pt x="5021" y="2082"/>
                  </a:lnTo>
                  <a:cubicBezTo>
                    <a:pt x="4857" y="1698"/>
                    <a:pt x="4546" y="1406"/>
                    <a:pt x="4163" y="1260"/>
                  </a:cubicBezTo>
                  <a:cubicBezTo>
                    <a:pt x="3798" y="1096"/>
                    <a:pt x="3506" y="822"/>
                    <a:pt x="3323" y="457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7"/>
            <p:cNvSpPr/>
            <p:nvPr/>
          </p:nvSpPr>
          <p:spPr>
            <a:xfrm>
              <a:off x="2157175" y="4541555"/>
              <a:ext cx="265915" cy="33045"/>
            </a:xfrm>
            <a:custGeom>
              <a:rect b="b" l="l" r="r" t="t"/>
              <a:pathLst>
                <a:path extrusionOk="0" h="658" w="5295">
                  <a:moveTo>
                    <a:pt x="74" y="1"/>
                  </a:moveTo>
                  <a:lnTo>
                    <a:pt x="1" y="658"/>
                  </a:lnTo>
                  <a:lnTo>
                    <a:pt x="5295" y="658"/>
                  </a:lnTo>
                  <a:lnTo>
                    <a:pt x="5185" y="238"/>
                  </a:lnTo>
                  <a:cubicBezTo>
                    <a:pt x="5149" y="165"/>
                    <a:pt x="5130" y="74"/>
                    <a:pt x="5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1831747" y="2710754"/>
              <a:ext cx="444648" cy="590437"/>
            </a:xfrm>
            <a:custGeom>
              <a:rect b="b" l="l" r="r" t="t"/>
              <a:pathLst>
                <a:path extrusionOk="0" h="11757" w="8854">
                  <a:moveTo>
                    <a:pt x="694" y="0"/>
                  </a:moveTo>
                  <a:lnTo>
                    <a:pt x="146" y="4217"/>
                  </a:lnTo>
                  <a:lnTo>
                    <a:pt x="0" y="11756"/>
                  </a:lnTo>
                  <a:lnTo>
                    <a:pt x="8854" y="11756"/>
                  </a:lnTo>
                  <a:lnTo>
                    <a:pt x="8635" y="4217"/>
                  </a:lnTo>
                  <a:lnTo>
                    <a:pt x="8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1984819" y="3423990"/>
              <a:ext cx="140315" cy="389707"/>
            </a:xfrm>
            <a:custGeom>
              <a:rect b="b" l="l" r="r" t="t"/>
              <a:pathLst>
                <a:path extrusionOk="0" h="7760" w="2794">
                  <a:moveTo>
                    <a:pt x="275" y="1"/>
                  </a:moveTo>
                  <a:lnTo>
                    <a:pt x="1" y="7759"/>
                  </a:lnTo>
                  <a:lnTo>
                    <a:pt x="877" y="7759"/>
                  </a:lnTo>
                  <a:lnTo>
                    <a:pt x="1388" y="3889"/>
                  </a:lnTo>
                  <a:lnTo>
                    <a:pt x="1918" y="7759"/>
                  </a:lnTo>
                  <a:lnTo>
                    <a:pt x="2794" y="7759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7"/>
            <p:cNvSpPr/>
            <p:nvPr/>
          </p:nvSpPr>
          <p:spPr>
            <a:xfrm>
              <a:off x="1753805" y="2710754"/>
              <a:ext cx="249393" cy="1172587"/>
            </a:xfrm>
            <a:custGeom>
              <a:rect b="b" l="l" r="r" t="t"/>
              <a:pathLst>
                <a:path extrusionOk="0" h="23349" w="4966">
                  <a:moveTo>
                    <a:pt x="2246" y="0"/>
                  </a:moveTo>
                  <a:lnTo>
                    <a:pt x="1698" y="3816"/>
                  </a:lnTo>
                  <a:lnTo>
                    <a:pt x="1" y="23348"/>
                  </a:lnTo>
                  <a:lnTo>
                    <a:pt x="2702" y="23348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1881214" y="2710754"/>
              <a:ext cx="121984" cy="421748"/>
            </a:xfrm>
            <a:custGeom>
              <a:rect b="b" l="l" r="r" t="t"/>
              <a:pathLst>
                <a:path extrusionOk="0" h="8398" w="2429">
                  <a:moveTo>
                    <a:pt x="2429" y="0"/>
                  </a:moveTo>
                  <a:lnTo>
                    <a:pt x="676" y="1570"/>
                  </a:lnTo>
                  <a:cubicBezTo>
                    <a:pt x="366" y="1862"/>
                    <a:pt x="384" y="2355"/>
                    <a:pt x="713" y="2629"/>
                  </a:cubicBezTo>
                  <a:lnTo>
                    <a:pt x="1042" y="2885"/>
                  </a:lnTo>
                  <a:lnTo>
                    <a:pt x="275" y="3596"/>
                  </a:lnTo>
                  <a:cubicBezTo>
                    <a:pt x="74" y="3797"/>
                    <a:pt x="1" y="4089"/>
                    <a:pt x="92" y="4363"/>
                  </a:cubicBezTo>
                  <a:lnTo>
                    <a:pt x="1607" y="8398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1897737" y="2710754"/>
              <a:ext cx="105462" cy="421748"/>
            </a:xfrm>
            <a:custGeom>
              <a:rect b="b" l="l" r="r" t="t"/>
              <a:pathLst>
                <a:path extrusionOk="0" h="8398" w="2100">
                  <a:moveTo>
                    <a:pt x="2100" y="0"/>
                  </a:moveTo>
                  <a:lnTo>
                    <a:pt x="603" y="1698"/>
                  </a:lnTo>
                  <a:cubicBezTo>
                    <a:pt x="402" y="1935"/>
                    <a:pt x="420" y="2319"/>
                    <a:pt x="676" y="2519"/>
                  </a:cubicBezTo>
                  <a:lnTo>
                    <a:pt x="1096" y="2903"/>
                  </a:lnTo>
                  <a:lnTo>
                    <a:pt x="201" y="3816"/>
                  </a:lnTo>
                  <a:cubicBezTo>
                    <a:pt x="55" y="3962"/>
                    <a:pt x="1" y="4181"/>
                    <a:pt x="55" y="4381"/>
                  </a:cubicBezTo>
                  <a:lnTo>
                    <a:pt x="1278" y="8398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2100326" y="2710754"/>
              <a:ext cx="249443" cy="1172587"/>
            </a:xfrm>
            <a:custGeom>
              <a:rect b="b" l="l" r="r" t="t"/>
              <a:pathLst>
                <a:path extrusionOk="0" h="23349" w="4967">
                  <a:moveTo>
                    <a:pt x="1" y="0"/>
                  </a:moveTo>
                  <a:lnTo>
                    <a:pt x="2246" y="23348"/>
                  </a:lnTo>
                  <a:lnTo>
                    <a:pt x="4966" y="23348"/>
                  </a:lnTo>
                  <a:lnTo>
                    <a:pt x="3269" y="3816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2100326" y="2710754"/>
              <a:ext cx="121984" cy="422652"/>
            </a:xfrm>
            <a:custGeom>
              <a:rect b="b" l="l" r="r" t="t"/>
              <a:pathLst>
                <a:path extrusionOk="0" h="8416" w="2429">
                  <a:moveTo>
                    <a:pt x="1" y="0"/>
                  </a:moveTo>
                  <a:lnTo>
                    <a:pt x="822" y="8416"/>
                  </a:lnTo>
                  <a:lnTo>
                    <a:pt x="2319" y="4363"/>
                  </a:lnTo>
                  <a:cubicBezTo>
                    <a:pt x="2429" y="4089"/>
                    <a:pt x="2356" y="3797"/>
                    <a:pt x="2155" y="3596"/>
                  </a:cubicBezTo>
                  <a:lnTo>
                    <a:pt x="1370" y="2885"/>
                  </a:lnTo>
                  <a:lnTo>
                    <a:pt x="1699" y="2629"/>
                  </a:lnTo>
                  <a:cubicBezTo>
                    <a:pt x="2046" y="2373"/>
                    <a:pt x="2064" y="1862"/>
                    <a:pt x="1735" y="157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2100326" y="2710754"/>
              <a:ext cx="105512" cy="421748"/>
            </a:xfrm>
            <a:custGeom>
              <a:rect b="b" l="l" r="r" t="t"/>
              <a:pathLst>
                <a:path extrusionOk="0" h="8398" w="2101">
                  <a:moveTo>
                    <a:pt x="1" y="0"/>
                  </a:moveTo>
                  <a:lnTo>
                    <a:pt x="822" y="8398"/>
                  </a:lnTo>
                  <a:lnTo>
                    <a:pt x="2046" y="4381"/>
                  </a:lnTo>
                  <a:cubicBezTo>
                    <a:pt x="2100" y="4181"/>
                    <a:pt x="2046" y="3962"/>
                    <a:pt x="1899" y="3816"/>
                  </a:cubicBezTo>
                  <a:lnTo>
                    <a:pt x="1005" y="2903"/>
                  </a:lnTo>
                  <a:lnTo>
                    <a:pt x="1425" y="2519"/>
                  </a:lnTo>
                  <a:cubicBezTo>
                    <a:pt x="1662" y="2319"/>
                    <a:pt x="1699" y="1954"/>
                    <a:pt x="1480" y="16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1638299" y="2710754"/>
              <a:ext cx="228300" cy="690374"/>
            </a:xfrm>
            <a:custGeom>
              <a:rect b="b" l="l" r="r" t="t"/>
              <a:pathLst>
                <a:path extrusionOk="0" h="13747" w="4546">
                  <a:moveTo>
                    <a:pt x="4546" y="0"/>
                  </a:moveTo>
                  <a:cubicBezTo>
                    <a:pt x="3688" y="0"/>
                    <a:pt x="2921" y="511"/>
                    <a:pt x="2593" y="1315"/>
                  </a:cubicBezTo>
                  <a:lnTo>
                    <a:pt x="457" y="6645"/>
                  </a:lnTo>
                  <a:cubicBezTo>
                    <a:pt x="128" y="7430"/>
                    <a:pt x="0" y="8288"/>
                    <a:pt x="37" y="9146"/>
                  </a:cubicBezTo>
                  <a:lnTo>
                    <a:pt x="311" y="13746"/>
                  </a:lnTo>
                  <a:lnTo>
                    <a:pt x="2958" y="13418"/>
                  </a:lnTo>
                  <a:lnTo>
                    <a:pt x="2720" y="8708"/>
                  </a:lnTo>
                  <a:lnTo>
                    <a:pt x="3998" y="3816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1812463" y="2783172"/>
              <a:ext cx="44093" cy="189832"/>
            </a:xfrm>
            <a:custGeom>
              <a:rect b="b" l="l" r="r" t="t"/>
              <a:pathLst>
                <a:path extrusionOk="0" h="3780" w="878">
                  <a:moveTo>
                    <a:pt x="877" y="0"/>
                  </a:moveTo>
                  <a:lnTo>
                    <a:pt x="567" y="676"/>
                  </a:lnTo>
                  <a:cubicBezTo>
                    <a:pt x="147" y="1643"/>
                    <a:pt x="1" y="2720"/>
                    <a:pt x="147" y="3779"/>
                  </a:cubicBezTo>
                  <a:lnTo>
                    <a:pt x="530" y="2374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2312105" y="3384567"/>
              <a:ext cx="137603" cy="100892"/>
            </a:xfrm>
            <a:custGeom>
              <a:rect b="b" l="l" r="r" t="t"/>
              <a:pathLst>
                <a:path extrusionOk="0" h="2009" w="2740">
                  <a:moveTo>
                    <a:pt x="92" y="1"/>
                  </a:moveTo>
                  <a:lnTo>
                    <a:pt x="1" y="1662"/>
                  </a:lnTo>
                  <a:lnTo>
                    <a:pt x="2648" y="2009"/>
                  </a:lnTo>
                  <a:lnTo>
                    <a:pt x="2739" y="32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2236021" y="2710754"/>
              <a:ext cx="229254" cy="690374"/>
            </a:xfrm>
            <a:custGeom>
              <a:rect b="b" l="l" r="r" t="t"/>
              <a:pathLst>
                <a:path extrusionOk="0" h="13747" w="4565">
                  <a:moveTo>
                    <a:pt x="1" y="0"/>
                  </a:moveTo>
                  <a:lnTo>
                    <a:pt x="567" y="3816"/>
                  </a:lnTo>
                  <a:lnTo>
                    <a:pt x="1844" y="8708"/>
                  </a:lnTo>
                  <a:lnTo>
                    <a:pt x="1607" y="13418"/>
                  </a:lnTo>
                  <a:lnTo>
                    <a:pt x="4254" y="13746"/>
                  </a:lnTo>
                  <a:lnTo>
                    <a:pt x="4510" y="9146"/>
                  </a:lnTo>
                  <a:cubicBezTo>
                    <a:pt x="4564" y="8288"/>
                    <a:pt x="4418" y="7430"/>
                    <a:pt x="4108" y="6645"/>
                  </a:cubicBezTo>
                  <a:lnTo>
                    <a:pt x="1972" y="1315"/>
                  </a:lnTo>
                  <a:cubicBezTo>
                    <a:pt x="1644" y="511"/>
                    <a:pt x="859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2291966" y="3468938"/>
              <a:ext cx="138457" cy="153121"/>
            </a:xfrm>
            <a:custGeom>
              <a:rect b="b" l="l" r="r" t="t"/>
              <a:pathLst>
                <a:path extrusionOk="0" h="3049" w="2757">
                  <a:moveTo>
                    <a:pt x="584" y="0"/>
                  </a:moveTo>
                  <a:lnTo>
                    <a:pt x="0" y="1661"/>
                  </a:lnTo>
                  <a:lnTo>
                    <a:pt x="511" y="1899"/>
                  </a:lnTo>
                  <a:lnTo>
                    <a:pt x="639" y="3049"/>
                  </a:lnTo>
                  <a:lnTo>
                    <a:pt x="1150" y="3049"/>
                  </a:lnTo>
                  <a:lnTo>
                    <a:pt x="1388" y="2501"/>
                  </a:lnTo>
                  <a:lnTo>
                    <a:pt x="2757" y="2026"/>
                  </a:lnTo>
                  <a:lnTo>
                    <a:pt x="2483" y="25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2306631" y="3501933"/>
              <a:ext cx="22047" cy="62373"/>
            </a:xfrm>
            <a:custGeom>
              <a:rect b="b" l="l" r="r" t="t"/>
              <a:pathLst>
                <a:path extrusionOk="0" h="1242" w="439">
                  <a:moveTo>
                    <a:pt x="438" y="0"/>
                  </a:moveTo>
                  <a:lnTo>
                    <a:pt x="347" y="110"/>
                  </a:lnTo>
                  <a:cubicBezTo>
                    <a:pt x="55" y="402"/>
                    <a:pt x="0" y="877"/>
                    <a:pt x="219" y="1242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2321295" y="3468938"/>
              <a:ext cx="99988" cy="41281"/>
            </a:xfrm>
            <a:custGeom>
              <a:rect b="b" l="l" r="r" t="t"/>
              <a:pathLst>
                <a:path extrusionOk="0" h="822" w="1991">
                  <a:moveTo>
                    <a:pt x="0" y="0"/>
                  </a:moveTo>
                  <a:lnTo>
                    <a:pt x="1990" y="822"/>
                  </a:lnTo>
                  <a:lnTo>
                    <a:pt x="1899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2247019" y="2783172"/>
              <a:ext cx="43139" cy="189832"/>
            </a:xfrm>
            <a:custGeom>
              <a:rect b="b" l="l" r="r" t="t"/>
              <a:pathLst>
                <a:path extrusionOk="0" h="3780" w="859">
                  <a:moveTo>
                    <a:pt x="1" y="0"/>
                  </a:moveTo>
                  <a:lnTo>
                    <a:pt x="348" y="2374"/>
                  </a:lnTo>
                  <a:lnTo>
                    <a:pt x="713" y="3779"/>
                  </a:lnTo>
                  <a:cubicBezTo>
                    <a:pt x="859" y="2720"/>
                    <a:pt x="731" y="1643"/>
                    <a:pt x="293" y="6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1925258" y="2681425"/>
              <a:ext cx="93560" cy="292481"/>
            </a:xfrm>
            <a:custGeom>
              <a:rect b="b" l="l" r="r" t="t"/>
              <a:pathLst>
                <a:path extrusionOk="0" h="5824" w="1863">
                  <a:moveTo>
                    <a:pt x="1826" y="0"/>
                  </a:moveTo>
                  <a:lnTo>
                    <a:pt x="1680" y="55"/>
                  </a:lnTo>
                  <a:cubicBezTo>
                    <a:pt x="876" y="256"/>
                    <a:pt x="274" y="931"/>
                    <a:pt x="165" y="1753"/>
                  </a:cubicBezTo>
                  <a:lnTo>
                    <a:pt x="128" y="1953"/>
                  </a:lnTo>
                  <a:cubicBezTo>
                    <a:pt x="0" y="2811"/>
                    <a:pt x="0" y="3669"/>
                    <a:pt x="91" y="4509"/>
                  </a:cubicBezTo>
                  <a:lnTo>
                    <a:pt x="238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19" y="3651"/>
                    <a:pt x="219" y="2811"/>
                    <a:pt x="329" y="1990"/>
                  </a:cubicBezTo>
                  <a:lnTo>
                    <a:pt x="365" y="1771"/>
                  </a:lnTo>
                  <a:cubicBezTo>
                    <a:pt x="475" y="1022"/>
                    <a:pt x="1004" y="420"/>
                    <a:pt x="1734" y="256"/>
                  </a:cubicBezTo>
                  <a:lnTo>
                    <a:pt x="1862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2079283" y="2682329"/>
              <a:ext cx="123792" cy="175167"/>
            </a:xfrm>
            <a:custGeom>
              <a:rect b="b" l="l" r="r" t="t"/>
              <a:pathLst>
                <a:path extrusionOk="0" h="3488" w="2465">
                  <a:moveTo>
                    <a:pt x="55" y="0"/>
                  </a:moveTo>
                  <a:lnTo>
                    <a:pt x="0" y="201"/>
                  </a:lnTo>
                  <a:lnTo>
                    <a:pt x="73" y="219"/>
                  </a:lnTo>
                  <a:cubicBezTo>
                    <a:pt x="584" y="329"/>
                    <a:pt x="968" y="767"/>
                    <a:pt x="1022" y="1296"/>
                  </a:cubicBezTo>
                  <a:lnTo>
                    <a:pt x="1077" y="1954"/>
                  </a:lnTo>
                  <a:cubicBezTo>
                    <a:pt x="493" y="2045"/>
                    <a:pt x="55" y="2538"/>
                    <a:pt x="55" y="3140"/>
                  </a:cubicBezTo>
                  <a:lnTo>
                    <a:pt x="55" y="3487"/>
                  </a:lnTo>
                  <a:lnTo>
                    <a:pt x="256" y="3487"/>
                  </a:lnTo>
                  <a:lnTo>
                    <a:pt x="256" y="3140"/>
                  </a:lnTo>
                  <a:cubicBezTo>
                    <a:pt x="256" y="2474"/>
                    <a:pt x="753" y="2141"/>
                    <a:pt x="1251" y="2141"/>
                  </a:cubicBezTo>
                  <a:cubicBezTo>
                    <a:pt x="1748" y="2141"/>
                    <a:pt x="2245" y="2474"/>
                    <a:pt x="2245" y="3140"/>
                  </a:cubicBezTo>
                  <a:lnTo>
                    <a:pt x="2245" y="3487"/>
                  </a:lnTo>
                  <a:lnTo>
                    <a:pt x="2465" y="3487"/>
                  </a:lnTo>
                  <a:lnTo>
                    <a:pt x="2465" y="3140"/>
                  </a:lnTo>
                  <a:cubicBezTo>
                    <a:pt x="2465" y="2483"/>
                    <a:pt x="1935" y="1935"/>
                    <a:pt x="1278" y="1935"/>
                  </a:cubicBezTo>
                  <a:lnTo>
                    <a:pt x="1223" y="1278"/>
                  </a:lnTo>
                  <a:cubicBezTo>
                    <a:pt x="1168" y="657"/>
                    <a:pt x="712" y="146"/>
                    <a:pt x="110" y="1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1905069" y="2958995"/>
              <a:ext cx="79800" cy="70107"/>
            </a:xfrm>
            <a:custGeom>
              <a:rect b="b" l="l" r="r" t="t"/>
              <a:pathLst>
                <a:path extrusionOk="0" h="1396" w="1589">
                  <a:moveTo>
                    <a:pt x="794" y="0"/>
                  </a:moveTo>
                  <a:cubicBezTo>
                    <a:pt x="515" y="0"/>
                    <a:pt x="243" y="174"/>
                    <a:pt x="128" y="461"/>
                  </a:cubicBezTo>
                  <a:cubicBezTo>
                    <a:pt x="1" y="826"/>
                    <a:pt x="183" y="1227"/>
                    <a:pt x="548" y="1355"/>
                  </a:cubicBezTo>
                  <a:cubicBezTo>
                    <a:pt x="627" y="1383"/>
                    <a:pt x="707" y="1396"/>
                    <a:pt x="786" y="1396"/>
                  </a:cubicBezTo>
                  <a:cubicBezTo>
                    <a:pt x="1074" y="1396"/>
                    <a:pt x="1342" y="1222"/>
                    <a:pt x="1443" y="935"/>
                  </a:cubicBezTo>
                  <a:cubicBezTo>
                    <a:pt x="1589" y="570"/>
                    <a:pt x="1388" y="169"/>
                    <a:pt x="1023" y="41"/>
                  </a:cubicBezTo>
                  <a:cubicBezTo>
                    <a:pt x="948" y="13"/>
                    <a:pt x="871" y="0"/>
                    <a:pt x="794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7"/>
            <p:cNvSpPr/>
            <p:nvPr/>
          </p:nvSpPr>
          <p:spPr>
            <a:xfrm>
              <a:off x="1918829" y="2968336"/>
              <a:ext cx="52279" cy="52329"/>
            </a:xfrm>
            <a:custGeom>
              <a:rect b="b" l="l" r="r" t="t"/>
              <a:pathLst>
                <a:path extrusionOk="0" h="1042" w="1041">
                  <a:moveTo>
                    <a:pt x="530" y="1"/>
                  </a:moveTo>
                  <a:cubicBezTo>
                    <a:pt x="238" y="1"/>
                    <a:pt x="0" y="220"/>
                    <a:pt x="0" y="512"/>
                  </a:cubicBezTo>
                  <a:cubicBezTo>
                    <a:pt x="0" y="804"/>
                    <a:pt x="238" y="1041"/>
                    <a:pt x="530" y="1041"/>
                  </a:cubicBezTo>
                  <a:cubicBezTo>
                    <a:pt x="822" y="1041"/>
                    <a:pt x="1041" y="804"/>
                    <a:pt x="1041" y="512"/>
                  </a:cubicBezTo>
                  <a:cubicBezTo>
                    <a:pt x="1041" y="220"/>
                    <a:pt x="822" y="1"/>
                    <a:pt x="530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1925258" y="2979335"/>
              <a:ext cx="34853" cy="30032"/>
            </a:xfrm>
            <a:custGeom>
              <a:rect b="b" l="l" r="r" t="t"/>
              <a:pathLst>
                <a:path extrusionOk="0" h="598" w="694">
                  <a:moveTo>
                    <a:pt x="402" y="1"/>
                  </a:moveTo>
                  <a:cubicBezTo>
                    <a:pt x="128" y="1"/>
                    <a:pt x="0" y="330"/>
                    <a:pt x="183" y="512"/>
                  </a:cubicBezTo>
                  <a:cubicBezTo>
                    <a:pt x="241" y="571"/>
                    <a:pt x="315" y="597"/>
                    <a:pt x="388" y="597"/>
                  </a:cubicBezTo>
                  <a:cubicBezTo>
                    <a:pt x="543" y="597"/>
                    <a:pt x="694" y="479"/>
                    <a:pt x="694" y="293"/>
                  </a:cubicBezTo>
                  <a:cubicBezTo>
                    <a:pt x="694" y="129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2083853" y="2857449"/>
              <a:ext cx="25713" cy="121934"/>
            </a:xfrm>
            <a:custGeom>
              <a:rect b="b" l="l" r="r" t="t"/>
              <a:pathLst>
                <a:path extrusionOk="0" h="2428" w="512">
                  <a:moveTo>
                    <a:pt x="0" y="0"/>
                  </a:moveTo>
                  <a:lnTo>
                    <a:pt x="0" y="1935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54"/>
                    <a:pt x="110" y="1935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2109516" y="2972003"/>
              <a:ext cx="12907" cy="9240"/>
            </a:xfrm>
            <a:custGeom>
              <a:rect b="b" l="l" r="r" t="t"/>
              <a:pathLst>
                <a:path extrusionOk="0" h="184" w="257">
                  <a:moveTo>
                    <a:pt x="147" y="1"/>
                  </a:moveTo>
                  <a:lnTo>
                    <a:pt x="19" y="19"/>
                  </a:lnTo>
                  <a:cubicBezTo>
                    <a:pt x="19" y="19"/>
                    <a:pt x="0" y="19"/>
                    <a:pt x="0" y="37"/>
                  </a:cubicBezTo>
                  <a:lnTo>
                    <a:pt x="0" y="165"/>
                  </a:lnTo>
                  <a:cubicBezTo>
                    <a:pt x="0" y="165"/>
                    <a:pt x="19" y="165"/>
                    <a:pt x="19" y="183"/>
                  </a:cubicBezTo>
                  <a:lnTo>
                    <a:pt x="147" y="183"/>
                  </a:lnTo>
                  <a:cubicBezTo>
                    <a:pt x="256" y="183"/>
                    <a:pt x="256" y="1"/>
                    <a:pt x="147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2175505" y="2857449"/>
              <a:ext cx="25713" cy="121934"/>
            </a:xfrm>
            <a:custGeom>
              <a:rect b="b" l="l" r="r" t="t"/>
              <a:pathLst>
                <a:path extrusionOk="0" h="2428" w="512">
                  <a:moveTo>
                    <a:pt x="402" y="0"/>
                  </a:moveTo>
                  <a:lnTo>
                    <a:pt x="402" y="1935"/>
                  </a:lnTo>
                  <a:cubicBezTo>
                    <a:pt x="402" y="2154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75" y="2428"/>
                    <a:pt x="512" y="2209"/>
                    <a:pt x="512" y="1935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2162699" y="2972003"/>
              <a:ext cx="12856" cy="9240"/>
            </a:xfrm>
            <a:custGeom>
              <a:rect b="b" l="l" r="r" t="t"/>
              <a:pathLst>
                <a:path extrusionOk="0" h="184" w="256">
                  <a:moveTo>
                    <a:pt x="128" y="1"/>
                  </a:moveTo>
                  <a:cubicBezTo>
                    <a:pt x="0" y="1"/>
                    <a:pt x="0" y="183"/>
                    <a:pt x="128" y="183"/>
                  </a:cubicBezTo>
                  <a:lnTo>
                    <a:pt x="238" y="183"/>
                  </a:lnTo>
                  <a:cubicBezTo>
                    <a:pt x="238" y="183"/>
                    <a:pt x="256" y="165"/>
                    <a:pt x="256" y="165"/>
                  </a:cubicBezTo>
                  <a:lnTo>
                    <a:pt x="256" y="37"/>
                  </a:lnTo>
                  <a:cubicBezTo>
                    <a:pt x="256" y="19"/>
                    <a:pt x="238" y="19"/>
                    <a:pt x="238" y="1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2003149" y="2557630"/>
              <a:ext cx="97226" cy="216398"/>
            </a:xfrm>
            <a:custGeom>
              <a:rect b="b" l="l" r="r" t="t"/>
              <a:pathLst>
                <a:path extrusionOk="0" h="4309" w="1936">
                  <a:moveTo>
                    <a:pt x="1" y="1"/>
                  </a:moveTo>
                  <a:lnTo>
                    <a:pt x="1" y="3049"/>
                  </a:lnTo>
                  <a:lnTo>
                    <a:pt x="968" y="4309"/>
                  </a:lnTo>
                  <a:lnTo>
                    <a:pt x="1936" y="304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2003149" y="2557630"/>
              <a:ext cx="97226" cy="109630"/>
            </a:xfrm>
            <a:custGeom>
              <a:rect b="b" l="l" r="r" t="t"/>
              <a:pathLst>
                <a:path extrusionOk="0" h="2183" w="1936">
                  <a:moveTo>
                    <a:pt x="1" y="1"/>
                  </a:moveTo>
                  <a:lnTo>
                    <a:pt x="1" y="1771"/>
                  </a:lnTo>
                  <a:cubicBezTo>
                    <a:pt x="266" y="2045"/>
                    <a:pt x="617" y="2182"/>
                    <a:pt x="968" y="2182"/>
                  </a:cubicBezTo>
                  <a:cubicBezTo>
                    <a:pt x="1320" y="2182"/>
                    <a:pt x="1671" y="2045"/>
                    <a:pt x="1936" y="1771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7"/>
            <p:cNvSpPr/>
            <p:nvPr/>
          </p:nvSpPr>
          <p:spPr>
            <a:xfrm>
              <a:off x="1875991" y="2504446"/>
              <a:ext cx="96975" cy="82612"/>
            </a:xfrm>
            <a:custGeom>
              <a:rect b="b" l="l" r="r" t="t"/>
              <a:pathLst>
                <a:path extrusionOk="0" h="1645" w="1931">
                  <a:moveTo>
                    <a:pt x="1122" y="0"/>
                  </a:moveTo>
                  <a:cubicBezTo>
                    <a:pt x="1112" y="0"/>
                    <a:pt x="1101" y="0"/>
                    <a:pt x="1091" y="1"/>
                  </a:cubicBezTo>
                  <a:cubicBezTo>
                    <a:pt x="1083" y="1"/>
                    <a:pt x="1076" y="1"/>
                    <a:pt x="1069" y="1"/>
                  </a:cubicBezTo>
                  <a:cubicBezTo>
                    <a:pt x="353" y="1"/>
                    <a:pt x="1" y="882"/>
                    <a:pt x="507" y="1406"/>
                  </a:cubicBezTo>
                  <a:cubicBezTo>
                    <a:pt x="677" y="1571"/>
                    <a:pt x="883" y="1645"/>
                    <a:pt x="1085" y="1645"/>
                  </a:cubicBezTo>
                  <a:cubicBezTo>
                    <a:pt x="1511" y="1645"/>
                    <a:pt x="1918" y="1317"/>
                    <a:pt x="1930" y="822"/>
                  </a:cubicBezTo>
                  <a:cubicBezTo>
                    <a:pt x="1930" y="376"/>
                    <a:pt x="1565" y="0"/>
                    <a:pt x="112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7"/>
            <p:cNvSpPr/>
            <p:nvPr/>
          </p:nvSpPr>
          <p:spPr>
            <a:xfrm>
              <a:off x="1909639" y="2523731"/>
              <a:ext cx="43139" cy="43139"/>
            </a:xfrm>
            <a:custGeom>
              <a:rect b="b" l="l" r="r" t="t"/>
              <a:pathLst>
                <a:path extrusionOk="0" h="859" w="859">
                  <a:moveTo>
                    <a:pt x="421" y="0"/>
                  </a:moveTo>
                  <a:cubicBezTo>
                    <a:pt x="183" y="0"/>
                    <a:pt x="1" y="201"/>
                    <a:pt x="1" y="438"/>
                  </a:cubicBezTo>
                  <a:cubicBezTo>
                    <a:pt x="1" y="676"/>
                    <a:pt x="183" y="858"/>
                    <a:pt x="421" y="858"/>
                  </a:cubicBezTo>
                  <a:cubicBezTo>
                    <a:pt x="658" y="858"/>
                    <a:pt x="859" y="676"/>
                    <a:pt x="859" y="438"/>
                  </a:cubicBezTo>
                  <a:cubicBezTo>
                    <a:pt x="859" y="201"/>
                    <a:pt x="658" y="0"/>
                    <a:pt x="42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7"/>
            <p:cNvSpPr/>
            <p:nvPr/>
          </p:nvSpPr>
          <p:spPr>
            <a:xfrm>
              <a:off x="2126942" y="2503994"/>
              <a:ext cx="90798" cy="82813"/>
            </a:xfrm>
            <a:custGeom>
              <a:rect b="b" l="l" r="r" t="t"/>
              <a:pathLst>
                <a:path extrusionOk="0" h="1649" w="1808">
                  <a:moveTo>
                    <a:pt x="902" y="1"/>
                  </a:moveTo>
                  <a:cubicBezTo>
                    <a:pt x="689" y="1"/>
                    <a:pt x="475" y="83"/>
                    <a:pt x="311" y="247"/>
                  </a:cubicBezTo>
                  <a:cubicBezTo>
                    <a:pt x="0" y="557"/>
                    <a:pt x="0" y="1087"/>
                    <a:pt x="311" y="1415"/>
                  </a:cubicBezTo>
                  <a:cubicBezTo>
                    <a:pt x="475" y="1571"/>
                    <a:pt x="689" y="1648"/>
                    <a:pt x="902" y="1648"/>
                  </a:cubicBezTo>
                  <a:cubicBezTo>
                    <a:pt x="1114" y="1648"/>
                    <a:pt x="1324" y="1571"/>
                    <a:pt x="1479" y="1415"/>
                  </a:cubicBezTo>
                  <a:cubicBezTo>
                    <a:pt x="1808" y="1087"/>
                    <a:pt x="1808" y="557"/>
                    <a:pt x="1479" y="247"/>
                  </a:cubicBezTo>
                  <a:cubicBezTo>
                    <a:pt x="1324" y="83"/>
                    <a:pt x="1114" y="1"/>
                    <a:pt x="902" y="1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7"/>
            <p:cNvSpPr/>
            <p:nvPr/>
          </p:nvSpPr>
          <p:spPr>
            <a:xfrm>
              <a:off x="2150747" y="2523731"/>
              <a:ext cx="50471" cy="43290"/>
            </a:xfrm>
            <a:custGeom>
              <a:rect b="b" l="l" r="r" t="t"/>
              <a:pathLst>
                <a:path extrusionOk="0" h="862" w="1005">
                  <a:moveTo>
                    <a:pt x="439" y="0"/>
                  </a:moveTo>
                  <a:cubicBezTo>
                    <a:pt x="202" y="0"/>
                    <a:pt x="1" y="201"/>
                    <a:pt x="1" y="438"/>
                  </a:cubicBezTo>
                  <a:cubicBezTo>
                    <a:pt x="1" y="695"/>
                    <a:pt x="214" y="862"/>
                    <a:pt x="436" y="862"/>
                  </a:cubicBezTo>
                  <a:cubicBezTo>
                    <a:pt x="546" y="862"/>
                    <a:pt x="659" y="821"/>
                    <a:pt x="749" y="730"/>
                  </a:cubicBezTo>
                  <a:cubicBezTo>
                    <a:pt x="1005" y="457"/>
                    <a:pt x="822" y="0"/>
                    <a:pt x="43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7"/>
            <p:cNvSpPr/>
            <p:nvPr/>
          </p:nvSpPr>
          <p:spPr>
            <a:xfrm>
              <a:off x="1933494" y="2321090"/>
              <a:ext cx="235682" cy="323668"/>
            </a:xfrm>
            <a:custGeom>
              <a:rect b="b" l="l" r="r" t="t"/>
              <a:pathLst>
                <a:path extrusionOk="0" h="6445" w="4693">
                  <a:moveTo>
                    <a:pt x="2355" y="1"/>
                  </a:moveTo>
                  <a:cubicBezTo>
                    <a:pt x="1059" y="1"/>
                    <a:pt x="1" y="1041"/>
                    <a:pt x="1" y="2337"/>
                  </a:cubicBezTo>
                  <a:lnTo>
                    <a:pt x="1" y="4108"/>
                  </a:lnTo>
                  <a:cubicBezTo>
                    <a:pt x="1" y="5404"/>
                    <a:pt x="1059" y="6445"/>
                    <a:pt x="2355" y="6445"/>
                  </a:cubicBezTo>
                  <a:cubicBezTo>
                    <a:pt x="3652" y="6445"/>
                    <a:pt x="4692" y="5404"/>
                    <a:pt x="4692" y="4108"/>
                  </a:cubicBezTo>
                  <a:lnTo>
                    <a:pt x="4692" y="2337"/>
                  </a:lnTo>
                  <a:cubicBezTo>
                    <a:pt x="4692" y="1041"/>
                    <a:pt x="3652" y="1"/>
                    <a:pt x="2355" y="1"/>
                  </a:cubicBezTo>
                  <a:close/>
                </a:path>
              </a:pathLst>
            </a:custGeom>
            <a:solidFill>
              <a:srgbClr val="8C5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7"/>
            <p:cNvSpPr/>
            <p:nvPr/>
          </p:nvSpPr>
          <p:spPr>
            <a:xfrm>
              <a:off x="1992151" y="2478783"/>
              <a:ext cx="15669" cy="25060"/>
            </a:xfrm>
            <a:custGeom>
              <a:rect b="b" l="l" r="r" t="t"/>
              <a:pathLst>
                <a:path extrusionOk="0" h="499" w="312">
                  <a:moveTo>
                    <a:pt x="165" y="1"/>
                  </a:moveTo>
                  <a:cubicBezTo>
                    <a:pt x="74" y="1"/>
                    <a:pt x="1" y="74"/>
                    <a:pt x="1" y="147"/>
                  </a:cubicBezTo>
                  <a:lnTo>
                    <a:pt x="1" y="348"/>
                  </a:lnTo>
                  <a:cubicBezTo>
                    <a:pt x="1" y="448"/>
                    <a:pt x="78" y="498"/>
                    <a:pt x="156" y="498"/>
                  </a:cubicBezTo>
                  <a:cubicBezTo>
                    <a:pt x="234" y="498"/>
                    <a:pt x="311" y="448"/>
                    <a:pt x="311" y="348"/>
                  </a:cubicBezTo>
                  <a:lnTo>
                    <a:pt x="311" y="147"/>
                  </a:lnTo>
                  <a:cubicBezTo>
                    <a:pt x="311" y="55"/>
                    <a:pt x="238" y="1"/>
                    <a:pt x="165" y="1"/>
                  </a:cubicBez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2016006" y="2571391"/>
              <a:ext cx="74326" cy="31337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7"/>
            <p:cNvSpPr/>
            <p:nvPr/>
          </p:nvSpPr>
          <p:spPr>
            <a:xfrm>
              <a:off x="1962822" y="2446592"/>
              <a:ext cx="62423" cy="19435"/>
            </a:xfrm>
            <a:custGeom>
              <a:rect b="b" l="l" r="r" t="t"/>
              <a:pathLst>
                <a:path extrusionOk="0" h="387" w="1243">
                  <a:moveTo>
                    <a:pt x="660" y="0"/>
                  </a:moveTo>
                  <a:cubicBezTo>
                    <a:pt x="635" y="0"/>
                    <a:pt x="610" y="1"/>
                    <a:pt x="585" y="3"/>
                  </a:cubicBezTo>
                  <a:cubicBezTo>
                    <a:pt x="348" y="39"/>
                    <a:pt x="128" y="185"/>
                    <a:pt x="1" y="386"/>
                  </a:cubicBezTo>
                  <a:lnTo>
                    <a:pt x="1242" y="240"/>
                  </a:lnTo>
                  <a:cubicBezTo>
                    <a:pt x="1094" y="76"/>
                    <a:pt x="887" y="0"/>
                    <a:pt x="6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7"/>
            <p:cNvSpPr/>
            <p:nvPr/>
          </p:nvSpPr>
          <p:spPr>
            <a:xfrm>
              <a:off x="2095755" y="2478783"/>
              <a:ext cx="14714" cy="25060"/>
            </a:xfrm>
            <a:custGeom>
              <a:rect b="b" l="l" r="r" t="t"/>
              <a:pathLst>
                <a:path extrusionOk="0" h="499" w="293">
                  <a:moveTo>
                    <a:pt x="147" y="1"/>
                  </a:moveTo>
                  <a:cubicBezTo>
                    <a:pt x="74" y="1"/>
                    <a:pt x="1" y="55"/>
                    <a:pt x="1" y="147"/>
                  </a:cubicBezTo>
                  <a:lnTo>
                    <a:pt x="1" y="348"/>
                  </a:lnTo>
                  <a:cubicBezTo>
                    <a:pt x="1" y="448"/>
                    <a:pt x="74" y="498"/>
                    <a:pt x="147" y="498"/>
                  </a:cubicBezTo>
                  <a:cubicBezTo>
                    <a:pt x="220" y="498"/>
                    <a:pt x="293" y="448"/>
                    <a:pt x="293" y="348"/>
                  </a:cubicBezTo>
                  <a:lnTo>
                    <a:pt x="293" y="147"/>
                  </a:lnTo>
                  <a:cubicBezTo>
                    <a:pt x="293" y="74"/>
                    <a:pt x="238" y="1"/>
                    <a:pt x="147" y="1"/>
                  </a:cubicBezTo>
                  <a:close/>
                </a:path>
              </a:pathLst>
            </a:custGeom>
            <a:solidFill>
              <a:srgbClr val="442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7"/>
            <p:cNvSpPr/>
            <p:nvPr/>
          </p:nvSpPr>
          <p:spPr>
            <a:xfrm>
              <a:off x="2077425" y="2446592"/>
              <a:ext cx="62373" cy="19435"/>
            </a:xfrm>
            <a:custGeom>
              <a:rect b="b" l="l" r="r" t="t"/>
              <a:pathLst>
                <a:path extrusionOk="0" h="387" w="1242">
                  <a:moveTo>
                    <a:pt x="587" y="0"/>
                  </a:moveTo>
                  <a:cubicBezTo>
                    <a:pt x="374" y="0"/>
                    <a:pt x="165" y="76"/>
                    <a:pt x="1" y="240"/>
                  </a:cubicBezTo>
                  <a:lnTo>
                    <a:pt x="1242" y="386"/>
                  </a:lnTo>
                  <a:cubicBezTo>
                    <a:pt x="1132" y="185"/>
                    <a:pt x="913" y="39"/>
                    <a:pt x="658" y="3"/>
                  </a:cubicBezTo>
                  <a:cubicBezTo>
                    <a:pt x="634" y="1"/>
                    <a:pt x="611" y="0"/>
                    <a:pt x="58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7"/>
            <p:cNvSpPr/>
            <p:nvPr/>
          </p:nvSpPr>
          <p:spPr>
            <a:xfrm>
              <a:off x="1894975" y="2272225"/>
              <a:ext cx="312670" cy="268024"/>
            </a:xfrm>
            <a:custGeom>
              <a:rect b="b" l="l" r="r" t="t"/>
              <a:pathLst>
                <a:path extrusionOk="0" h="5337" w="6226">
                  <a:moveTo>
                    <a:pt x="3215" y="1"/>
                  </a:moveTo>
                  <a:cubicBezTo>
                    <a:pt x="3154" y="1"/>
                    <a:pt x="3093" y="3"/>
                    <a:pt x="3031" y="6"/>
                  </a:cubicBezTo>
                  <a:cubicBezTo>
                    <a:pt x="2465" y="43"/>
                    <a:pt x="1954" y="335"/>
                    <a:pt x="1625" y="791"/>
                  </a:cubicBezTo>
                  <a:cubicBezTo>
                    <a:pt x="1607" y="791"/>
                    <a:pt x="1589" y="790"/>
                    <a:pt x="1570" y="790"/>
                  </a:cubicBezTo>
                  <a:cubicBezTo>
                    <a:pt x="1116" y="790"/>
                    <a:pt x="682" y="1007"/>
                    <a:pt x="384" y="1375"/>
                  </a:cubicBezTo>
                  <a:cubicBezTo>
                    <a:pt x="129" y="1722"/>
                    <a:pt x="1" y="2142"/>
                    <a:pt x="19" y="2562"/>
                  </a:cubicBezTo>
                  <a:cubicBezTo>
                    <a:pt x="37" y="2982"/>
                    <a:pt x="129" y="3402"/>
                    <a:pt x="238" y="3803"/>
                  </a:cubicBezTo>
                  <a:cubicBezTo>
                    <a:pt x="402" y="4314"/>
                    <a:pt x="585" y="4807"/>
                    <a:pt x="804" y="5282"/>
                  </a:cubicBezTo>
                  <a:lnTo>
                    <a:pt x="1114" y="2927"/>
                  </a:lnTo>
                  <a:cubicBezTo>
                    <a:pt x="1370" y="3110"/>
                    <a:pt x="1662" y="3201"/>
                    <a:pt x="1972" y="3237"/>
                  </a:cubicBezTo>
                  <a:cubicBezTo>
                    <a:pt x="2000" y="3242"/>
                    <a:pt x="2027" y="3244"/>
                    <a:pt x="2054" y="3244"/>
                  </a:cubicBezTo>
                  <a:cubicBezTo>
                    <a:pt x="2135" y="3244"/>
                    <a:pt x="2214" y="3224"/>
                    <a:pt x="2283" y="3183"/>
                  </a:cubicBezTo>
                  <a:cubicBezTo>
                    <a:pt x="2374" y="3146"/>
                    <a:pt x="2429" y="3055"/>
                    <a:pt x="2429" y="2964"/>
                  </a:cubicBezTo>
                  <a:cubicBezTo>
                    <a:pt x="2429" y="2861"/>
                    <a:pt x="2380" y="2774"/>
                    <a:pt x="2314" y="2719"/>
                  </a:cubicBezTo>
                  <a:lnTo>
                    <a:pt x="2314" y="2719"/>
                  </a:lnTo>
                  <a:cubicBezTo>
                    <a:pt x="2585" y="2932"/>
                    <a:pt x="2909" y="3075"/>
                    <a:pt x="3250" y="3164"/>
                  </a:cubicBezTo>
                  <a:cubicBezTo>
                    <a:pt x="3297" y="3182"/>
                    <a:pt x="3348" y="3190"/>
                    <a:pt x="3399" y="3190"/>
                  </a:cubicBezTo>
                  <a:cubicBezTo>
                    <a:pt x="3508" y="3190"/>
                    <a:pt x="3620" y="3153"/>
                    <a:pt x="3707" y="3091"/>
                  </a:cubicBezTo>
                  <a:cubicBezTo>
                    <a:pt x="3798" y="3018"/>
                    <a:pt x="3816" y="2909"/>
                    <a:pt x="3780" y="2799"/>
                  </a:cubicBezTo>
                  <a:cubicBezTo>
                    <a:pt x="3754" y="2722"/>
                    <a:pt x="3719" y="2654"/>
                    <a:pt x="3676" y="2596"/>
                  </a:cubicBezTo>
                  <a:lnTo>
                    <a:pt x="3676" y="2596"/>
                  </a:lnTo>
                  <a:cubicBezTo>
                    <a:pt x="3814" y="2745"/>
                    <a:pt x="3991" y="2866"/>
                    <a:pt x="4181" y="2945"/>
                  </a:cubicBezTo>
                  <a:cubicBezTo>
                    <a:pt x="4321" y="3022"/>
                    <a:pt x="4488" y="3054"/>
                    <a:pt x="4650" y="3054"/>
                  </a:cubicBezTo>
                  <a:cubicBezTo>
                    <a:pt x="4721" y="3054"/>
                    <a:pt x="4790" y="3048"/>
                    <a:pt x="4857" y="3037"/>
                  </a:cubicBezTo>
                  <a:cubicBezTo>
                    <a:pt x="5003" y="3000"/>
                    <a:pt x="5130" y="2945"/>
                    <a:pt x="5240" y="2854"/>
                  </a:cubicBezTo>
                  <a:lnTo>
                    <a:pt x="5258" y="2945"/>
                  </a:lnTo>
                  <a:lnTo>
                    <a:pt x="5459" y="5337"/>
                  </a:lnTo>
                  <a:cubicBezTo>
                    <a:pt x="5660" y="4844"/>
                    <a:pt x="5861" y="4333"/>
                    <a:pt x="6025" y="3803"/>
                  </a:cubicBezTo>
                  <a:cubicBezTo>
                    <a:pt x="6135" y="3402"/>
                    <a:pt x="6208" y="2982"/>
                    <a:pt x="6226" y="2562"/>
                  </a:cubicBezTo>
                  <a:cubicBezTo>
                    <a:pt x="6226" y="2270"/>
                    <a:pt x="6171" y="1978"/>
                    <a:pt x="6080" y="1704"/>
                  </a:cubicBezTo>
                  <a:cubicBezTo>
                    <a:pt x="6025" y="1558"/>
                    <a:pt x="5970" y="1412"/>
                    <a:pt x="5879" y="1284"/>
                  </a:cubicBezTo>
                  <a:cubicBezTo>
                    <a:pt x="5605" y="883"/>
                    <a:pt x="5222" y="554"/>
                    <a:pt x="4765" y="371"/>
                  </a:cubicBezTo>
                  <a:cubicBezTo>
                    <a:pt x="4274" y="142"/>
                    <a:pt x="3752" y="1"/>
                    <a:pt x="321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7"/>
            <p:cNvSpPr/>
            <p:nvPr/>
          </p:nvSpPr>
          <p:spPr>
            <a:xfrm>
              <a:off x="2036194" y="2533775"/>
              <a:ext cx="31187" cy="12907"/>
            </a:xfrm>
            <a:custGeom>
              <a:rect b="b" l="l" r="r" t="t"/>
              <a:pathLst>
                <a:path extrusionOk="0" h="257" w="621">
                  <a:moveTo>
                    <a:pt x="0" y="1"/>
                  </a:moveTo>
                  <a:cubicBezTo>
                    <a:pt x="55" y="147"/>
                    <a:pt x="164" y="257"/>
                    <a:pt x="310" y="257"/>
                  </a:cubicBezTo>
                  <a:cubicBezTo>
                    <a:pt x="456" y="257"/>
                    <a:pt x="584" y="147"/>
                    <a:pt x="621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57"/>
          <p:cNvGrpSpPr/>
          <p:nvPr/>
        </p:nvGrpSpPr>
        <p:grpSpPr>
          <a:xfrm>
            <a:off x="5645175" y="1727579"/>
            <a:ext cx="928875" cy="2330921"/>
            <a:chOff x="657200" y="2260904"/>
            <a:chExt cx="928875" cy="2330921"/>
          </a:xfrm>
        </p:grpSpPr>
        <p:sp>
          <p:nvSpPr>
            <p:cNvPr id="833" name="Google Shape;833;p57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7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7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7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7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7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7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7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7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7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7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7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7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7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7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7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7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7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7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7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7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7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8"/>
          <p:cNvSpPr txBox="1"/>
          <p:nvPr>
            <p:ph idx="5" type="title"/>
          </p:nvPr>
        </p:nvSpPr>
        <p:spPr>
          <a:xfrm>
            <a:off x="6153000" y="24954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Anonymisation</a:t>
            </a:r>
            <a:endParaRPr/>
          </a:p>
        </p:txBody>
      </p:sp>
      <p:sp>
        <p:nvSpPr>
          <p:cNvPr id="886" name="Google Shape;886;p58"/>
          <p:cNvSpPr txBox="1"/>
          <p:nvPr>
            <p:ph idx="6" type="subTitle"/>
          </p:nvPr>
        </p:nvSpPr>
        <p:spPr>
          <a:xfrm>
            <a:off x="6153000" y="289212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Patient and GP identifiers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Defined function to swap numbers for letters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88" name="Google Shape;888;p58"/>
          <p:cNvSpPr txBox="1"/>
          <p:nvPr>
            <p:ph idx="2" type="title"/>
          </p:nvPr>
        </p:nvSpPr>
        <p:spPr>
          <a:xfrm>
            <a:off x="714300" y="24954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data</a:t>
            </a:r>
            <a:endParaRPr/>
          </a:p>
        </p:txBody>
      </p:sp>
      <p:sp>
        <p:nvSpPr>
          <p:cNvPr id="889" name="Google Shape;889;p58"/>
          <p:cNvSpPr txBox="1"/>
          <p:nvPr>
            <p:ph idx="1" type="subTitle"/>
          </p:nvPr>
        </p:nvSpPr>
        <p:spPr>
          <a:xfrm>
            <a:off x="714300" y="289212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Remove columns from patient data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Merge with GP data (left join)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Remove rows for patients with GPs not in the program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135k -&gt; 80k rows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61 -&gt; 28 columns</a:t>
            </a:r>
            <a:endParaRPr/>
          </a:p>
        </p:txBody>
      </p:sp>
      <p:sp>
        <p:nvSpPr>
          <p:cNvPr id="890" name="Google Shape;890;p58"/>
          <p:cNvSpPr txBox="1"/>
          <p:nvPr>
            <p:ph idx="3" type="title"/>
          </p:nvPr>
        </p:nvSpPr>
        <p:spPr>
          <a:xfrm>
            <a:off x="3433650" y="24954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</a:t>
            </a:r>
            <a:endParaRPr/>
          </a:p>
        </p:txBody>
      </p:sp>
      <p:sp>
        <p:nvSpPr>
          <p:cNvPr id="891" name="Google Shape;891;p58"/>
          <p:cNvSpPr txBox="1"/>
          <p:nvPr>
            <p:ph idx="4" type="subTitle"/>
          </p:nvPr>
        </p:nvSpPr>
        <p:spPr>
          <a:xfrm>
            <a:off x="3433650" y="289212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Objects -&gt; “not known”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Dates -&gt; 0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Karla"/>
              <a:buChar char="●"/>
            </a:pPr>
            <a:r>
              <a:rPr lang="en" sz="1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Other: chronic count &amp; length of stay -&gt; 0 </a:t>
            </a:r>
            <a:endParaRPr sz="1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8"/>
          <p:cNvSpPr/>
          <p:nvPr/>
        </p:nvSpPr>
        <p:spPr>
          <a:xfrm>
            <a:off x="1533588" y="157293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"/>
          <p:cNvSpPr/>
          <p:nvPr/>
        </p:nvSpPr>
        <p:spPr>
          <a:xfrm>
            <a:off x="4252938" y="157293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58"/>
          <p:cNvSpPr/>
          <p:nvPr/>
        </p:nvSpPr>
        <p:spPr>
          <a:xfrm>
            <a:off x="6972288" y="157293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58"/>
          <p:cNvGrpSpPr/>
          <p:nvPr/>
        </p:nvGrpSpPr>
        <p:grpSpPr>
          <a:xfrm>
            <a:off x="4399335" y="1715583"/>
            <a:ext cx="345328" cy="352833"/>
            <a:chOff x="-24353875" y="3147725"/>
            <a:chExt cx="289875" cy="296175"/>
          </a:xfrm>
        </p:grpSpPr>
        <p:sp>
          <p:nvSpPr>
            <p:cNvPr id="896" name="Google Shape;896;p58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8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58"/>
          <p:cNvGrpSpPr/>
          <p:nvPr/>
        </p:nvGrpSpPr>
        <p:grpSpPr>
          <a:xfrm>
            <a:off x="1693121" y="1715479"/>
            <a:ext cx="319060" cy="353042"/>
            <a:chOff x="-25445525" y="3175900"/>
            <a:chExt cx="267825" cy="296350"/>
          </a:xfrm>
        </p:grpSpPr>
        <p:sp>
          <p:nvSpPr>
            <p:cNvPr id="899" name="Google Shape;899;p58"/>
            <p:cNvSpPr/>
            <p:nvPr/>
          </p:nvSpPr>
          <p:spPr>
            <a:xfrm>
              <a:off x="-25445525" y="3367475"/>
              <a:ext cx="123675" cy="104775"/>
            </a:xfrm>
            <a:custGeom>
              <a:rect b="b" l="l" r="r" t="t"/>
              <a:pathLst>
                <a:path extrusionOk="0" h="4191" w="4947">
                  <a:moveTo>
                    <a:pt x="3088" y="0"/>
                  </a:moveTo>
                  <a:cubicBezTo>
                    <a:pt x="2364" y="883"/>
                    <a:pt x="1387" y="2080"/>
                    <a:pt x="127" y="3655"/>
                  </a:cubicBezTo>
                  <a:cubicBezTo>
                    <a:pt x="1" y="3718"/>
                    <a:pt x="1" y="3875"/>
                    <a:pt x="32" y="4001"/>
                  </a:cubicBezTo>
                  <a:cubicBezTo>
                    <a:pt x="95" y="4127"/>
                    <a:pt x="253" y="4191"/>
                    <a:pt x="379" y="4191"/>
                  </a:cubicBezTo>
                  <a:lnTo>
                    <a:pt x="3246" y="4191"/>
                  </a:lnTo>
                  <a:cubicBezTo>
                    <a:pt x="3372" y="4191"/>
                    <a:pt x="3435" y="4159"/>
                    <a:pt x="3529" y="4096"/>
                  </a:cubicBezTo>
                  <a:lnTo>
                    <a:pt x="4947" y="2363"/>
                  </a:lnTo>
                  <a:lnTo>
                    <a:pt x="3466" y="536"/>
                  </a:lnTo>
                  <a:lnTo>
                    <a:pt x="3120" y="63"/>
                  </a:lnTo>
                  <a:cubicBezTo>
                    <a:pt x="3120" y="32"/>
                    <a:pt x="3088" y="32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8"/>
            <p:cNvSpPr/>
            <p:nvPr/>
          </p:nvSpPr>
          <p:spPr>
            <a:xfrm>
              <a:off x="-25398250" y="3175900"/>
              <a:ext cx="220550" cy="296350"/>
            </a:xfrm>
            <a:custGeom>
              <a:rect b="b" l="l" r="r" t="t"/>
              <a:pathLst>
                <a:path extrusionOk="0" h="11854" w="8822">
                  <a:moveTo>
                    <a:pt x="3491" y="1"/>
                  </a:moveTo>
                  <a:cubicBezTo>
                    <a:pt x="3420" y="1"/>
                    <a:pt x="3348" y="3"/>
                    <a:pt x="3277" y="8"/>
                  </a:cubicBezTo>
                  <a:cubicBezTo>
                    <a:pt x="1481" y="134"/>
                    <a:pt x="0" y="1709"/>
                    <a:pt x="0" y="3568"/>
                  </a:cubicBezTo>
                  <a:cubicBezTo>
                    <a:pt x="0" y="4733"/>
                    <a:pt x="945" y="6246"/>
                    <a:pt x="1764" y="7285"/>
                  </a:cubicBezTo>
                  <a:lnTo>
                    <a:pt x="2142" y="7758"/>
                  </a:lnTo>
                  <a:lnTo>
                    <a:pt x="5324" y="11759"/>
                  </a:lnTo>
                  <a:cubicBezTo>
                    <a:pt x="5387" y="11822"/>
                    <a:pt x="5482" y="11854"/>
                    <a:pt x="5608" y="11854"/>
                  </a:cubicBezTo>
                  <a:lnTo>
                    <a:pt x="8475" y="11854"/>
                  </a:lnTo>
                  <a:cubicBezTo>
                    <a:pt x="8601" y="11854"/>
                    <a:pt x="8695" y="11790"/>
                    <a:pt x="8790" y="11664"/>
                  </a:cubicBezTo>
                  <a:cubicBezTo>
                    <a:pt x="8821" y="11538"/>
                    <a:pt x="8821" y="11381"/>
                    <a:pt x="8758" y="11318"/>
                  </a:cubicBezTo>
                  <a:cubicBezTo>
                    <a:pt x="7939" y="10278"/>
                    <a:pt x="7183" y="9302"/>
                    <a:pt x="6459" y="8482"/>
                  </a:cubicBezTo>
                  <a:cubicBezTo>
                    <a:pt x="6144" y="8073"/>
                    <a:pt x="5828" y="7695"/>
                    <a:pt x="5513" y="7348"/>
                  </a:cubicBezTo>
                  <a:cubicBezTo>
                    <a:pt x="5387" y="7191"/>
                    <a:pt x="5293" y="7065"/>
                    <a:pt x="5167" y="6907"/>
                  </a:cubicBezTo>
                  <a:cubicBezTo>
                    <a:pt x="4600" y="6246"/>
                    <a:pt x="4127" y="5647"/>
                    <a:pt x="3749" y="5080"/>
                  </a:cubicBezTo>
                  <a:cubicBezTo>
                    <a:pt x="3088" y="4198"/>
                    <a:pt x="2646" y="3568"/>
                    <a:pt x="2363" y="3032"/>
                  </a:cubicBezTo>
                  <a:cubicBezTo>
                    <a:pt x="2174" y="2686"/>
                    <a:pt x="2079" y="2371"/>
                    <a:pt x="2079" y="2182"/>
                  </a:cubicBezTo>
                  <a:cubicBezTo>
                    <a:pt x="2079" y="1425"/>
                    <a:pt x="2678" y="764"/>
                    <a:pt x="3466" y="764"/>
                  </a:cubicBezTo>
                  <a:cubicBezTo>
                    <a:pt x="4253" y="764"/>
                    <a:pt x="4852" y="1425"/>
                    <a:pt x="4852" y="2182"/>
                  </a:cubicBezTo>
                  <a:cubicBezTo>
                    <a:pt x="4852" y="2308"/>
                    <a:pt x="4820" y="2528"/>
                    <a:pt x="4568" y="3001"/>
                  </a:cubicBezTo>
                  <a:cubicBezTo>
                    <a:pt x="4379" y="3347"/>
                    <a:pt x="4159" y="3757"/>
                    <a:pt x="3907" y="4103"/>
                  </a:cubicBezTo>
                  <a:cubicBezTo>
                    <a:pt x="4064" y="4292"/>
                    <a:pt x="4190" y="4513"/>
                    <a:pt x="4316" y="4670"/>
                  </a:cubicBezTo>
                  <a:cubicBezTo>
                    <a:pt x="4694" y="5206"/>
                    <a:pt x="5167" y="5805"/>
                    <a:pt x="5734" y="6435"/>
                  </a:cubicBezTo>
                  <a:lnTo>
                    <a:pt x="5765" y="6466"/>
                  </a:lnTo>
                  <a:cubicBezTo>
                    <a:pt x="6396" y="5521"/>
                    <a:pt x="6931" y="4418"/>
                    <a:pt x="6931" y="3505"/>
                  </a:cubicBezTo>
                  <a:cubicBezTo>
                    <a:pt x="6931" y="1621"/>
                    <a:pt x="5408" y="1"/>
                    <a:pt x="3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8"/>
            <p:cNvSpPr/>
            <p:nvPr/>
          </p:nvSpPr>
          <p:spPr>
            <a:xfrm>
              <a:off x="-25328950" y="3211525"/>
              <a:ext cx="35475" cy="36250"/>
            </a:xfrm>
            <a:custGeom>
              <a:rect b="b" l="l" r="r" t="t"/>
              <a:pathLst>
                <a:path extrusionOk="0" h="1450" w="1419">
                  <a:moveTo>
                    <a:pt x="694" y="0"/>
                  </a:moveTo>
                  <a:cubicBezTo>
                    <a:pt x="316" y="0"/>
                    <a:pt x="0" y="347"/>
                    <a:pt x="0" y="757"/>
                  </a:cubicBezTo>
                  <a:cubicBezTo>
                    <a:pt x="0" y="757"/>
                    <a:pt x="0" y="914"/>
                    <a:pt x="190" y="1292"/>
                  </a:cubicBezTo>
                  <a:cubicBezTo>
                    <a:pt x="221" y="1355"/>
                    <a:pt x="221" y="1418"/>
                    <a:pt x="253" y="1450"/>
                  </a:cubicBezTo>
                  <a:cubicBezTo>
                    <a:pt x="379" y="1418"/>
                    <a:pt x="536" y="1387"/>
                    <a:pt x="662" y="1387"/>
                  </a:cubicBezTo>
                  <a:cubicBezTo>
                    <a:pt x="788" y="1387"/>
                    <a:pt x="946" y="1418"/>
                    <a:pt x="1040" y="1450"/>
                  </a:cubicBezTo>
                  <a:cubicBezTo>
                    <a:pt x="1103" y="1418"/>
                    <a:pt x="1135" y="1355"/>
                    <a:pt x="1135" y="1292"/>
                  </a:cubicBezTo>
                  <a:cubicBezTo>
                    <a:pt x="1324" y="914"/>
                    <a:pt x="1324" y="757"/>
                    <a:pt x="1324" y="757"/>
                  </a:cubicBezTo>
                  <a:cubicBezTo>
                    <a:pt x="1418" y="347"/>
                    <a:pt x="1103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58"/>
          <p:cNvGrpSpPr/>
          <p:nvPr/>
        </p:nvGrpSpPr>
        <p:grpSpPr>
          <a:xfrm>
            <a:off x="7131828" y="1712940"/>
            <a:ext cx="314662" cy="358099"/>
            <a:chOff x="-54401725" y="3590375"/>
            <a:chExt cx="279625" cy="318225"/>
          </a:xfrm>
        </p:grpSpPr>
        <p:sp>
          <p:nvSpPr>
            <p:cNvPr id="903" name="Google Shape;903;p58"/>
            <p:cNvSpPr/>
            <p:nvPr/>
          </p:nvSpPr>
          <p:spPr>
            <a:xfrm>
              <a:off x="-54194575" y="3721900"/>
              <a:ext cx="35450" cy="19725"/>
            </a:xfrm>
            <a:custGeom>
              <a:rect b="b" l="l" r="r" t="t"/>
              <a:pathLst>
                <a:path extrusionOk="0" h="789" w="1418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8"/>
            <p:cNvSpPr/>
            <p:nvPr/>
          </p:nvSpPr>
          <p:spPr>
            <a:xfrm>
              <a:off x="-54380450" y="3590375"/>
              <a:ext cx="237075" cy="112650"/>
            </a:xfrm>
            <a:custGeom>
              <a:rect b="b" l="l" r="r" t="t"/>
              <a:pathLst>
                <a:path extrusionOk="0" h="4506" w="9483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8"/>
            <p:cNvSpPr/>
            <p:nvPr/>
          </p:nvSpPr>
          <p:spPr>
            <a:xfrm>
              <a:off x="-54363925" y="3721900"/>
              <a:ext cx="35475" cy="19725"/>
            </a:xfrm>
            <a:custGeom>
              <a:rect b="b" l="l" r="r" t="t"/>
              <a:pathLst>
                <a:path extrusionOk="0" h="789" w="1419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8"/>
            <p:cNvSpPr/>
            <p:nvPr/>
          </p:nvSpPr>
          <p:spPr>
            <a:xfrm>
              <a:off x="-54363925" y="3721900"/>
              <a:ext cx="204800" cy="186700"/>
            </a:xfrm>
            <a:custGeom>
              <a:rect b="b" l="l" r="r" t="t"/>
              <a:pathLst>
                <a:path extrusionOk="0" h="7468" w="8192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-54401725" y="374710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8"/>
            <p:cNvSpPr/>
            <p:nvPr/>
          </p:nvSpPr>
          <p:spPr>
            <a:xfrm>
              <a:off x="-54140225" y="3746325"/>
              <a:ext cx="18125" cy="63825"/>
            </a:xfrm>
            <a:custGeom>
              <a:rect b="b" l="l" r="r" t="t"/>
              <a:pathLst>
                <a:path extrusionOk="0" h="2553" w="725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patient numbers and risk profile</a:t>
            </a:r>
            <a:endParaRPr/>
          </a:p>
        </p:txBody>
      </p:sp>
      <p:pic>
        <p:nvPicPr>
          <p:cNvPr id="914" name="Google Shape;9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2" y="1589575"/>
            <a:ext cx="5166326" cy="293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875" y="2913190"/>
            <a:ext cx="3301128" cy="207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7589" y="1463188"/>
            <a:ext cx="21717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age as a proxy for risk profile</a:t>
            </a:r>
            <a:endParaRPr/>
          </a:p>
        </p:txBody>
      </p:sp>
      <p:pic>
        <p:nvPicPr>
          <p:cNvPr id="922" name="Google Shape;9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00" y="1550525"/>
            <a:ext cx="3895975" cy="24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60"/>
          <p:cNvPicPr preferRelativeResize="0"/>
          <p:nvPr/>
        </p:nvPicPr>
        <p:blipFill rotWithShape="1">
          <a:blip r:embed="rId4">
            <a:alphaModFix/>
          </a:blip>
          <a:srcRect b="6768" l="0" r="0" t="0"/>
          <a:stretch/>
        </p:blipFill>
        <p:spPr>
          <a:xfrm>
            <a:off x="4429212" y="1757500"/>
            <a:ext cx="4295775" cy="17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062" y="3941000"/>
            <a:ext cx="28860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60"/>
          <p:cNvSpPr txBox="1"/>
          <p:nvPr>
            <p:ph idx="4294967295" type="subTitle"/>
          </p:nvPr>
        </p:nvSpPr>
        <p:spPr>
          <a:xfrm>
            <a:off x="4587800" y="4198175"/>
            <a:ext cx="3978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Measures the strength and direction of association between two ranked variables</a:t>
            </a:r>
            <a:r>
              <a:rPr lang="en" sz="1000">
                <a:solidFill>
                  <a:srgbClr val="040C28"/>
                </a:solidFill>
                <a:highlight>
                  <a:srgbClr val="D3E3FD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926" name="Google Shape;926;p60"/>
          <p:cNvSpPr/>
          <p:nvPr/>
        </p:nvSpPr>
        <p:spPr>
          <a:xfrm>
            <a:off x="8020125" y="1157025"/>
            <a:ext cx="546300" cy="318000"/>
          </a:xfrm>
          <a:prstGeom prst="wedgeRectCallout">
            <a:avLst>
              <a:gd fmla="val -60946" name="adj1"/>
              <a:gd fmla="val 86055" name="adj2"/>
            </a:avLst>
          </a:prstGeom>
          <a:solidFill>
            <a:srgbClr val="E1E7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n=6k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1"/>
          <p:cNvSpPr txBox="1"/>
          <p:nvPr>
            <p:ph idx="1" type="subTitle"/>
          </p:nvPr>
        </p:nvSpPr>
        <p:spPr>
          <a:xfrm>
            <a:off x="3362400" y="1335175"/>
            <a:ext cx="57816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Dealing with confidential data: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Original data included patient identifiers and GP names which needed to be anonymised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did a significant amount of cleaning before anonymising - issues then with what to share/save on github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Should have anonymised as step 1 and then carried on with the cleaning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Dates issues: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Original data from excel had multiple date columns stored as a “general” format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Struggled to use pandas.to_datetime function to fix these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Changed format in original data which solved the issue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Dates are a challenge - good to be able to work with the dev team to develop standards</a:t>
            </a:r>
            <a:endParaRPr sz="1200">
              <a:solidFill>
                <a:srgbClr val="59595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1"/>
          <p:cNvSpPr txBox="1"/>
          <p:nvPr>
            <p:ph type="title"/>
          </p:nvPr>
        </p:nvSpPr>
        <p:spPr>
          <a:xfrm>
            <a:off x="4088019" y="628625"/>
            <a:ext cx="28254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obstacles</a:t>
            </a:r>
            <a:endParaRPr/>
          </a:p>
        </p:txBody>
      </p:sp>
      <p:grpSp>
        <p:nvGrpSpPr>
          <p:cNvPr id="933" name="Google Shape;933;p6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34" name="Google Shape;934;p61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5" name="Google Shape;935;p6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936" name="Google Shape;936;p6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6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6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9" name="Google Shape;939;p61"/>
          <p:cNvGrpSpPr/>
          <p:nvPr/>
        </p:nvGrpSpPr>
        <p:grpSpPr>
          <a:xfrm>
            <a:off x="304483" y="1346819"/>
            <a:ext cx="2954152" cy="2761650"/>
            <a:chOff x="1403008" y="1357694"/>
            <a:chExt cx="2954152" cy="2761650"/>
          </a:xfrm>
        </p:grpSpPr>
        <p:grpSp>
          <p:nvGrpSpPr>
            <p:cNvPr id="940" name="Google Shape;940;p61"/>
            <p:cNvGrpSpPr/>
            <p:nvPr/>
          </p:nvGrpSpPr>
          <p:grpSpPr>
            <a:xfrm>
              <a:off x="2147596" y="1357694"/>
              <a:ext cx="901475" cy="2761650"/>
              <a:chOff x="2435675" y="1475675"/>
              <a:chExt cx="901475" cy="2761650"/>
            </a:xfrm>
          </p:grpSpPr>
          <p:sp>
            <p:nvSpPr>
              <p:cNvPr id="941" name="Google Shape;941;p61"/>
              <p:cNvSpPr/>
              <p:nvPr/>
            </p:nvSpPr>
            <p:spPr>
              <a:xfrm>
                <a:off x="2435675" y="3846700"/>
                <a:ext cx="232600" cy="390625"/>
              </a:xfrm>
              <a:custGeom>
                <a:rect b="b" l="l" r="r" t="t"/>
                <a:pathLst>
                  <a:path extrusionOk="0" h="15625" w="9304">
                    <a:moveTo>
                      <a:pt x="1919" y="1"/>
                    </a:moveTo>
                    <a:lnTo>
                      <a:pt x="325" y="8440"/>
                    </a:lnTo>
                    <a:lnTo>
                      <a:pt x="178" y="9296"/>
                    </a:lnTo>
                    <a:cubicBezTo>
                      <a:pt x="1" y="10269"/>
                      <a:pt x="443" y="11243"/>
                      <a:pt x="1269" y="11715"/>
                    </a:cubicBezTo>
                    <a:lnTo>
                      <a:pt x="7820" y="15492"/>
                    </a:lnTo>
                    <a:cubicBezTo>
                      <a:pt x="7974" y="15583"/>
                      <a:pt x="8140" y="15624"/>
                      <a:pt x="8302" y="15624"/>
                    </a:cubicBezTo>
                    <a:cubicBezTo>
                      <a:pt x="8822" y="15624"/>
                      <a:pt x="9304" y="15199"/>
                      <a:pt x="9236" y="14636"/>
                    </a:cubicBezTo>
                    <a:cubicBezTo>
                      <a:pt x="9207" y="14636"/>
                      <a:pt x="9207" y="14636"/>
                      <a:pt x="9207" y="14607"/>
                    </a:cubicBezTo>
                    <a:cubicBezTo>
                      <a:pt x="9148" y="14164"/>
                      <a:pt x="7348" y="12128"/>
                      <a:pt x="6463" y="10978"/>
                    </a:cubicBezTo>
                    <a:cubicBezTo>
                      <a:pt x="6168" y="10564"/>
                      <a:pt x="5961" y="10299"/>
                      <a:pt x="5961" y="10210"/>
                    </a:cubicBezTo>
                    <a:cubicBezTo>
                      <a:pt x="5991" y="10151"/>
                      <a:pt x="6050" y="9945"/>
                      <a:pt x="6109" y="9650"/>
                    </a:cubicBezTo>
                    <a:cubicBezTo>
                      <a:pt x="6522" y="8263"/>
                      <a:pt x="7525" y="4870"/>
                      <a:pt x="7525" y="4870"/>
                    </a:cubicBez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61"/>
              <p:cNvSpPr/>
              <p:nvPr/>
            </p:nvSpPr>
            <p:spPr>
              <a:xfrm>
                <a:off x="2435675" y="4057675"/>
                <a:ext cx="232600" cy="179650"/>
              </a:xfrm>
              <a:custGeom>
                <a:rect b="b" l="l" r="r" t="t"/>
                <a:pathLst>
                  <a:path extrusionOk="0" h="7186" w="9304">
                    <a:moveTo>
                      <a:pt x="325" y="1"/>
                    </a:moveTo>
                    <a:lnTo>
                      <a:pt x="178" y="857"/>
                    </a:lnTo>
                    <a:cubicBezTo>
                      <a:pt x="1" y="1830"/>
                      <a:pt x="443" y="2804"/>
                      <a:pt x="1269" y="3276"/>
                    </a:cubicBezTo>
                    <a:lnTo>
                      <a:pt x="7820" y="7053"/>
                    </a:lnTo>
                    <a:cubicBezTo>
                      <a:pt x="7974" y="7144"/>
                      <a:pt x="8140" y="7185"/>
                      <a:pt x="8302" y="7185"/>
                    </a:cubicBezTo>
                    <a:cubicBezTo>
                      <a:pt x="8822" y="7185"/>
                      <a:pt x="9304" y="6760"/>
                      <a:pt x="9236" y="6197"/>
                    </a:cubicBezTo>
                    <a:cubicBezTo>
                      <a:pt x="9207" y="6197"/>
                      <a:pt x="9207" y="6197"/>
                      <a:pt x="9207" y="6168"/>
                    </a:cubicBezTo>
                    <a:cubicBezTo>
                      <a:pt x="9148" y="5725"/>
                      <a:pt x="7348" y="3689"/>
                      <a:pt x="6463" y="2539"/>
                    </a:cubicBezTo>
                    <a:cubicBezTo>
                      <a:pt x="6463" y="2539"/>
                      <a:pt x="6433" y="2125"/>
                      <a:pt x="6463" y="1860"/>
                    </a:cubicBezTo>
                    <a:cubicBezTo>
                      <a:pt x="6463" y="1653"/>
                      <a:pt x="6433" y="1329"/>
                      <a:pt x="6109" y="1211"/>
                    </a:cubicBezTo>
                    <a:cubicBezTo>
                      <a:pt x="6020" y="1152"/>
                      <a:pt x="5902" y="1122"/>
                      <a:pt x="5755" y="1122"/>
                    </a:cubicBezTo>
                    <a:cubicBezTo>
                      <a:pt x="5135" y="1122"/>
                      <a:pt x="4102" y="2184"/>
                      <a:pt x="4102" y="2184"/>
                    </a:cubicBezTo>
                    <a:lnTo>
                      <a:pt x="3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61"/>
              <p:cNvSpPr/>
              <p:nvPr/>
            </p:nvSpPr>
            <p:spPr>
              <a:xfrm>
                <a:off x="2886400" y="3909400"/>
                <a:ext cx="334750" cy="283325"/>
              </a:xfrm>
              <a:custGeom>
                <a:rect b="b" l="l" r="r" t="t"/>
                <a:pathLst>
                  <a:path extrusionOk="0" h="11333" w="13390">
                    <a:moveTo>
                      <a:pt x="1" y="1"/>
                    </a:moveTo>
                    <a:lnTo>
                      <a:pt x="2273" y="8263"/>
                    </a:lnTo>
                    <a:lnTo>
                      <a:pt x="2509" y="9119"/>
                    </a:lnTo>
                    <a:cubicBezTo>
                      <a:pt x="2774" y="10033"/>
                      <a:pt x="3601" y="10712"/>
                      <a:pt x="4545" y="10801"/>
                    </a:cubicBezTo>
                    <a:lnTo>
                      <a:pt x="12099" y="11332"/>
                    </a:lnTo>
                    <a:cubicBezTo>
                      <a:pt x="12112" y="11332"/>
                      <a:pt x="12124" y="11333"/>
                      <a:pt x="12137" y="11333"/>
                    </a:cubicBezTo>
                    <a:cubicBezTo>
                      <a:pt x="12856" y="11333"/>
                      <a:pt x="13390" y="10524"/>
                      <a:pt x="12984" y="9915"/>
                    </a:cubicBezTo>
                    <a:lnTo>
                      <a:pt x="12954" y="9915"/>
                    </a:lnTo>
                    <a:cubicBezTo>
                      <a:pt x="12689" y="9532"/>
                      <a:pt x="10181" y="8470"/>
                      <a:pt x="8882" y="7850"/>
                    </a:cubicBezTo>
                    <a:cubicBezTo>
                      <a:pt x="8440" y="7614"/>
                      <a:pt x="8145" y="7437"/>
                      <a:pt x="8115" y="7378"/>
                    </a:cubicBezTo>
                    <a:cubicBezTo>
                      <a:pt x="8086" y="7319"/>
                      <a:pt x="8056" y="7112"/>
                      <a:pt x="7997" y="6788"/>
                    </a:cubicBezTo>
                    <a:cubicBezTo>
                      <a:pt x="7761" y="5401"/>
                      <a:pt x="7171" y="1889"/>
                      <a:pt x="7171" y="18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61"/>
              <p:cNvSpPr/>
              <p:nvPr/>
            </p:nvSpPr>
            <p:spPr>
              <a:xfrm>
                <a:off x="2943200" y="4079075"/>
                <a:ext cx="277950" cy="113650"/>
              </a:xfrm>
              <a:custGeom>
                <a:rect b="b" l="l" r="r" t="t"/>
                <a:pathLst>
                  <a:path extrusionOk="0" h="4546" w="11118">
                    <a:moveTo>
                      <a:pt x="5725" y="1"/>
                    </a:moveTo>
                    <a:cubicBezTo>
                      <a:pt x="5637" y="1"/>
                      <a:pt x="5519" y="30"/>
                      <a:pt x="5371" y="119"/>
                    </a:cubicBezTo>
                    <a:cubicBezTo>
                      <a:pt x="4810" y="384"/>
                      <a:pt x="4338" y="1771"/>
                      <a:pt x="4338" y="1771"/>
                    </a:cubicBezTo>
                    <a:lnTo>
                      <a:pt x="1" y="1476"/>
                    </a:lnTo>
                    <a:lnTo>
                      <a:pt x="237" y="2332"/>
                    </a:lnTo>
                    <a:cubicBezTo>
                      <a:pt x="502" y="3246"/>
                      <a:pt x="1329" y="3925"/>
                      <a:pt x="2273" y="4014"/>
                    </a:cubicBezTo>
                    <a:lnTo>
                      <a:pt x="9827" y="4545"/>
                    </a:lnTo>
                    <a:cubicBezTo>
                      <a:pt x="9840" y="4545"/>
                      <a:pt x="9852" y="4546"/>
                      <a:pt x="9865" y="4546"/>
                    </a:cubicBezTo>
                    <a:cubicBezTo>
                      <a:pt x="10584" y="4546"/>
                      <a:pt x="11118" y="3737"/>
                      <a:pt x="10712" y="3128"/>
                    </a:cubicBezTo>
                    <a:lnTo>
                      <a:pt x="10682" y="3128"/>
                    </a:lnTo>
                    <a:cubicBezTo>
                      <a:pt x="10417" y="2745"/>
                      <a:pt x="7909" y="1683"/>
                      <a:pt x="6610" y="1063"/>
                    </a:cubicBezTo>
                    <a:cubicBezTo>
                      <a:pt x="6610" y="1063"/>
                      <a:pt x="6433" y="709"/>
                      <a:pt x="6315" y="443"/>
                    </a:cubicBezTo>
                    <a:cubicBezTo>
                      <a:pt x="6227" y="266"/>
                      <a:pt x="6050" y="1"/>
                      <a:pt x="5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61"/>
              <p:cNvSpPr/>
              <p:nvPr/>
            </p:nvSpPr>
            <p:spPr>
              <a:xfrm>
                <a:off x="2719700" y="1637350"/>
                <a:ext cx="157150" cy="157150"/>
              </a:xfrm>
              <a:custGeom>
                <a:rect b="b" l="l" r="r" t="t"/>
                <a:pathLst>
                  <a:path extrusionOk="0" h="6286" w="6286">
                    <a:moveTo>
                      <a:pt x="3157" y="0"/>
                    </a:moveTo>
                    <a:cubicBezTo>
                      <a:pt x="1416" y="0"/>
                      <a:pt x="0" y="1417"/>
                      <a:pt x="0" y="3158"/>
                    </a:cubicBezTo>
                    <a:cubicBezTo>
                      <a:pt x="0" y="4899"/>
                      <a:pt x="1416" y="6285"/>
                      <a:pt x="3157" y="6285"/>
                    </a:cubicBezTo>
                    <a:cubicBezTo>
                      <a:pt x="4898" y="6285"/>
                      <a:pt x="6285" y="4899"/>
                      <a:pt x="6285" y="3158"/>
                    </a:cubicBezTo>
                    <a:cubicBezTo>
                      <a:pt x="6285" y="1417"/>
                      <a:pt x="4898" y="0"/>
                      <a:pt x="3157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61"/>
              <p:cNvSpPr/>
              <p:nvPr/>
            </p:nvSpPr>
            <p:spPr>
              <a:xfrm>
                <a:off x="2794200" y="1503825"/>
                <a:ext cx="241250" cy="411600"/>
              </a:xfrm>
              <a:custGeom>
                <a:rect b="b" l="l" r="r" t="t"/>
                <a:pathLst>
                  <a:path extrusionOk="0" h="16464" w="9650">
                    <a:moveTo>
                      <a:pt x="5105" y="1"/>
                    </a:moveTo>
                    <a:cubicBezTo>
                      <a:pt x="5105" y="1"/>
                      <a:pt x="354" y="1712"/>
                      <a:pt x="148" y="4427"/>
                    </a:cubicBezTo>
                    <a:cubicBezTo>
                      <a:pt x="0" y="6610"/>
                      <a:pt x="443" y="7554"/>
                      <a:pt x="443" y="7554"/>
                    </a:cubicBezTo>
                    <a:cubicBezTo>
                      <a:pt x="443" y="7554"/>
                      <a:pt x="856" y="9089"/>
                      <a:pt x="1269" y="10977"/>
                    </a:cubicBezTo>
                    <a:cubicBezTo>
                      <a:pt x="1594" y="12541"/>
                      <a:pt x="1092" y="14577"/>
                      <a:pt x="1092" y="14577"/>
                    </a:cubicBezTo>
                    <a:cubicBezTo>
                      <a:pt x="1092" y="14577"/>
                      <a:pt x="1842" y="16464"/>
                      <a:pt x="4284" y="16464"/>
                    </a:cubicBezTo>
                    <a:cubicBezTo>
                      <a:pt x="4451" y="16464"/>
                      <a:pt x="4627" y="16455"/>
                      <a:pt x="4810" y="16436"/>
                    </a:cubicBezTo>
                    <a:cubicBezTo>
                      <a:pt x="6905" y="16230"/>
                      <a:pt x="5872" y="14577"/>
                      <a:pt x="5872" y="14577"/>
                    </a:cubicBezTo>
                    <a:lnTo>
                      <a:pt x="5695" y="12807"/>
                    </a:lnTo>
                    <a:lnTo>
                      <a:pt x="5695" y="12807"/>
                    </a:lnTo>
                    <a:cubicBezTo>
                      <a:pt x="5695" y="12807"/>
                      <a:pt x="5829" y="12824"/>
                      <a:pt x="6036" y="12824"/>
                    </a:cubicBezTo>
                    <a:cubicBezTo>
                      <a:pt x="6430" y="12824"/>
                      <a:pt x="7091" y="12761"/>
                      <a:pt x="7613" y="12394"/>
                    </a:cubicBezTo>
                    <a:cubicBezTo>
                      <a:pt x="9649" y="10948"/>
                      <a:pt x="8764" y="6345"/>
                      <a:pt x="8823" y="4191"/>
                    </a:cubicBezTo>
                    <a:cubicBezTo>
                      <a:pt x="8852" y="2804"/>
                      <a:pt x="8321" y="1269"/>
                      <a:pt x="8321" y="1269"/>
                    </a:cubicBezTo>
                    <a:lnTo>
                      <a:pt x="5105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61"/>
              <p:cNvSpPr/>
              <p:nvPr/>
            </p:nvSpPr>
            <p:spPr>
              <a:xfrm>
                <a:off x="2703450" y="1475675"/>
                <a:ext cx="342325" cy="243000"/>
              </a:xfrm>
              <a:custGeom>
                <a:rect b="b" l="l" r="r" t="t"/>
                <a:pathLst>
                  <a:path extrusionOk="0" h="9720" w="13693">
                    <a:moveTo>
                      <a:pt x="6768" y="0"/>
                    </a:moveTo>
                    <a:cubicBezTo>
                      <a:pt x="5073" y="0"/>
                      <a:pt x="3618" y="582"/>
                      <a:pt x="3394" y="2189"/>
                    </a:cubicBezTo>
                    <a:cubicBezTo>
                      <a:pt x="1" y="4343"/>
                      <a:pt x="3601" y="8651"/>
                      <a:pt x="3837" y="9330"/>
                    </a:cubicBezTo>
                    <a:cubicBezTo>
                      <a:pt x="3919" y="9598"/>
                      <a:pt x="4121" y="9719"/>
                      <a:pt x="4337" y="9719"/>
                    </a:cubicBezTo>
                    <a:cubicBezTo>
                      <a:pt x="4667" y="9719"/>
                      <a:pt x="5029" y="9439"/>
                      <a:pt x="5047" y="8976"/>
                    </a:cubicBezTo>
                    <a:cubicBezTo>
                      <a:pt x="5047" y="8474"/>
                      <a:pt x="5607" y="8828"/>
                      <a:pt x="5873" y="7205"/>
                    </a:cubicBezTo>
                    <a:cubicBezTo>
                      <a:pt x="6168" y="5612"/>
                      <a:pt x="9768" y="6143"/>
                      <a:pt x="10565" y="2927"/>
                    </a:cubicBezTo>
                    <a:cubicBezTo>
                      <a:pt x="12158" y="3015"/>
                      <a:pt x="12453" y="5612"/>
                      <a:pt x="12453" y="5612"/>
                    </a:cubicBezTo>
                    <a:cubicBezTo>
                      <a:pt x="12453" y="5612"/>
                      <a:pt x="13692" y="3871"/>
                      <a:pt x="12542" y="2130"/>
                    </a:cubicBezTo>
                    <a:cubicBezTo>
                      <a:pt x="11859" y="1090"/>
                      <a:pt x="9089" y="0"/>
                      <a:pt x="6768" y="0"/>
                    </a:cubicBezTo>
                    <a:close/>
                  </a:path>
                </a:pathLst>
              </a:custGeom>
              <a:solidFill>
                <a:srgbClr val="27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61"/>
              <p:cNvSpPr/>
              <p:nvPr/>
            </p:nvSpPr>
            <p:spPr>
              <a:xfrm>
                <a:off x="2779450" y="1677700"/>
                <a:ext cx="65600" cy="47650"/>
              </a:xfrm>
              <a:custGeom>
                <a:rect b="b" l="l" r="r" t="t"/>
                <a:pathLst>
                  <a:path extrusionOk="0" h="1906" w="2624">
                    <a:moveTo>
                      <a:pt x="930" y="0"/>
                    </a:moveTo>
                    <a:cubicBezTo>
                      <a:pt x="897" y="0"/>
                      <a:pt x="863" y="3"/>
                      <a:pt x="826" y="9"/>
                    </a:cubicBezTo>
                    <a:cubicBezTo>
                      <a:pt x="443" y="68"/>
                      <a:pt x="0" y="481"/>
                      <a:pt x="177" y="1101"/>
                    </a:cubicBezTo>
                    <a:cubicBezTo>
                      <a:pt x="312" y="1614"/>
                      <a:pt x="769" y="1905"/>
                      <a:pt x="1140" y="1905"/>
                    </a:cubicBezTo>
                    <a:cubicBezTo>
                      <a:pt x="1174" y="1905"/>
                      <a:pt x="1207" y="1903"/>
                      <a:pt x="1239" y="1898"/>
                    </a:cubicBezTo>
                    <a:cubicBezTo>
                      <a:pt x="1764" y="1815"/>
                      <a:pt x="2624" y="880"/>
                      <a:pt x="2129" y="880"/>
                    </a:cubicBezTo>
                    <a:cubicBezTo>
                      <a:pt x="2095" y="880"/>
                      <a:pt x="2054" y="885"/>
                      <a:pt x="2007" y="895"/>
                    </a:cubicBezTo>
                    <a:cubicBezTo>
                      <a:pt x="1987" y="898"/>
                      <a:pt x="1968" y="900"/>
                      <a:pt x="1950" y="900"/>
                    </a:cubicBezTo>
                    <a:cubicBezTo>
                      <a:pt x="1530" y="900"/>
                      <a:pt x="1508" y="0"/>
                      <a:pt x="930" y="0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1"/>
              <p:cNvSpPr/>
              <p:nvPr/>
            </p:nvSpPr>
            <p:spPr>
              <a:xfrm>
                <a:off x="2871650" y="1795950"/>
                <a:ext cx="56100" cy="22150"/>
              </a:xfrm>
              <a:custGeom>
                <a:rect b="b" l="l" r="r" t="t"/>
                <a:pathLst>
                  <a:path extrusionOk="0" fill="none" h="886" w="2244">
                    <a:moveTo>
                      <a:pt x="1" y="0"/>
                    </a:moveTo>
                    <a:cubicBezTo>
                      <a:pt x="768" y="738"/>
                      <a:pt x="2243" y="886"/>
                      <a:pt x="2243" y="886"/>
                    </a:cubicBezTo>
                  </a:path>
                </a:pathLst>
              </a:custGeom>
              <a:noFill/>
              <a:ln cap="rnd" cmpd="sng" w="5175">
                <a:solidFill>
                  <a:srgbClr val="7C2E20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1"/>
              <p:cNvSpPr/>
              <p:nvPr/>
            </p:nvSpPr>
            <p:spPr>
              <a:xfrm>
                <a:off x="2914425" y="1733025"/>
                <a:ext cx="67900" cy="24750"/>
              </a:xfrm>
              <a:custGeom>
                <a:rect b="b" l="l" r="r" t="t"/>
                <a:pathLst>
                  <a:path extrusionOk="0" h="990" w="2716">
                    <a:moveTo>
                      <a:pt x="2541" y="0"/>
                    </a:moveTo>
                    <a:cubicBezTo>
                      <a:pt x="2477" y="0"/>
                      <a:pt x="2400" y="39"/>
                      <a:pt x="2332" y="39"/>
                    </a:cubicBezTo>
                    <a:cubicBezTo>
                      <a:pt x="1565" y="68"/>
                      <a:pt x="798" y="9"/>
                      <a:pt x="1" y="157"/>
                    </a:cubicBezTo>
                    <a:cubicBezTo>
                      <a:pt x="365" y="703"/>
                      <a:pt x="953" y="990"/>
                      <a:pt x="1492" y="990"/>
                    </a:cubicBezTo>
                    <a:cubicBezTo>
                      <a:pt x="1913" y="990"/>
                      <a:pt x="2306" y="815"/>
                      <a:pt x="2539" y="452"/>
                    </a:cubicBezTo>
                    <a:cubicBezTo>
                      <a:pt x="2627" y="363"/>
                      <a:pt x="2716" y="245"/>
                      <a:pt x="2657" y="98"/>
                    </a:cubicBezTo>
                    <a:cubicBezTo>
                      <a:pt x="2631" y="22"/>
                      <a:pt x="2590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1"/>
              <p:cNvSpPr/>
              <p:nvPr/>
            </p:nvSpPr>
            <p:spPr>
              <a:xfrm>
                <a:off x="2881975" y="1629225"/>
                <a:ext cx="52400" cy="17025"/>
              </a:xfrm>
              <a:custGeom>
                <a:rect b="b" l="l" r="r" t="t"/>
                <a:pathLst>
                  <a:path extrusionOk="0" h="681" w="2096">
                    <a:moveTo>
                      <a:pt x="1692" y="0"/>
                    </a:moveTo>
                    <a:cubicBezTo>
                      <a:pt x="1659" y="0"/>
                      <a:pt x="1626" y="1"/>
                      <a:pt x="1594" y="1"/>
                    </a:cubicBezTo>
                    <a:cubicBezTo>
                      <a:pt x="1210" y="1"/>
                      <a:pt x="827" y="30"/>
                      <a:pt x="473" y="60"/>
                    </a:cubicBezTo>
                    <a:cubicBezTo>
                      <a:pt x="207" y="60"/>
                      <a:pt x="1" y="89"/>
                      <a:pt x="1" y="384"/>
                    </a:cubicBezTo>
                    <a:cubicBezTo>
                      <a:pt x="26" y="659"/>
                      <a:pt x="220" y="680"/>
                      <a:pt x="422" y="680"/>
                    </a:cubicBezTo>
                    <a:cubicBezTo>
                      <a:pt x="458" y="680"/>
                      <a:pt x="495" y="679"/>
                      <a:pt x="532" y="679"/>
                    </a:cubicBezTo>
                    <a:cubicBezTo>
                      <a:pt x="886" y="679"/>
                      <a:pt x="1240" y="679"/>
                      <a:pt x="1624" y="650"/>
                    </a:cubicBezTo>
                    <a:cubicBezTo>
                      <a:pt x="1860" y="620"/>
                      <a:pt x="2096" y="620"/>
                      <a:pt x="2096" y="296"/>
                    </a:cubicBezTo>
                    <a:cubicBezTo>
                      <a:pt x="2071" y="21"/>
                      <a:pt x="1877" y="0"/>
                      <a:pt x="1692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61"/>
              <p:cNvSpPr/>
              <p:nvPr/>
            </p:nvSpPr>
            <p:spPr>
              <a:xfrm>
                <a:off x="2973450" y="1627750"/>
                <a:ext cx="39125" cy="17000"/>
              </a:xfrm>
              <a:custGeom>
                <a:rect b="b" l="l" r="r" t="t"/>
                <a:pathLst>
                  <a:path extrusionOk="0" h="680" w="1565">
                    <a:moveTo>
                      <a:pt x="1210" y="1"/>
                    </a:moveTo>
                    <a:cubicBezTo>
                      <a:pt x="915" y="1"/>
                      <a:pt x="650" y="30"/>
                      <a:pt x="355" y="30"/>
                    </a:cubicBezTo>
                    <a:cubicBezTo>
                      <a:pt x="148" y="60"/>
                      <a:pt x="1" y="148"/>
                      <a:pt x="30" y="384"/>
                    </a:cubicBezTo>
                    <a:cubicBezTo>
                      <a:pt x="30" y="620"/>
                      <a:pt x="207" y="650"/>
                      <a:pt x="384" y="679"/>
                    </a:cubicBezTo>
                    <a:cubicBezTo>
                      <a:pt x="650" y="679"/>
                      <a:pt x="945" y="679"/>
                      <a:pt x="1210" y="650"/>
                    </a:cubicBezTo>
                    <a:cubicBezTo>
                      <a:pt x="1417" y="620"/>
                      <a:pt x="1564" y="532"/>
                      <a:pt x="1564" y="296"/>
                    </a:cubicBezTo>
                    <a:cubicBezTo>
                      <a:pt x="1535" y="89"/>
                      <a:pt x="1387" y="1"/>
                      <a:pt x="1210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61"/>
              <p:cNvSpPr/>
              <p:nvPr/>
            </p:nvSpPr>
            <p:spPr>
              <a:xfrm>
                <a:off x="2945425" y="1688250"/>
                <a:ext cx="24900" cy="35125"/>
              </a:xfrm>
              <a:custGeom>
                <a:rect b="b" l="l" r="r" t="t"/>
                <a:pathLst>
                  <a:path extrusionOk="0" h="1405" w="996">
                    <a:moveTo>
                      <a:pt x="797" y="0"/>
                    </a:moveTo>
                    <a:cubicBezTo>
                      <a:pt x="590" y="177"/>
                      <a:pt x="620" y="354"/>
                      <a:pt x="649" y="502"/>
                    </a:cubicBezTo>
                    <a:cubicBezTo>
                      <a:pt x="730" y="850"/>
                      <a:pt x="713" y="1100"/>
                      <a:pt x="336" y="1100"/>
                    </a:cubicBezTo>
                    <a:cubicBezTo>
                      <a:pt x="297" y="1100"/>
                      <a:pt x="254" y="1098"/>
                      <a:pt x="207" y="1092"/>
                    </a:cubicBezTo>
                    <a:cubicBezTo>
                      <a:pt x="192" y="1087"/>
                      <a:pt x="176" y="1085"/>
                      <a:pt x="159" y="1085"/>
                    </a:cubicBezTo>
                    <a:cubicBezTo>
                      <a:pt x="81" y="1085"/>
                      <a:pt x="0" y="1142"/>
                      <a:pt x="0" y="1240"/>
                    </a:cubicBezTo>
                    <a:cubicBezTo>
                      <a:pt x="0" y="1387"/>
                      <a:pt x="118" y="1387"/>
                      <a:pt x="236" y="1387"/>
                    </a:cubicBezTo>
                    <a:cubicBezTo>
                      <a:pt x="293" y="1399"/>
                      <a:pt x="348" y="1404"/>
                      <a:pt x="400" y="1404"/>
                    </a:cubicBezTo>
                    <a:cubicBezTo>
                      <a:pt x="756" y="1404"/>
                      <a:pt x="996" y="1150"/>
                      <a:pt x="945" y="738"/>
                    </a:cubicBezTo>
                    <a:cubicBezTo>
                      <a:pt x="915" y="502"/>
                      <a:pt x="915" y="266"/>
                      <a:pt x="797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61"/>
              <p:cNvSpPr/>
              <p:nvPr/>
            </p:nvSpPr>
            <p:spPr>
              <a:xfrm>
                <a:off x="2901150" y="1668975"/>
                <a:ext cx="17000" cy="17075"/>
              </a:xfrm>
              <a:custGeom>
                <a:rect b="b" l="l" r="r" t="t"/>
                <a:pathLst>
                  <a:path extrusionOk="0" h="683" w="680">
                    <a:moveTo>
                      <a:pt x="333" y="0"/>
                    </a:moveTo>
                    <a:cubicBezTo>
                      <a:pt x="158" y="0"/>
                      <a:pt x="55" y="140"/>
                      <a:pt x="1" y="329"/>
                    </a:cubicBezTo>
                    <a:cubicBezTo>
                      <a:pt x="30" y="535"/>
                      <a:pt x="148" y="683"/>
                      <a:pt x="355" y="683"/>
                    </a:cubicBezTo>
                    <a:cubicBezTo>
                      <a:pt x="561" y="683"/>
                      <a:pt x="680" y="565"/>
                      <a:pt x="680" y="329"/>
                    </a:cubicBezTo>
                    <a:cubicBezTo>
                      <a:pt x="680" y="122"/>
                      <a:pt x="561" y="34"/>
                      <a:pt x="384" y="4"/>
                    </a:cubicBezTo>
                    <a:cubicBezTo>
                      <a:pt x="367" y="2"/>
                      <a:pt x="350" y="0"/>
                      <a:pt x="333" y="0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61"/>
              <p:cNvSpPr/>
              <p:nvPr/>
            </p:nvSpPr>
            <p:spPr>
              <a:xfrm>
                <a:off x="2979350" y="1668325"/>
                <a:ext cx="17725" cy="17000"/>
              </a:xfrm>
              <a:custGeom>
                <a:rect b="b" l="l" r="r" t="t"/>
                <a:pathLst>
                  <a:path extrusionOk="0" h="680" w="709">
                    <a:moveTo>
                      <a:pt x="384" y="1"/>
                    </a:moveTo>
                    <a:cubicBezTo>
                      <a:pt x="178" y="1"/>
                      <a:pt x="30" y="119"/>
                      <a:pt x="30" y="325"/>
                    </a:cubicBezTo>
                    <a:cubicBezTo>
                      <a:pt x="1" y="561"/>
                      <a:pt x="119" y="679"/>
                      <a:pt x="355" y="679"/>
                    </a:cubicBezTo>
                    <a:cubicBezTo>
                      <a:pt x="532" y="679"/>
                      <a:pt x="650" y="561"/>
                      <a:pt x="679" y="384"/>
                    </a:cubicBezTo>
                    <a:cubicBezTo>
                      <a:pt x="709" y="178"/>
                      <a:pt x="591" y="30"/>
                      <a:pt x="384" y="1"/>
                    </a:cubicBezTo>
                    <a:close/>
                  </a:path>
                </a:pathLst>
              </a:custGeom>
              <a:solidFill>
                <a:srgbClr val="2E2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61"/>
              <p:cNvSpPr/>
              <p:nvPr/>
            </p:nvSpPr>
            <p:spPr>
              <a:xfrm>
                <a:off x="2459275" y="2491575"/>
                <a:ext cx="736250" cy="1544525"/>
              </a:xfrm>
              <a:custGeom>
                <a:rect b="b" l="l" r="r" t="t"/>
                <a:pathLst>
                  <a:path extrusionOk="0" h="61781" w="29450">
                    <a:moveTo>
                      <a:pt x="27030" y="1"/>
                    </a:moveTo>
                    <a:lnTo>
                      <a:pt x="15315" y="296"/>
                    </a:lnTo>
                    <a:cubicBezTo>
                      <a:pt x="14519" y="3188"/>
                      <a:pt x="13456" y="6020"/>
                      <a:pt x="12158" y="8676"/>
                    </a:cubicBezTo>
                    <a:cubicBezTo>
                      <a:pt x="10830" y="11450"/>
                      <a:pt x="9030" y="14637"/>
                      <a:pt x="6256" y="16200"/>
                    </a:cubicBezTo>
                    <a:lnTo>
                      <a:pt x="9207" y="31544"/>
                    </a:lnTo>
                    <a:cubicBezTo>
                      <a:pt x="9207" y="31544"/>
                      <a:pt x="6729" y="33964"/>
                      <a:pt x="4191" y="41783"/>
                    </a:cubicBezTo>
                    <a:cubicBezTo>
                      <a:pt x="3837" y="42934"/>
                      <a:pt x="3512" y="44085"/>
                      <a:pt x="3247" y="45265"/>
                    </a:cubicBezTo>
                    <a:lnTo>
                      <a:pt x="1" y="59399"/>
                    </a:lnTo>
                    <a:cubicBezTo>
                      <a:pt x="1" y="59399"/>
                      <a:pt x="1250" y="61780"/>
                      <a:pt x="3844" y="61780"/>
                    </a:cubicBezTo>
                    <a:cubicBezTo>
                      <a:pt x="4439" y="61780"/>
                      <a:pt x="5105" y="61655"/>
                      <a:pt x="5843" y="61347"/>
                    </a:cubicBezTo>
                    <a:lnTo>
                      <a:pt x="16555" y="42580"/>
                    </a:lnTo>
                    <a:lnTo>
                      <a:pt x="16525" y="42698"/>
                    </a:lnTo>
                    <a:lnTo>
                      <a:pt x="16997" y="60373"/>
                    </a:lnTo>
                    <a:cubicBezTo>
                      <a:pt x="18515" y="61185"/>
                      <a:pt x="20137" y="61429"/>
                      <a:pt x="21538" y="61429"/>
                    </a:cubicBezTo>
                    <a:cubicBezTo>
                      <a:pt x="23649" y="61429"/>
                      <a:pt x="25259" y="60874"/>
                      <a:pt x="25259" y="60874"/>
                    </a:cubicBezTo>
                    <a:lnTo>
                      <a:pt x="27826" y="32164"/>
                    </a:lnTo>
                    <a:cubicBezTo>
                      <a:pt x="28918" y="26794"/>
                      <a:pt x="29361" y="22043"/>
                      <a:pt x="29449" y="17941"/>
                    </a:cubicBezTo>
                    <a:cubicBezTo>
                      <a:pt x="29066" y="17705"/>
                      <a:pt x="28741" y="17292"/>
                      <a:pt x="28653" y="16673"/>
                    </a:cubicBezTo>
                    <a:cubicBezTo>
                      <a:pt x="28121" y="12925"/>
                      <a:pt x="27354" y="9207"/>
                      <a:pt x="26410" y="5548"/>
                    </a:cubicBezTo>
                    <a:cubicBezTo>
                      <a:pt x="26092" y="4305"/>
                      <a:pt x="27049" y="3600"/>
                      <a:pt x="28059" y="3600"/>
                    </a:cubicBezTo>
                    <a:cubicBezTo>
                      <a:pt x="28080" y="3600"/>
                      <a:pt x="28101" y="3600"/>
                      <a:pt x="28121" y="3601"/>
                    </a:cubicBezTo>
                    <a:cubicBezTo>
                      <a:pt x="27561" y="1240"/>
                      <a:pt x="27030" y="1"/>
                      <a:pt x="27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61"/>
              <p:cNvSpPr/>
              <p:nvPr/>
            </p:nvSpPr>
            <p:spPr>
              <a:xfrm>
                <a:off x="2764675" y="2400550"/>
                <a:ext cx="298050" cy="33525"/>
              </a:xfrm>
              <a:custGeom>
                <a:rect b="b" l="l" r="r" t="t"/>
                <a:pathLst>
                  <a:path extrusionOk="0" h="1341" w="11922">
                    <a:moveTo>
                      <a:pt x="11746" y="1"/>
                    </a:moveTo>
                    <a:cubicBezTo>
                      <a:pt x="11701" y="1"/>
                      <a:pt x="11659" y="23"/>
                      <a:pt x="11627" y="71"/>
                    </a:cubicBezTo>
                    <a:cubicBezTo>
                      <a:pt x="11007" y="809"/>
                      <a:pt x="8263" y="898"/>
                      <a:pt x="6788" y="927"/>
                    </a:cubicBezTo>
                    <a:cubicBezTo>
                      <a:pt x="6581" y="957"/>
                      <a:pt x="6375" y="957"/>
                      <a:pt x="6227" y="957"/>
                    </a:cubicBezTo>
                    <a:lnTo>
                      <a:pt x="6168" y="957"/>
                    </a:lnTo>
                    <a:cubicBezTo>
                      <a:pt x="5558" y="986"/>
                      <a:pt x="4876" y="1016"/>
                      <a:pt x="4178" y="1016"/>
                    </a:cubicBezTo>
                    <a:cubicBezTo>
                      <a:pt x="2781" y="1016"/>
                      <a:pt x="1319" y="898"/>
                      <a:pt x="237" y="426"/>
                    </a:cubicBezTo>
                    <a:cubicBezTo>
                      <a:pt x="222" y="418"/>
                      <a:pt x="206" y="415"/>
                      <a:pt x="188" y="415"/>
                    </a:cubicBezTo>
                    <a:cubicBezTo>
                      <a:pt x="136" y="415"/>
                      <a:pt x="75" y="448"/>
                      <a:pt x="30" y="514"/>
                    </a:cubicBezTo>
                    <a:cubicBezTo>
                      <a:pt x="1" y="603"/>
                      <a:pt x="30" y="691"/>
                      <a:pt x="119" y="721"/>
                    </a:cubicBezTo>
                    <a:cubicBezTo>
                      <a:pt x="1240" y="1222"/>
                      <a:pt x="2745" y="1340"/>
                      <a:pt x="4191" y="1340"/>
                    </a:cubicBezTo>
                    <a:cubicBezTo>
                      <a:pt x="4870" y="1340"/>
                      <a:pt x="5578" y="1311"/>
                      <a:pt x="6168" y="1281"/>
                    </a:cubicBezTo>
                    <a:lnTo>
                      <a:pt x="6257" y="1281"/>
                    </a:lnTo>
                    <a:cubicBezTo>
                      <a:pt x="6404" y="1252"/>
                      <a:pt x="6581" y="1252"/>
                      <a:pt x="6788" y="1252"/>
                    </a:cubicBezTo>
                    <a:cubicBezTo>
                      <a:pt x="8440" y="1222"/>
                      <a:pt x="11155" y="1134"/>
                      <a:pt x="11892" y="249"/>
                    </a:cubicBezTo>
                    <a:cubicBezTo>
                      <a:pt x="11922" y="190"/>
                      <a:pt x="11922" y="101"/>
                      <a:pt x="11863" y="42"/>
                    </a:cubicBezTo>
                    <a:cubicBezTo>
                      <a:pt x="11823" y="15"/>
                      <a:pt x="11783" y="1"/>
                      <a:pt x="1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61"/>
              <p:cNvSpPr/>
              <p:nvPr/>
            </p:nvSpPr>
            <p:spPr>
              <a:xfrm>
                <a:off x="2706400" y="2464300"/>
                <a:ext cx="140925" cy="140175"/>
              </a:xfrm>
              <a:custGeom>
                <a:rect b="b" l="l" r="r" t="t"/>
                <a:pathLst>
                  <a:path extrusionOk="0" h="5607" w="5637">
                    <a:moveTo>
                      <a:pt x="5489" y="0"/>
                    </a:moveTo>
                    <a:cubicBezTo>
                      <a:pt x="5401" y="0"/>
                      <a:pt x="5342" y="59"/>
                      <a:pt x="5342" y="148"/>
                    </a:cubicBezTo>
                    <a:cubicBezTo>
                      <a:pt x="5312" y="1800"/>
                      <a:pt x="4486" y="4013"/>
                      <a:pt x="3011" y="4898"/>
                    </a:cubicBezTo>
                    <a:cubicBezTo>
                      <a:pt x="2583" y="5149"/>
                      <a:pt x="2140" y="5275"/>
                      <a:pt x="1683" y="5275"/>
                    </a:cubicBezTo>
                    <a:cubicBezTo>
                      <a:pt x="1225" y="5275"/>
                      <a:pt x="753" y="5149"/>
                      <a:pt x="266" y="4898"/>
                    </a:cubicBezTo>
                    <a:cubicBezTo>
                      <a:pt x="243" y="4890"/>
                      <a:pt x="219" y="4887"/>
                      <a:pt x="196" y="4887"/>
                    </a:cubicBezTo>
                    <a:cubicBezTo>
                      <a:pt x="133" y="4887"/>
                      <a:pt x="74" y="4914"/>
                      <a:pt x="30" y="4957"/>
                    </a:cubicBezTo>
                    <a:cubicBezTo>
                      <a:pt x="1" y="5046"/>
                      <a:pt x="30" y="5134"/>
                      <a:pt x="119" y="5193"/>
                    </a:cubicBezTo>
                    <a:cubicBezTo>
                      <a:pt x="650" y="5459"/>
                      <a:pt x="1181" y="5606"/>
                      <a:pt x="1683" y="5606"/>
                    </a:cubicBezTo>
                    <a:cubicBezTo>
                      <a:pt x="2214" y="5606"/>
                      <a:pt x="2716" y="5459"/>
                      <a:pt x="3158" y="5164"/>
                    </a:cubicBezTo>
                    <a:cubicBezTo>
                      <a:pt x="4752" y="4220"/>
                      <a:pt x="5607" y="1889"/>
                      <a:pt x="5637" y="148"/>
                    </a:cubicBezTo>
                    <a:cubicBezTo>
                      <a:pt x="5637" y="59"/>
                      <a:pt x="5578" y="0"/>
                      <a:pt x="5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61"/>
              <p:cNvSpPr/>
              <p:nvPr/>
            </p:nvSpPr>
            <p:spPr>
              <a:xfrm>
                <a:off x="3048700" y="2440500"/>
                <a:ext cx="85600" cy="123400"/>
              </a:xfrm>
              <a:custGeom>
                <a:rect b="b" l="l" r="r" t="t"/>
                <a:pathLst>
                  <a:path extrusionOk="0" h="4936" w="3424">
                    <a:moveTo>
                      <a:pt x="194" y="0"/>
                    </a:moveTo>
                    <a:cubicBezTo>
                      <a:pt x="179" y="0"/>
                      <a:pt x="164" y="3"/>
                      <a:pt x="148" y="8"/>
                    </a:cubicBezTo>
                    <a:cubicBezTo>
                      <a:pt x="59" y="8"/>
                      <a:pt x="0" y="96"/>
                      <a:pt x="30" y="185"/>
                    </a:cubicBezTo>
                    <a:lnTo>
                      <a:pt x="118" y="539"/>
                    </a:lnTo>
                    <a:cubicBezTo>
                      <a:pt x="384" y="1896"/>
                      <a:pt x="827" y="3962"/>
                      <a:pt x="1948" y="4670"/>
                    </a:cubicBezTo>
                    <a:cubicBezTo>
                      <a:pt x="2243" y="4847"/>
                      <a:pt x="2538" y="4936"/>
                      <a:pt x="2833" y="4936"/>
                    </a:cubicBezTo>
                    <a:cubicBezTo>
                      <a:pt x="2981" y="4936"/>
                      <a:pt x="3128" y="4906"/>
                      <a:pt x="3305" y="4877"/>
                    </a:cubicBezTo>
                    <a:cubicBezTo>
                      <a:pt x="3394" y="4847"/>
                      <a:pt x="3423" y="4759"/>
                      <a:pt x="3423" y="4670"/>
                    </a:cubicBezTo>
                    <a:cubicBezTo>
                      <a:pt x="3394" y="4582"/>
                      <a:pt x="3305" y="4552"/>
                      <a:pt x="3217" y="4552"/>
                    </a:cubicBezTo>
                    <a:cubicBezTo>
                      <a:pt x="3075" y="4592"/>
                      <a:pt x="2940" y="4612"/>
                      <a:pt x="2811" y="4612"/>
                    </a:cubicBezTo>
                    <a:cubicBezTo>
                      <a:pt x="2564" y="4612"/>
                      <a:pt x="2338" y="4540"/>
                      <a:pt x="2125" y="4404"/>
                    </a:cubicBezTo>
                    <a:cubicBezTo>
                      <a:pt x="1092" y="3755"/>
                      <a:pt x="679" y="1719"/>
                      <a:pt x="413" y="480"/>
                    </a:cubicBezTo>
                    <a:cubicBezTo>
                      <a:pt x="384" y="362"/>
                      <a:pt x="354" y="244"/>
                      <a:pt x="325" y="126"/>
                    </a:cubicBezTo>
                    <a:cubicBezTo>
                      <a:pt x="325" y="53"/>
                      <a:pt x="265" y="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61"/>
              <p:cNvSpPr/>
              <p:nvPr/>
            </p:nvSpPr>
            <p:spPr>
              <a:xfrm>
                <a:off x="2645925" y="1854225"/>
                <a:ext cx="515650" cy="550600"/>
              </a:xfrm>
              <a:custGeom>
                <a:rect b="b" l="l" r="r" t="t"/>
                <a:pathLst>
                  <a:path extrusionOk="0" h="22024" w="20626">
                    <a:moveTo>
                      <a:pt x="15049" y="1"/>
                    </a:moveTo>
                    <a:cubicBezTo>
                      <a:pt x="14046" y="207"/>
                      <a:pt x="12954" y="414"/>
                      <a:pt x="11803" y="561"/>
                    </a:cubicBezTo>
                    <a:cubicBezTo>
                      <a:pt x="10193" y="758"/>
                      <a:pt x="8683" y="837"/>
                      <a:pt x="7283" y="837"/>
                    </a:cubicBezTo>
                    <a:cubicBezTo>
                      <a:pt x="6171" y="837"/>
                      <a:pt x="5128" y="787"/>
                      <a:pt x="4161" y="709"/>
                    </a:cubicBezTo>
                    <a:lnTo>
                      <a:pt x="3040" y="1151"/>
                    </a:lnTo>
                    <a:cubicBezTo>
                      <a:pt x="5282" y="3158"/>
                      <a:pt x="4367" y="6020"/>
                      <a:pt x="3984" y="7643"/>
                    </a:cubicBezTo>
                    <a:cubicBezTo>
                      <a:pt x="3394" y="10299"/>
                      <a:pt x="0" y="11508"/>
                      <a:pt x="443" y="12836"/>
                    </a:cubicBezTo>
                    <a:cubicBezTo>
                      <a:pt x="649" y="13456"/>
                      <a:pt x="4397" y="20685"/>
                      <a:pt x="4987" y="21128"/>
                    </a:cubicBezTo>
                    <a:cubicBezTo>
                      <a:pt x="5774" y="21683"/>
                      <a:pt x="8029" y="22023"/>
                      <a:pt x="10409" y="22023"/>
                    </a:cubicBezTo>
                    <a:cubicBezTo>
                      <a:pt x="13470" y="22023"/>
                      <a:pt x="16736" y="21460"/>
                      <a:pt x="17351" y="20066"/>
                    </a:cubicBezTo>
                    <a:cubicBezTo>
                      <a:pt x="19062" y="16230"/>
                      <a:pt x="20626" y="12010"/>
                      <a:pt x="19800" y="8941"/>
                    </a:cubicBezTo>
                    <a:cubicBezTo>
                      <a:pt x="18295" y="4604"/>
                      <a:pt x="15875" y="325"/>
                      <a:pt x="15875" y="325"/>
                    </a:cubicBezTo>
                    <a:lnTo>
                      <a:pt x="150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61"/>
              <p:cNvSpPr/>
              <p:nvPr/>
            </p:nvSpPr>
            <p:spPr>
              <a:xfrm>
                <a:off x="2569950" y="1850550"/>
                <a:ext cx="330500" cy="1277150"/>
              </a:xfrm>
              <a:custGeom>
                <a:rect b="b" l="l" r="r" t="t"/>
                <a:pathLst>
                  <a:path extrusionOk="0" h="51086" w="13220">
                    <a:moveTo>
                      <a:pt x="9442" y="0"/>
                    </a:moveTo>
                    <a:cubicBezTo>
                      <a:pt x="620" y="2302"/>
                      <a:pt x="1918" y="7052"/>
                      <a:pt x="1918" y="7052"/>
                    </a:cubicBezTo>
                    <a:lnTo>
                      <a:pt x="3895" y="22396"/>
                    </a:lnTo>
                    <a:lnTo>
                      <a:pt x="0" y="49366"/>
                    </a:lnTo>
                    <a:cubicBezTo>
                      <a:pt x="0" y="49366"/>
                      <a:pt x="3440" y="51086"/>
                      <a:pt x="8770" y="51086"/>
                    </a:cubicBezTo>
                    <a:cubicBezTo>
                      <a:pt x="8981" y="51086"/>
                      <a:pt x="9196" y="51083"/>
                      <a:pt x="9413" y="51077"/>
                    </a:cubicBezTo>
                    <a:lnTo>
                      <a:pt x="10918" y="21747"/>
                    </a:lnTo>
                    <a:lnTo>
                      <a:pt x="13219" y="8321"/>
                    </a:lnTo>
                    <a:cubicBezTo>
                      <a:pt x="11154" y="2007"/>
                      <a:pt x="9442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61"/>
              <p:cNvSpPr/>
              <p:nvPr/>
            </p:nvSpPr>
            <p:spPr>
              <a:xfrm>
                <a:off x="2969025" y="1838000"/>
                <a:ext cx="241250" cy="1272525"/>
              </a:xfrm>
              <a:custGeom>
                <a:rect b="b" l="l" r="r" t="t"/>
                <a:pathLst>
                  <a:path extrusionOk="0" h="50901" w="9650">
                    <a:moveTo>
                      <a:pt x="1" y="0"/>
                    </a:moveTo>
                    <a:lnTo>
                      <a:pt x="1830" y="8380"/>
                    </a:lnTo>
                    <a:lnTo>
                      <a:pt x="886" y="22426"/>
                    </a:lnTo>
                    <a:lnTo>
                      <a:pt x="2450" y="50901"/>
                    </a:lnTo>
                    <a:cubicBezTo>
                      <a:pt x="2450" y="50901"/>
                      <a:pt x="7348" y="50723"/>
                      <a:pt x="9649" y="49779"/>
                    </a:cubicBezTo>
                    <a:cubicBezTo>
                      <a:pt x="9207" y="36088"/>
                      <a:pt x="6463" y="21157"/>
                      <a:pt x="6463" y="21157"/>
                    </a:cubicBezTo>
                    <a:lnTo>
                      <a:pt x="7318" y="11449"/>
                    </a:lnTo>
                    <a:cubicBezTo>
                      <a:pt x="7466" y="7200"/>
                      <a:pt x="2951" y="974"/>
                      <a:pt x="2951" y="974"/>
                    </a:cubicBezTo>
                    <a:cubicBezTo>
                      <a:pt x="1624" y="29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61"/>
              <p:cNvSpPr/>
              <p:nvPr/>
            </p:nvSpPr>
            <p:spPr>
              <a:xfrm>
                <a:off x="2639275" y="2800375"/>
                <a:ext cx="170425" cy="40900"/>
              </a:xfrm>
              <a:custGeom>
                <a:rect b="b" l="l" r="r" t="t"/>
                <a:pathLst>
                  <a:path extrusionOk="0" h="1636" w="6817">
                    <a:moveTo>
                      <a:pt x="196" y="1"/>
                    </a:moveTo>
                    <a:cubicBezTo>
                      <a:pt x="135" y="1"/>
                      <a:pt x="81" y="28"/>
                      <a:pt x="60" y="71"/>
                    </a:cubicBezTo>
                    <a:cubicBezTo>
                      <a:pt x="1" y="160"/>
                      <a:pt x="30" y="248"/>
                      <a:pt x="119" y="308"/>
                    </a:cubicBezTo>
                    <a:cubicBezTo>
                      <a:pt x="1004" y="780"/>
                      <a:pt x="2096" y="957"/>
                      <a:pt x="3128" y="1134"/>
                    </a:cubicBezTo>
                    <a:cubicBezTo>
                      <a:pt x="3306" y="1134"/>
                      <a:pt x="3453" y="1163"/>
                      <a:pt x="3630" y="1193"/>
                    </a:cubicBezTo>
                    <a:cubicBezTo>
                      <a:pt x="3925" y="1252"/>
                      <a:pt x="4220" y="1281"/>
                      <a:pt x="4486" y="1311"/>
                    </a:cubicBezTo>
                    <a:cubicBezTo>
                      <a:pt x="4751" y="1340"/>
                      <a:pt x="5017" y="1370"/>
                      <a:pt x="5312" y="1429"/>
                    </a:cubicBezTo>
                    <a:cubicBezTo>
                      <a:pt x="5401" y="1429"/>
                      <a:pt x="5548" y="1458"/>
                      <a:pt x="5696" y="1488"/>
                    </a:cubicBezTo>
                    <a:cubicBezTo>
                      <a:pt x="6227" y="1576"/>
                      <a:pt x="6492" y="1635"/>
                      <a:pt x="6640" y="1635"/>
                    </a:cubicBezTo>
                    <a:cubicBezTo>
                      <a:pt x="6758" y="1635"/>
                      <a:pt x="6758" y="1576"/>
                      <a:pt x="6787" y="1517"/>
                    </a:cubicBezTo>
                    <a:cubicBezTo>
                      <a:pt x="6787" y="1488"/>
                      <a:pt x="6817" y="1370"/>
                      <a:pt x="6640" y="1311"/>
                    </a:cubicBezTo>
                    <a:lnTo>
                      <a:pt x="6551" y="1311"/>
                    </a:lnTo>
                    <a:cubicBezTo>
                      <a:pt x="6374" y="1281"/>
                      <a:pt x="5991" y="1222"/>
                      <a:pt x="5755" y="1193"/>
                    </a:cubicBezTo>
                    <a:cubicBezTo>
                      <a:pt x="5578" y="1163"/>
                      <a:pt x="5430" y="1134"/>
                      <a:pt x="5342" y="1104"/>
                    </a:cubicBezTo>
                    <a:cubicBezTo>
                      <a:pt x="5076" y="1075"/>
                      <a:pt x="4810" y="1045"/>
                      <a:pt x="4545" y="1016"/>
                    </a:cubicBezTo>
                    <a:cubicBezTo>
                      <a:pt x="4250" y="957"/>
                      <a:pt x="3955" y="927"/>
                      <a:pt x="3660" y="898"/>
                    </a:cubicBezTo>
                    <a:cubicBezTo>
                      <a:pt x="3512" y="868"/>
                      <a:pt x="3335" y="839"/>
                      <a:pt x="3188" y="809"/>
                    </a:cubicBezTo>
                    <a:cubicBezTo>
                      <a:pt x="2155" y="632"/>
                      <a:pt x="1122" y="485"/>
                      <a:pt x="266" y="12"/>
                    </a:cubicBezTo>
                    <a:cubicBezTo>
                      <a:pt x="243" y="5"/>
                      <a:pt x="219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61"/>
              <p:cNvSpPr/>
              <p:nvPr/>
            </p:nvSpPr>
            <p:spPr>
              <a:xfrm>
                <a:off x="2610500" y="2836675"/>
                <a:ext cx="186675" cy="158775"/>
              </a:xfrm>
              <a:custGeom>
                <a:rect b="b" l="l" r="r" t="t"/>
                <a:pathLst>
                  <a:path extrusionOk="0" h="6351" w="7467">
                    <a:moveTo>
                      <a:pt x="684" y="1"/>
                    </a:moveTo>
                    <a:cubicBezTo>
                      <a:pt x="628" y="1"/>
                      <a:pt x="562" y="77"/>
                      <a:pt x="562" y="154"/>
                    </a:cubicBezTo>
                    <a:cubicBezTo>
                      <a:pt x="532" y="596"/>
                      <a:pt x="444" y="1098"/>
                      <a:pt x="325" y="1629"/>
                    </a:cubicBezTo>
                    <a:cubicBezTo>
                      <a:pt x="178" y="2485"/>
                      <a:pt x="1" y="3400"/>
                      <a:pt x="148" y="4196"/>
                    </a:cubicBezTo>
                    <a:cubicBezTo>
                      <a:pt x="414" y="5465"/>
                      <a:pt x="2125" y="5760"/>
                      <a:pt x="3040" y="5908"/>
                    </a:cubicBezTo>
                    <a:cubicBezTo>
                      <a:pt x="3188" y="5937"/>
                      <a:pt x="3394" y="5967"/>
                      <a:pt x="3630" y="6026"/>
                    </a:cubicBezTo>
                    <a:cubicBezTo>
                      <a:pt x="4486" y="6203"/>
                      <a:pt x="5283" y="6350"/>
                      <a:pt x="5902" y="6350"/>
                    </a:cubicBezTo>
                    <a:cubicBezTo>
                      <a:pt x="6286" y="6350"/>
                      <a:pt x="6611" y="6291"/>
                      <a:pt x="6788" y="6114"/>
                    </a:cubicBezTo>
                    <a:cubicBezTo>
                      <a:pt x="7378" y="5613"/>
                      <a:pt x="7466" y="2780"/>
                      <a:pt x="7437" y="2219"/>
                    </a:cubicBezTo>
                    <a:cubicBezTo>
                      <a:pt x="7407" y="2131"/>
                      <a:pt x="7348" y="2042"/>
                      <a:pt x="7260" y="2042"/>
                    </a:cubicBezTo>
                    <a:cubicBezTo>
                      <a:pt x="7171" y="2072"/>
                      <a:pt x="7112" y="2131"/>
                      <a:pt x="7112" y="2219"/>
                    </a:cubicBezTo>
                    <a:cubicBezTo>
                      <a:pt x="7142" y="3105"/>
                      <a:pt x="6994" y="5524"/>
                      <a:pt x="6581" y="5878"/>
                    </a:cubicBezTo>
                    <a:cubicBezTo>
                      <a:pt x="6462" y="5988"/>
                      <a:pt x="6224" y="6030"/>
                      <a:pt x="5926" y="6030"/>
                    </a:cubicBezTo>
                    <a:cubicBezTo>
                      <a:pt x="5262" y="6030"/>
                      <a:pt x="4300" y="5823"/>
                      <a:pt x="3689" y="5701"/>
                    </a:cubicBezTo>
                    <a:cubicBezTo>
                      <a:pt x="3453" y="5672"/>
                      <a:pt x="3247" y="5613"/>
                      <a:pt x="3099" y="5583"/>
                    </a:cubicBezTo>
                    <a:cubicBezTo>
                      <a:pt x="1830" y="5377"/>
                      <a:pt x="650" y="5052"/>
                      <a:pt x="473" y="4137"/>
                    </a:cubicBezTo>
                    <a:cubicBezTo>
                      <a:pt x="325" y="3400"/>
                      <a:pt x="503" y="2514"/>
                      <a:pt x="650" y="1688"/>
                    </a:cubicBezTo>
                    <a:cubicBezTo>
                      <a:pt x="768" y="1157"/>
                      <a:pt x="857" y="626"/>
                      <a:pt x="857" y="154"/>
                    </a:cubicBezTo>
                    <a:cubicBezTo>
                      <a:pt x="886" y="65"/>
                      <a:pt x="798" y="6"/>
                      <a:pt x="709" y="6"/>
                    </a:cubicBezTo>
                    <a:cubicBezTo>
                      <a:pt x="701" y="2"/>
                      <a:pt x="693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61"/>
              <p:cNvSpPr/>
              <p:nvPr/>
            </p:nvSpPr>
            <p:spPr>
              <a:xfrm>
                <a:off x="3062700" y="2761200"/>
                <a:ext cx="122500" cy="45400"/>
              </a:xfrm>
              <a:custGeom>
                <a:rect b="b" l="l" r="r" t="t"/>
                <a:pathLst>
                  <a:path extrusionOk="0" h="1816" w="4900">
                    <a:moveTo>
                      <a:pt x="4722" y="1"/>
                    </a:moveTo>
                    <a:cubicBezTo>
                      <a:pt x="4678" y="1"/>
                      <a:pt x="4634" y="16"/>
                      <a:pt x="4604" y="45"/>
                    </a:cubicBezTo>
                    <a:cubicBezTo>
                      <a:pt x="3626" y="995"/>
                      <a:pt x="1562" y="1496"/>
                      <a:pt x="369" y="1496"/>
                    </a:cubicBezTo>
                    <a:cubicBezTo>
                      <a:pt x="303" y="1496"/>
                      <a:pt x="239" y="1494"/>
                      <a:pt x="178" y="1491"/>
                    </a:cubicBezTo>
                    <a:cubicBezTo>
                      <a:pt x="89" y="1491"/>
                      <a:pt x="1" y="1550"/>
                      <a:pt x="1" y="1638"/>
                    </a:cubicBezTo>
                    <a:cubicBezTo>
                      <a:pt x="1" y="1727"/>
                      <a:pt x="60" y="1815"/>
                      <a:pt x="149" y="1815"/>
                    </a:cubicBezTo>
                    <a:lnTo>
                      <a:pt x="385" y="1815"/>
                    </a:lnTo>
                    <a:cubicBezTo>
                      <a:pt x="1624" y="1815"/>
                      <a:pt x="3778" y="1314"/>
                      <a:pt x="4840" y="281"/>
                    </a:cubicBezTo>
                    <a:cubicBezTo>
                      <a:pt x="4899" y="222"/>
                      <a:pt x="4899" y="134"/>
                      <a:pt x="4840" y="45"/>
                    </a:cubicBezTo>
                    <a:cubicBezTo>
                      <a:pt x="4811" y="16"/>
                      <a:pt x="4766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61"/>
              <p:cNvSpPr/>
              <p:nvPr/>
            </p:nvSpPr>
            <p:spPr>
              <a:xfrm>
                <a:off x="3067150" y="2843575"/>
                <a:ext cx="142375" cy="119425"/>
              </a:xfrm>
              <a:custGeom>
                <a:rect b="b" l="l" r="r" t="t"/>
                <a:pathLst>
                  <a:path extrusionOk="0" h="4777" w="5695">
                    <a:moveTo>
                      <a:pt x="194" y="1"/>
                    </a:moveTo>
                    <a:cubicBezTo>
                      <a:pt x="170" y="1"/>
                      <a:pt x="144" y="8"/>
                      <a:pt x="118" y="25"/>
                    </a:cubicBezTo>
                    <a:cubicBezTo>
                      <a:pt x="30" y="55"/>
                      <a:pt x="0" y="143"/>
                      <a:pt x="30" y="232"/>
                    </a:cubicBezTo>
                    <a:cubicBezTo>
                      <a:pt x="207" y="616"/>
                      <a:pt x="325" y="1206"/>
                      <a:pt x="413" y="1825"/>
                    </a:cubicBezTo>
                    <a:cubicBezTo>
                      <a:pt x="590" y="3006"/>
                      <a:pt x="826" y="4363"/>
                      <a:pt x="1741" y="4658"/>
                    </a:cubicBezTo>
                    <a:cubicBezTo>
                      <a:pt x="1977" y="4747"/>
                      <a:pt x="2302" y="4776"/>
                      <a:pt x="2626" y="4776"/>
                    </a:cubicBezTo>
                    <a:cubicBezTo>
                      <a:pt x="3718" y="4776"/>
                      <a:pt x="5046" y="4422"/>
                      <a:pt x="5636" y="4009"/>
                    </a:cubicBezTo>
                    <a:cubicBezTo>
                      <a:pt x="5695" y="3950"/>
                      <a:pt x="5695" y="3861"/>
                      <a:pt x="5665" y="3773"/>
                    </a:cubicBezTo>
                    <a:cubicBezTo>
                      <a:pt x="5629" y="3736"/>
                      <a:pt x="5581" y="3711"/>
                      <a:pt x="5529" y="3711"/>
                    </a:cubicBezTo>
                    <a:cubicBezTo>
                      <a:pt x="5497" y="3711"/>
                      <a:pt x="5463" y="3721"/>
                      <a:pt x="5429" y="3743"/>
                    </a:cubicBezTo>
                    <a:cubicBezTo>
                      <a:pt x="4914" y="4147"/>
                      <a:pt x="3648" y="4465"/>
                      <a:pt x="2655" y="4465"/>
                    </a:cubicBezTo>
                    <a:cubicBezTo>
                      <a:pt x="2342" y="4465"/>
                      <a:pt x="2056" y="4434"/>
                      <a:pt x="1829" y="4363"/>
                    </a:cubicBezTo>
                    <a:cubicBezTo>
                      <a:pt x="1092" y="4127"/>
                      <a:pt x="915" y="2888"/>
                      <a:pt x="738" y="1766"/>
                    </a:cubicBezTo>
                    <a:cubicBezTo>
                      <a:pt x="620" y="1117"/>
                      <a:pt x="531" y="497"/>
                      <a:pt x="325" y="84"/>
                    </a:cubicBezTo>
                    <a:cubicBezTo>
                      <a:pt x="304" y="43"/>
                      <a:pt x="253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1"/>
              <p:cNvSpPr/>
              <p:nvPr/>
            </p:nvSpPr>
            <p:spPr>
              <a:xfrm>
                <a:off x="2990425" y="1884475"/>
                <a:ext cx="73050" cy="540750"/>
              </a:xfrm>
              <a:custGeom>
                <a:rect b="b" l="l" r="r" t="t"/>
                <a:pathLst>
                  <a:path extrusionOk="0" h="21630" w="2922">
                    <a:moveTo>
                      <a:pt x="148" y="0"/>
                    </a:moveTo>
                    <a:cubicBezTo>
                      <a:pt x="59" y="0"/>
                      <a:pt x="0" y="89"/>
                      <a:pt x="0" y="177"/>
                    </a:cubicBezTo>
                    <a:cubicBezTo>
                      <a:pt x="30" y="413"/>
                      <a:pt x="384" y="1299"/>
                      <a:pt x="1033" y="2863"/>
                    </a:cubicBezTo>
                    <a:cubicBezTo>
                      <a:pt x="1653" y="4338"/>
                      <a:pt x="2567" y="6580"/>
                      <a:pt x="2538" y="6876"/>
                    </a:cubicBezTo>
                    <a:cubicBezTo>
                      <a:pt x="2390" y="7318"/>
                      <a:pt x="1564" y="7407"/>
                      <a:pt x="974" y="7466"/>
                    </a:cubicBezTo>
                    <a:lnTo>
                      <a:pt x="915" y="7466"/>
                    </a:lnTo>
                    <a:cubicBezTo>
                      <a:pt x="856" y="7466"/>
                      <a:pt x="797" y="7525"/>
                      <a:pt x="767" y="7554"/>
                    </a:cubicBezTo>
                    <a:cubicBezTo>
                      <a:pt x="738" y="7613"/>
                      <a:pt x="767" y="7672"/>
                      <a:pt x="797" y="7731"/>
                    </a:cubicBezTo>
                    <a:cubicBezTo>
                      <a:pt x="1033" y="8056"/>
                      <a:pt x="1358" y="8262"/>
                      <a:pt x="1653" y="8498"/>
                    </a:cubicBezTo>
                    <a:cubicBezTo>
                      <a:pt x="2125" y="8823"/>
                      <a:pt x="2508" y="9089"/>
                      <a:pt x="2538" y="9649"/>
                    </a:cubicBezTo>
                    <a:cubicBezTo>
                      <a:pt x="2567" y="12836"/>
                      <a:pt x="826" y="19298"/>
                      <a:pt x="295" y="20980"/>
                    </a:cubicBezTo>
                    <a:cubicBezTo>
                      <a:pt x="236" y="20980"/>
                      <a:pt x="207" y="21039"/>
                      <a:pt x="177" y="21098"/>
                    </a:cubicBezTo>
                    <a:cubicBezTo>
                      <a:pt x="118" y="21423"/>
                      <a:pt x="89" y="21511"/>
                      <a:pt x="177" y="21600"/>
                    </a:cubicBezTo>
                    <a:cubicBezTo>
                      <a:pt x="207" y="21600"/>
                      <a:pt x="266" y="21629"/>
                      <a:pt x="295" y="21629"/>
                    </a:cubicBezTo>
                    <a:lnTo>
                      <a:pt x="354" y="21600"/>
                    </a:lnTo>
                    <a:cubicBezTo>
                      <a:pt x="708" y="21452"/>
                      <a:pt x="2892" y="13072"/>
                      <a:pt x="2862" y="9649"/>
                    </a:cubicBezTo>
                    <a:cubicBezTo>
                      <a:pt x="2833" y="8941"/>
                      <a:pt x="2331" y="8587"/>
                      <a:pt x="1830" y="8233"/>
                    </a:cubicBezTo>
                    <a:cubicBezTo>
                      <a:pt x="1623" y="8085"/>
                      <a:pt x="1417" y="7938"/>
                      <a:pt x="1240" y="7761"/>
                    </a:cubicBezTo>
                    <a:cubicBezTo>
                      <a:pt x="1889" y="7672"/>
                      <a:pt x="2656" y="7525"/>
                      <a:pt x="2862" y="6964"/>
                    </a:cubicBezTo>
                    <a:cubicBezTo>
                      <a:pt x="2921" y="6699"/>
                      <a:pt x="2538" y="5636"/>
                      <a:pt x="1328" y="2745"/>
                    </a:cubicBezTo>
                    <a:cubicBezTo>
                      <a:pt x="856" y="1564"/>
                      <a:pt x="325" y="354"/>
                      <a:pt x="325" y="148"/>
                    </a:cubicBezTo>
                    <a:cubicBezTo>
                      <a:pt x="325" y="59"/>
                      <a:pt x="236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61"/>
              <p:cNvSpPr/>
              <p:nvPr/>
            </p:nvSpPr>
            <p:spPr>
              <a:xfrm>
                <a:off x="2919600" y="1861600"/>
                <a:ext cx="417550" cy="735500"/>
              </a:xfrm>
              <a:custGeom>
                <a:rect b="b" l="l" r="r" t="t"/>
                <a:pathLst>
                  <a:path extrusionOk="0" h="29420" w="16702">
                    <a:moveTo>
                      <a:pt x="4515" y="1"/>
                    </a:moveTo>
                    <a:lnTo>
                      <a:pt x="4515" y="1"/>
                    </a:lnTo>
                    <a:cubicBezTo>
                      <a:pt x="7672" y="7289"/>
                      <a:pt x="7053" y="19298"/>
                      <a:pt x="7053" y="19298"/>
                    </a:cubicBezTo>
                    <a:lnTo>
                      <a:pt x="1" y="22220"/>
                    </a:lnTo>
                    <a:lnTo>
                      <a:pt x="1" y="29419"/>
                    </a:lnTo>
                    <a:cubicBezTo>
                      <a:pt x="9236" y="28357"/>
                      <a:pt x="14990" y="24698"/>
                      <a:pt x="14990" y="24698"/>
                    </a:cubicBezTo>
                    <a:cubicBezTo>
                      <a:pt x="16702" y="17026"/>
                      <a:pt x="11213" y="7466"/>
                      <a:pt x="11213" y="7466"/>
                    </a:cubicBezTo>
                    <a:cubicBezTo>
                      <a:pt x="8174" y="739"/>
                      <a:pt x="4515" y="1"/>
                      <a:pt x="4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61"/>
              <p:cNvSpPr/>
              <p:nvPr/>
            </p:nvSpPr>
            <p:spPr>
              <a:xfrm>
                <a:off x="3061975" y="2247400"/>
                <a:ext cx="119525" cy="191825"/>
              </a:xfrm>
              <a:custGeom>
                <a:rect b="b" l="l" r="r" t="t"/>
                <a:pathLst>
                  <a:path extrusionOk="0" h="7673" w="4781">
                    <a:moveTo>
                      <a:pt x="2892" y="1"/>
                    </a:moveTo>
                    <a:cubicBezTo>
                      <a:pt x="0" y="2332"/>
                      <a:pt x="945" y="4958"/>
                      <a:pt x="945" y="4958"/>
                    </a:cubicBezTo>
                    <a:lnTo>
                      <a:pt x="2155" y="7673"/>
                    </a:lnTo>
                    <a:cubicBezTo>
                      <a:pt x="4781" y="6197"/>
                      <a:pt x="2922" y="1270"/>
                      <a:pt x="2922" y="1270"/>
                    </a:cubicBezTo>
                    <a:lnTo>
                      <a:pt x="2892" y="1"/>
                    </a:ln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61"/>
              <p:cNvSpPr/>
              <p:nvPr/>
            </p:nvSpPr>
            <p:spPr>
              <a:xfrm>
                <a:off x="2578800" y="1866025"/>
                <a:ext cx="650650" cy="712325"/>
              </a:xfrm>
              <a:custGeom>
                <a:rect b="b" l="l" r="r" t="t"/>
                <a:pathLst>
                  <a:path extrusionOk="0" h="28493" w="26026">
                    <a:moveTo>
                      <a:pt x="6315" y="1"/>
                    </a:moveTo>
                    <a:cubicBezTo>
                      <a:pt x="384" y="1712"/>
                      <a:pt x="0" y="6640"/>
                      <a:pt x="0" y="6640"/>
                    </a:cubicBezTo>
                    <a:cubicBezTo>
                      <a:pt x="561" y="16200"/>
                      <a:pt x="7820" y="27708"/>
                      <a:pt x="7820" y="27708"/>
                    </a:cubicBezTo>
                    <a:cubicBezTo>
                      <a:pt x="9658" y="28295"/>
                      <a:pt x="12181" y="28493"/>
                      <a:pt x="14746" y="28493"/>
                    </a:cubicBezTo>
                    <a:cubicBezTo>
                      <a:pt x="20045" y="28493"/>
                      <a:pt x="25524" y="27649"/>
                      <a:pt x="25524" y="27649"/>
                    </a:cubicBezTo>
                    <a:cubicBezTo>
                      <a:pt x="26026" y="24905"/>
                      <a:pt x="23665" y="21777"/>
                      <a:pt x="23665" y="21777"/>
                    </a:cubicBezTo>
                    <a:lnTo>
                      <a:pt x="12895" y="20479"/>
                    </a:lnTo>
                    <a:cubicBezTo>
                      <a:pt x="12334" y="6286"/>
                      <a:pt x="6315" y="1"/>
                      <a:pt x="63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61"/>
              <p:cNvSpPr/>
              <p:nvPr/>
            </p:nvSpPr>
            <p:spPr>
              <a:xfrm>
                <a:off x="2780925" y="2331350"/>
                <a:ext cx="228700" cy="93175"/>
              </a:xfrm>
              <a:custGeom>
                <a:rect b="b" l="l" r="r" t="t"/>
                <a:pathLst>
                  <a:path extrusionOk="0" h="3727" w="9148">
                    <a:moveTo>
                      <a:pt x="3787" y="1"/>
                    </a:moveTo>
                    <a:cubicBezTo>
                      <a:pt x="3527" y="1"/>
                      <a:pt x="3286" y="43"/>
                      <a:pt x="3098" y="154"/>
                    </a:cubicBezTo>
                    <a:lnTo>
                      <a:pt x="620" y="2544"/>
                    </a:lnTo>
                    <a:lnTo>
                      <a:pt x="0" y="3135"/>
                    </a:lnTo>
                    <a:cubicBezTo>
                      <a:pt x="933" y="3564"/>
                      <a:pt x="1708" y="3726"/>
                      <a:pt x="2348" y="3726"/>
                    </a:cubicBezTo>
                    <a:cubicBezTo>
                      <a:pt x="4301" y="3726"/>
                      <a:pt x="4987" y="2220"/>
                      <a:pt x="4987" y="2220"/>
                    </a:cubicBezTo>
                    <a:lnTo>
                      <a:pt x="9147" y="2397"/>
                    </a:lnTo>
                    <a:lnTo>
                      <a:pt x="5666" y="449"/>
                    </a:lnTo>
                    <a:cubicBezTo>
                      <a:pt x="5666" y="449"/>
                      <a:pt x="4630" y="1"/>
                      <a:pt x="3787" y="1"/>
                    </a:cubicBezTo>
                    <a:close/>
                  </a:path>
                </a:pathLst>
              </a:custGeom>
              <a:solidFill>
                <a:srgbClr val="924B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61"/>
              <p:cNvSpPr/>
              <p:nvPr/>
            </p:nvSpPr>
            <p:spPr>
              <a:xfrm>
                <a:off x="2865000" y="1682350"/>
                <a:ext cx="197725" cy="164600"/>
              </a:xfrm>
              <a:custGeom>
                <a:rect b="b" l="l" r="r" t="t"/>
                <a:pathLst>
                  <a:path extrusionOk="0" h="6584" w="7909">
                    <a:moveTo>
                      <a:pt x="3955" y="0"/>
                    </a:moveTo>
                    <a:cubicBezTo>
                      <a:pt x="2981" y="30"/>
                      <a:pt x="2509" y="590"/>
                      <a:pt x="1830" y="1151"/>
                    </a:cubicBezTo>
                    <a:cubicBezTo>
                      <a:pt x="1240" y="1653"/>
                      <a:pt x="591" y="2007"/>
                      <a:pt x="326" y="2774"/>
                    </a:cubicBezTo>
                    <a:cubicBezTo>
                      <a:pt x="1" y="3807"/>
                      <a:pt x="208" y="5105"/>
                      <a:pt x="1093" y="5813"/>
                    </a:cubicBezTo>
                    <a:cubicBezTo>
                      <a:pt x="1807" y="6390"/>
                      <a:pt x="2829" y="6584"/>
                      <a:pt x="3752" y="6584"/>
                    </a:cubicBezTo>
                    <a:cubicBezTo>
                      <a:pt x="3820" y="6584"/>
                      <a:pt x="3888" y="6583"/>
                      <a:pt x="3955" y="6580"/>
                    </a:cubicBezTo>
                    <a:cubicBezTo>
                      <a:pt x="4013" y="6582"/>
                      <a:pt x="4071" y="6583"/>
                      <a:pt x="4131" y="6583"/>
                    </a:cubicBezTo>
                    <a:cubicBezTo>
                      <a:pt x="5035" y="6583"/>
                      <a:pt x="6068" y="6367"/>
                      <a:pt x="6788" y="5813"/>
                    </a:cubicBezTo>
                    <a:cubicBezTo>
                      <a:pt x="7673" y="5105"/>
                      <a:pt x="7909" y="3807"/>
                      <a:pt x="7555" y="2774"/>
                    </a:cubicBezTo>
                    <a:cubicBezTo>
                      <a:pt x="7319" y="2007"/>
                      <a:pt x="6640" y="1653"/>
                      <a:pt x="6050" y="1151"/>
                    </a:cubicBezTo>
                    <a:cubicBezTo>
                      <a:pt x="5371" y="590"/>
                      <a:pt x="4899" y="30"/>
                      <a:pt x="3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61"/>
              <p:cNvSpPr/>
              <p:nvPr/>
            </p:nvSpPr>
            <p:spPr>
              <a:xfrm>
                <a:off x="2923300" y="1690450"/>
                <a:ext cx="80425" cy="20700"/>
              </a:xfrm>
              <a:custGeom>
                <a:rect b="b" l="l" r="r" t="t"/>
                <a:pathLst>
                  <a:path extrusionOk="0" fill="none" h="828" w="3217">
                    <a:moveTo>
                      <a:pt x="0" y="827"/>
                    </a:moveTo>
                    <a:cubicBezTo>
                      <a:pt x="502" y="385"/>
                      <a:pt x="915" y="30"/>
                      <a:pt x="1623" y="1"/>
                    </a:cubicBezTo>
                    <a:cubicBezTo>
                      <a:pt x="2302" y="30"/>
                      <a:pt x="2715" y="385"/>
                      <a:pt x="3216" y="827"/>
                    </a:cubicBezTo>
                  </a:path>
                </a:pathLst>
              </a:custGeom>
              <a:noFill/>
              <a:ln cap="flat" cmpd="sng" w="44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61"/>
              <p:cNvSpPr/>
              <p:nvPr/>
            </p:nvSpPr>
            <p:spPr>
              <a:xfrm>
                <a:off x="2946150" y="1706700"/>
                <a:ext cx="34700" cy="8875"/>
              </a:xfrm>
              <a:custGeom>
                <a:rect b="b" l="l" r="r" t="t"/>
                <a:pathLst>
                  <a:path extrusionOk="0" fill="none" h="355" w="1388">
                    <a:moveTo>
                      <a:pt x="1" y="354"/>
                    </a:moveTo>
                    <a:cubicBezTo>
                      <a:pt x="237" y="148"/>
                      <a:pt x="414" y="0"/>
                      <a:pt x="709" y="0"/>
                    </a:cubicBezTo>
                    <a:cubicBezTo>
                      <a:pt x="1004" y="0"/>
                      <a:pt x="1152" y="148"/>
                      <a:pt x="1388" y="354"/>
                    </a:cubicBezTo>
                  </a:path>
                </a:pathLst>
              </a:custGeom>
              <a:noFill/>
              <a:ln cap="flat" cmpd="sng" w="4425">
                <a:solidFill>
                  <a:schemeClr val="lt1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61"/>
              <p:cNvSpPr/>
              <p:nvPr/>
            </p:nvSpPr>
            <p:spPr>
              <a:xfrm>
                <a:off x="3038375" y="1750225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0"/>
                    </a:moveTo>
                    <a:lnTo>
                      <a:pt x="0" y="295"/>
                    </a:lnTo>
                    <a:lnTo>
                      <a:pt x="915" y="295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61"/>
              <p:cNvSpPr/>
              <p:nvPr/>
            </p:nvSpPr>
            <p:spPr>
              <a:xfrm>
                <a:off x="3038375" y="1792250"/>
                <a:ext cx="22875" cy="7400"/>
              </a:xfrm>
              <a:custGeom>
                <a:rect b="b" l="l" r="r" t="t"/>
                <a:pathLst>
                  <a:path extrusionOk="0" h="296" w="915">
                    <a:moveTo>
                      <a:pt x="0" y="1"/>
                    </a:moveTo>
                    <a:lnTo>
                      <a:pt x="0" y="296"/>
                    </a:lnTo>
                    <a:lnTo>
                      <a:pt x="915" y="296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61"/>
              <p:cNvSpPr/>
              <p:nvPr/>
            </p:nvSpPr>
            <p:spPr>
              <a:xfrm>
                <a:off x="2791250" y="1669800"/>
                <a:ext cx="108450" cy="73800"/>
              </a:xfrm>
              <a:custGeom>
                <a:rect b="b" l="l" r="r" t="t"/>
                <a:pathLst>
                  <a:path extrusionOk="0" h="2952" w="4338">
                    <a:moveTo>
                      <a:pt x="148" y="1"/>
                    </a:moveTo>
                    <a:lnTo>
                      <a:pt x="0" y="237"/>
                    </a:lnTo>
                    <a:lnTo>
                      <a:pt x="4190" y="2951"/>
                    </a:lnTo>
                    <a:lnTo>
                      <a:pt x="4338" y="2715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61"/>
              <p:cNvSpPr/>
              <p:nvPr/>
            </p:nvSpPr>
            <p:spPr>
              <a:xfrm>
                <a:off x="2763950" y="1724400"/>
                <a:ext cx="116575" cy="57550"/>
              </a:xfrm>
              <a:custGeom>
                <a:rect b="b" l="l" r="r" t="t"/>
                <a:pathLst>
                  <a:path extrusionOk="0" h="2302" w="4663">
                    <a:moveTo>
                      <a:pt x="118" y="0"/>
                    </a:moveTo>
                    <a:lnTo>
                      <a:pt x="0" y="236"/>
                    </a:lnTo>
                    <a:lnTo>
                      <a:pt x="4545" y="2302"/>
                    </a:lnTo>
                    <a:lnTo>
                      <a:pt x="4663" y="20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4A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61"/>
              <p:cNvSpPr/>
              <p:nvPr/>
            </p:nvSpPr>
            <p:spPr>
              <a:xfrm>
                <a:off x="2785350" y="1883725"/>
                <a:ext cx="65675" cy="466250"/>
              </a:xfrm>
              <a:custGeom>
                <a:rect b="b" l="l" r="r" t="t"/>
                <a:pathLst>
                  <a:path extrusionOk="0" h="18650" w="2627">
                    <a:moveTo>
                      <a:pt x="148" y="1"/>
                    </a:moveTo>
                    <a:cubicBezTo>
                      <a:pt x="59" y="1"/>
                      <a:pt x="0" y="89"/>
                      <a:pt x="0" y="178"/>
                    </a:cubicBezTo>
                    <a:cubicBezTo>
                      <a:pt x="30" y="325"/>
                      <a:pt x="59" y="916"/>
                      <a:pt x="59" y="1653"/>
                    </a:cubicBezTo>
                    <a:cubicBezTo>
                      <a:pt x="177" y="4870"/>
                      <a:pt x="266" y="6669"/>
                      <a:pt x="413" y="6935"/>
                    </a:cubicBezTo>
                    <a:cubicBezTo>
                      <a:pt x="663" y="7344"/>
                      <a:pt x="1176" y="7421"/>
                      <a:pt x="1696" y="7421"/>
                    </a:cubicBezTo>
                    <a:cubicBezTo>
                      <a:pt x="1850" y="7421"/>
                      <a:pt x="2005" y="7414"/>
                      <a:pt x="2154" y="7407"/>
                    </a:cubicBezTo>
                    <a:lnTo>
                      <a:pt x="2154" y="7407"/>
                    </a:lnTo>
                    <a:cubicBezTo>
                      <a:pt x="2007" y="7614"/>
                      <a:pt x="1830" y="7791"/>
                      <a:pt x="1653" y="7997"/>
                    </a:cubicBezTo>
                    <a:cubicBezTo>
                      <a:pt x="1239" y="8410"/>
                      <a:pt x="826" y="8883"/>
                      <a:pt x="944" y="9561"/>
                    </a:cubicBezTo>
                    <a:cubicBezTo>
                      <a:pt x="974" y="9738"/>
                      <a:pt x="1003" y="10092"/>
                      <a:pt x="1033" y="10594"/>
                    </a:cubicBezTo>
                    <a:cubicBezTo>
                      <a:pt x="1062" y="11037"/>
                      <a:pt x="1092" y="11597"/>
                      <a:pt x="1092" y="12187"/>
                    </a:cubicBezTo>
                    <a:cubicBezTo>
                      <a:pt x="1180" y="13987"/>
                      <a:pt x="1269" y="16436"/>
                      <a:pt x="1476" y="18649"/>
                    </a:cubicBezTo>
                    <a:cubicBezTo>
                      <a:pt x="1594" y="18620"/>
                      <a:pt x="1682" y="18620"/>
                      <a:pt x="1800" y="18590"/>
                    </a:cubicBezTo>
                    <a:cubicBezTo>
                      <a:pt x="1594" y="16377"/>
                      <a:pt x="1505" y="13958"/>
                      <a:pt x="1417" y="12158"/>
                    </a:cubicBezTo>
                    <a:cubicBezTo>
                      <a:pt x="1358" y="10830"/>
                      <a:pt x="1328" y="9856"/>
                      <a:pt x="1269" y="9502"/>
                    </a:cubicBezTo>
                    <a:cubicBezTo>
                      <a:pt x="1180" y="8971"/>
                      <a:pt x="1505" y="8617"/>
                      <a:pt x="1889" y="8204"/>
                    </a:cubicBezTo>
                    <a:cubicBezTo>
                      <a:pt x="2154" y="7938"/>
                      <a:pt x="2420" y="7643"/>
                      <a:pt x="2597" y="7289"/>
                    </a:cubicBezTo>
                    <a:cubicBezTo>
                      <a:pt x="2626" y="7230"/>
                      <a:pt x="2597" y="7171"/>
                      <a:pt x="2567" y="7112"/>
                    </a:cubicBezTo>
                    <a:cubicBezTo>
                      <a:pt x="2538" y="7083"/>
                      <a:pt x="2479" y="7053"/>
                      <a:pt x="2420" y="7053"/>
                    </a:cubicBezTo>
                    <a:lnTo>
                      <a:pt x="2361" y="7053"/>
                    </a:lnTo>
                    <a:cubicBezTo>
                      <a:pt x="2145" y="7075"/>
                      <a:pt x="1898" y="7096"/>
                      <a:pt x="1660" y="7096"/>
                    </a:cubicBezTo>
                    <a:cubicBezTo>
                      <a:pt x="1246" y="7096"/>
                      <a:pt x="858" y="7031"/>
                      <a:pt x="708" y="6788"/>
                    </a:cubicBezTo>
                    <a:cubicBezTo>
                      <a:pt x="561" y="6492"/>
                      <a:pt x="443" y="3217"/>
                      <a:pt x="384" y="1653"/>
                    </a:cubicBezTo>
                    <a:cubicBezTo>
                      <a:pt x="354" y="857"/>
                      <a:pt x="354" y="296"/>
                      <a:pt x="325" y="148"/>
                    </a:cubicBezTo>
                    <a:cubicBezTo>
                      <a:pt x="325" y="60"/>
                      <a:pt x="236" y="1"/>
                      <a:pt x="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61"/>
              <p:cNvSpPr/>
              <p:nvPr/>
            </p:nvSpPr>
            <p:spPr>
              <a:xfrm>
                <a:off x="2794200" y="1835875"/>
                <a:ext cx="34200" cy="256050"/>
              </a:xfrm>
              <a:custGeom>
                <a:rect b="b" l="l" r="r" t="t"/>
                <a:pathLst>
                  <a:path extrusionOk="0" h="10242" w="1368">
                    <a:moveTo>
                      <a:pt x="1363" y="0"/>
                    </a:moveTo>
                    <a:cubicBezTo>
                      <a:pt x="1354" y="0"/>
                      <a:pt x="1328" y="26"/>
                      <a:pt x="1328" y="26"/>
                    </a:cubicBezTo>
                    <a:cubicBezTo>
                      <a:pt x="1299" y="56"/>
                      <a:pt x="1299" y="56"/>
                      <a:pt x="1269" y="85"/>
                    </a:cubicBezTo>
                    <a:cubicBezTo>
                      <a:pt x="1240" y="115"/>
                      <a:pt x="1181" y="174"/>
                      <a:pt x="1151" y="203"/>
                    </a:cubicBezTo>
                    <a:cubicBezTo>
                      <a:pt x="1092" y="292"/>
                      <a:pt x="1033" y="351"/>
                      <a:pt x="974" y="439"/>
                    </a:cubicBezTo>
                    <a:cubicBezTo>
                      <a:pt x="826" y="646"/>
                      <a:pt x="708" y="853"/>
                      <a:pt x="620" y="1059"/>
                    </a:cubicBezTo>
                    <a:cubicBezTo>
                      <a:pt x="531" y="1295"/>
                      <a:pt x="472" y="1531"/>
                      <a:pt x="413" y="1738"/>
                    </a:cubicBezTo>
                    <a:cubicBezTo>
                      <a:pt x="384" y="1885"/>
                      <a:pt x="354" y="2003"/>
                      <a:pt x="325" y="2151"/>
                    </a:cubicBezTo>
                    <a:cubicBezTo>
                      <a:pt x="266" y="2387"/>
                      <a:pt x="236" y="2623"/>
                      <a:pt x="236" y="2859"/>
                    </a:cubicBezTo>
                    <a:cubicBezTo>
                      <a:pt x="207" y="2918"/>
                      <a:pt x="207" y="2948"/>
                      <a:pt x="207" y="3007"/>
                    </a:cubicBezTo>
                    <a:cubicBezTo>
                      <a:pt x="0" y="5338"/>
                      <a:pt x="89" y="7698"/>
                      <a:pt x="413" y="10000"/>
                    </a:cubicBezTo>
                    <a:cubicBezTo>
                      <a:pt x="443" y="10088"/>
                      <a:pt x="443" y="10177"/>
                      <a:pt x="443" y="10236"/>
                    </a:cubicBezTo>
                    <a:cubicBezTo>
                      <a:pt x="443" y="10240"/>
                      <a:pt x="449" y="10242"/>
                      <a:pt x="459" y="10242"/>
                    </a:cubicBezTo>
                    <a:cubicBezTo>
                      <a:pt x="521" y="10242"/>
                      <a:pt x="738" y="10177"/>
                      <a:pt x="738" y="10177"/>
                    </a:cubicBezTo>
                    <a:lnTo>
                      <a:pt x="767" y="10177"/>
                    </a:lnTo>
                    <a:cubicBezTo>
                      <a:pt x="767" y="10088"/>
                      <a:pt x="738" y="10000"/>
                      <a:pt x="738" y="9911"/>
                    </a:cubicBezTo>
                    <a:cubicBezTo>
                      <a:pt x="413" y="7639"/>
                      <a:pt x="325" y="5338"/>
                      <a:pt x="561" y="3036"/>
                    </a:cubicBezTo>
                    <a:cubicBezTo>
                      <a:pt x="561" y="2771"/>
                      <a:pt x="590" y="2534"/>
                      <a:pt x="649" y="2269"/>
                    </a:cubicBezTo>
                    <a:cubicBezTo>
                      <a:pt x="708" y="1826"/>
                      <a:pt x="826" y="1413"/>
                      <a:pt x="1004" y="1000"/>
                    </a:cubicBezTo>
                    <a:cubicBezTo>
                      <a:pt x="1092" y="853"/>
                      <a:pt x="1181" y="735"/>
                      <a:pt x="1240" y="558"/>
                    </a:cubicBezTo>
                    <a:cubicBezTo>
                      <a:pt x="1269" y="439"/>
                      <a:pt x="1269" y="292"/>
                      <a:pt x="1328" y="144"/>
                    </a:cubicBezTo>
                    <a:cubicBezTo>
                      <a:pt x="1328" y="115"/>
                      <a:pt x="1358" y="56"/>
                      <a:pt x="1358" y="26"/>
                    </a:cubicBezTo>
                    <a:cubicBezTo>
                      <a:pt x="1367" y="7"/>
                      <a:pt x="1367" y="0"/>
                      <a:pt x="1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61"/>
              <p:cNvSpPr/>
              <p:nvPr/>
            </p:nvSpPr>
            <p:spPr>
              <a:xfrm>
                <a:off x="2745500" y="2085650"/>
                <a:ext cx="85600" cy="252325"/>
              </a:xfrm>
              <a:custGeom>
                <a:rect b="b" l="l" r="r" t="t"/>
                <a:pathLst>
                  <a:path extrusionOk="0" h="10093" w="3424">
                    <a:moveTo>
                      <a:pt x="2337" y="1"/>
                    </a:moveTo>
                    <a:cubicBezTo>
                      <a:pt x="2325" y="1"/>
                      <a:pt x="2313" y="3"/>
                      <a:pt x="2302" y="9"/>
                    </a:cubicBezTo>
                    <a:cubicBezTo>
                      <a:pt x="856" y="333"/>
                      <a:pt x="207" y="1750"/>
                      <a:pt x="60" y="2901"/>
                    </a:cubicBezTo>
                    <a:cubicBezTo>
                      <a:pt x="1" y="3255"/>
                      <a:pt x="1" y="3638"/>
                      <a:pt x="30" y="3992"/>
                    </a:cubicBezTo>
                    <a:cubicBezTo>
                      <a:pt x="89" y="4582"/>
                      <a:pt x="237" y="5143"/>
                      <a:pt x="355" y="5674"/>
                    </a:cubicBezTo>
                    <a:lnTo>
                      <a:pt x="1004" y="8566"/>
                    </a:lnTo>
                    <a:cubicBezTo>
                      <a:pt x="1063" y="8861"/>
                      <a:pt x="1152" y="9156"/>
                      <a:pt x="1299" y="9422"/>
                    </a:cubicBezTo>
                    <a:cubicBezTo>
                      <a:pt x="1476" y="9746"/>
                      <a:pt x="1801" y="10012"/>
                      <a:pt x="2096" y="10071"/>
                    </a:cubicBezTo>
                    <a:cubicBezTo>
                      <a:pt x="2184" y="10086"/>
                      <a:pt x="2265" y="10093"/>
                      <a:pt x="2339" y="10093"/>
                    </a:cubicBezTo>
                    <a:cubicBezTo>
                      <a:pt x="2413" y="10093"/>
                      <a:pt x="2479" y="10086"/>
                      <a:pt x="2538" y="10071"/>
                    </a:cubicBezTo>
                    <a:cubicBezTo>
                      <a:pt x="2686" y="10041"/>
                      <a:pt x="2833" y="9982"/>
                      <a:pt x="2952" y="9923"/>
                    </a:cubicBezTo>
                    <a:cubicBezTo>
                      <a:pt x="3070" y="9894"/>
                      <a:pt x="3188" y="9835"/>
                      <a:pt x="3306" y="9805"/>
                    </a:cubicBezTo>
                    <a:cubicBezTo>
                      <a:pt x="3365" y="9805"/>
                      <a:pt x="3424" y="9717"/>
                      <a:pt x="3394" y="9658"/>
                    </a:cubicBezTo>
                    <a:cubicBezTo>
                      <a:pt x="3365" y="9569"/>
                      <a:pt x="3306" y="9540"/>
                      <a:pt x="3247" y="9540"/>
                    </a:cubicBezTo>
                    <a:lnTo>
                      <a:pt x="3217" y="9540"/>
                    </a:lnTo>
                    <a:cubicBezTo>
                      <a:pt x="3099" y="9569"/>
                      <a:pt x="2981" y="9628"/>
                      <a:pt x="2863" y="9687"/>
                    </a:cubicBezTo>
                    <a:cubicBezTo>
                      <a:pt x="2680" y="9756"/>
                      <a:pt x="2497" y="9824"/>
                      <a:pt x="2314" y="9824"/>
                    </a:cubicBezTo>
                    <a:cubicBezTo>
                      <a:pt x="2261" y="9824"/>
                      <a:pt x="2208" y="9819"/>
                      <a:pt x="2155" y="9805"/>
                    </a:cubicBezTo>
                    <a:cubicBezTo>
                      <a:pt x="1919" y="9776"/>
                      <a:pt x="1683" y="9569"/>
                      <a:pt x="1535" y="9304"/>
                    </a:cubicBezTo>
                    <a:cubicBezTo>
                      <a:pt x="1388" y="9068"/>
                      <a:pt x="1329" y="8773"/>
                      <a:pt x="1270" y="8507"/>
                    </a:cubicBezTo>
                    <a:lnTo>
                      <a:pt x="591" y="5615"/>
                    </a:lnTo>
                    <a:cubicBezTo>
                      <a:pt x="473" y="5055"/>
                      <a:pt x="355" y="4464"/>
                      <a:pt x="296" y="3845"/>
                    </a:cubicBezTo>
                    <a:cubicBezTo>
                      <a:pt x="266" y="3550"/>
                      <a:pt x="296" y="3225"/>
                      <a:pt x="325" y="2930"/>
                    </a:cubicBezTo>
                    <a:cubicBezTo>
                      <a:pt x="443" y="1868"/>
                      <a:pt x="1063" y="569"/>
                      <a:pt x="2361" y="274"/>
                    </a:cubicBezTo>
                    <a:cubicBezTo>
                      <a:pt x="2450" y="245"/>
                      <a:pt x="2479" y="186"/>
                      <a:pt x="2479" y="97"/>
                    </a:cubicBezTo>
                    <a:cubicBezTo>
                      <a:pt x="2455" y="49"/>
                      <a:pt x="2392" y="1"/>
                      <a:pt x="2337" y="1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61"/>
              <p:cNvSpPr/>
              <p:nvPr/>
            </p:nvSpPr>
            <p:spPr>
              <a:xfrm>
                <a:off x="2746975" y="2186175"/>
                <a:ext cx="84125" cy="151800"/>
              </a:xfrm>
              <a:custGeom>
                <a:rect b="b" l="l" r="r" t="t"/>
                <a:pathLst>
                  <a:path extrusionOk="0" h="6072" w="3365">
                    <a:moveTo>
                      <a:pt x="266" y="1"/>
                    </a:moveTo>
                    <a:lnTo>
                      <a:pt x="1" y="60"/>
                    </a:lnTo>
                    <a:cubicBezTo>
                      <a:pt x="60" y="620"/>
                      <a:pt x="178" y="1152"/>
                      <a:pt x="296" y="1653"/>
                    </a:cubicBezTo>
                    <a:lnTo>
                      <a:pt x="945" y="4545"/>
                    </a:lnTo>
                    <a:cubicBezTo>
                      <a:pt x="1004" y="4840"/>
                      <a:pt x="1093" y="5135"/>
                      <a:pt x="1240" y="5401"/>
                    </a:cubicBezTo>
                    <a:cubicBezTo>
                      <a:pt x="1417" y="5725"/>
                      <a:pt x="1742" y="5991"/>
                      <a:pt x="2037" y="6050"/>
                    </a:cubicBezTo>
                    <a:cubicBezTo>
                      <a:pt x="2111" y="6065"/>
                      <a:pt x="2184" y="6072"/>
                      <a:pt x="2258" y="6072"/>
                    </a:cubicBezTo>
                    <a:cubicBezTo>
                      <a:pt x="2332" y="6072"/>
                      <a:pt x="2406" y="6065"/>
                      <a:pt x="2479" y="6050"/>
                    </a:cubicBezTo>
                    <a:cubicBezTo>
                      <a:pt x="2627" y="6020"/>
                      <a:pt x="2774" y="5961"/>
                      <a:pt x="2893" y="5902"/>
                    </a:cubicBezTo>
                    <a:cubicBezTo>
                      <a:pt x="3011" y="5873"/>
                      <a:pt x="3129" y="5814"/>
                      <a:pt x="3247" y="5784"/>
                    </a:cubicBezTo>
                    <a:cubicBezTo>
                      <a:pt x="3306" y="5784"/>
                      <a:pt x="3365" y="5696"/>
                      <a:pt x="3335" y="5637"/>
                    </a:cubicBezTo>
                    <a:cubicBezTo>
                      <a:pt x="3306" y="5548"/>
                      <a:pt x="3247" y="5519"/>
                      <a:pt x="3188" y="5519"/>
                    </a:cubicBezTo>
                    <a:lnTo>
                      <a:pt x="3158" y="5519"/>
                    </a:lnTo>
                    <a:cubicBezTo>
                      <a:pt x="3040" y="5548"/>
                      <a:pt x="2922" y="5607"/>
                      <a:pt x="2804" y="5666"/>
                    </a:cubicBezTo>
                    <a:cubicBezTo>
                      <a:pt x="2621" y="5735"/>
                      <a:pt x="2438" y="5803"/>
                      <a:pt x="2255" y="5803"/>
                    </a:cubicBezTo>
                    <a:cubicBezTo>
                      <a:pt x="2202" y="5803"/>
                      <a:pt x="2149" y="5798"/>
                      <a:pt x="2096" y="5784"/>
                    </a:cubicBezTo>
                    <a:cubicBezTo>
                      <a:pt x="1860" y="5755"/>
                      <a:pt x="1624" y="5548"/>
                      <a:pt x="1476" y="5283"/>
                    </a:cubicBezTo>
                    <a:cubicBezTo>
                      <a:pt x="1329" y="5047"/>
                      <a:pt x="1270" y="4752"/>
                      <a:pt x="1211" y="4486"/>
                    </a:cubicBezTo>
                    <a:lnTo>
                      <a:pt x="532" y="1594"/>
                    </a:lnTo>
                    <a:cubicBezTo>
                      <a:pt x="443" y="1093"/>
                      <a:pt x="325" y="532"/>
                      <a:pt x="266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61"/>
              <p:cNvSpPr/>
              <p:nvPr/>
            </p:nvSpPr>
            <p:spPr>
              <a:xfrm>
                <a:off x="2808950" y="2314000"/>
                <a:ext cx="39125" cy="22025"/>
              </a:xfrm>
              <a:custGeom>
                <a:rect b="b" l="l" r="r" t="t"/>
                <a:pathLst>
                  <a:path extrusionOk="0" h="881" w="1565">
                    <a:moveTo>
                      <a:pt x="1018" y="0"/>
                    </a:moveTo>
                    <a:cubicBezTo>
                      <a:pt x="837" y="0"/>
                      <a:pt x="651" y="100"/>
                      <a:pt x="532" y="199"/>
                    </a:cubicBezTo>
                    <a:cubicBezTo>
                      <a:pt x="473" y="229"/>
                      <a:pt x="443" y="288"/>
                      <a:pt x="384" y="347"/>
                    </a:cubicBezTo>
                    <a:cubicBezTo>
                      <a:pt x="207" y="524"/>
                      <a:pt x="0" y="789"/>
                      <a:pt x="295" y="819"/>
                    </a:cubicBezTo>
                    <a:cubicBezTo>
                      <a:pt x="460" y="855"/>
                      <a:pt x="624" y="880"/>
                      <a:pt x="781" y="880"/>
                    </a:cubicBezTo>
                    <a:cubicBezTo>
                      <a:pt x="878" y="880"/>
                      <a:pt x="973" y="871"/>
                      <a:pt x="1063" y="848"/>
                    </a:cubicBezTo>
                    <a:cubicBezTo>
                      <a:pt x="1387" y="760"/>
                      <a:pt x="1564" y="317"/>
                      <a:pt x="1269" y="81"/>
                    </a:cubicBezTo>
                    <a:cubicBezTo>
                      <a:pt x="1192" y="23"/>
                      <a:pt x="1106" y="0"/>
                      <a:pt x="1018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61"/>
              <p:cNvSpPr/>
              <p:nvPr/>
            </p:nvSpPr>
            <p:spPr>
              <a:xfrm>
                <a:off x="2808200" y="2082100"/>
                <a:ext cx="128400" cy="233950"/>
              </a:xfrm>
              <a:custGeom>
                <a:rect b="b" l="l" r="r" t="t"/>
                <a:pathLst>
                  <a:path extrusionOk="0" h="9358" w="5136">
                    <a:moveTo>
                      <a:pt x="694" y="0"/>
                    </a:moveTo>
                    <a:cubicBezTo>
                      <a:pt x="517" y="0"/>
                      <a:pt x="334" y="20"/>
                      <a:pt x="148" y="62"/>
                    </a:cubicBezTo>
                    <a:cubicBezTo>
                      <a:pt x="60" y="92"/>
                      <a:pt x="1" y="151"/>
                      <a:pt x="30" y="239"/>
                    </a:cubicBezTo>
                    <a:cubicBezTo>
                      <a:pt x="30" y="288"/>
                      <a:pt x="89" y="336"/>
                      <a:pt x="143" y="336"/>
                    </a:cubicBezTo>
                    <a:cubicBezTo>
                      <a:pt x="155" y="336"/>
                      <a:pt x="167" y="333"/>
                      <a:pt x="178" y="328"/>
                    </a:cubicBezTo>
                    <a:lnTo>
                      <a:pt x="207" y="328"/>
                    </a:lnTo>
                    <a:cubicBezTo>
                      <a:pt x="377" y="289"/>
                      <a:pt x="543" y="271"/>
                      <a:pt x="705" y="271"/>
                    </a:cubicBezTo>
                    <a:cubicBezTo>
                      <a:pt x="1783" y="271"/>
                      <a:pt x="2675" y="1063"/>
                      <a:pt x="3188" y="1833"/>
                    </a:cubicBezTo>
                    <a:cubicBezTo>
                      <a:pt x="3335" y="2098"/>
                      <a:pt x="3483" y="2393"/>
                      <a:pt x="3601" y="2688"/>
                    </a:cubicBezTo>
                    <a:cubicBezTo>
                      <a:pt x="3837" y="3249"/>
                      <a:pt x="3955" y="3839"/>
                      <a:pt x="4073" y="4400"/>
                    </a:cubicBezTo>
                    <a:lnTo>
                      <a:pt x="4722" y="7292"/>
                    </a:lnTo>
                    <a:cubicBezTo>
                      <a:pt x="4811" y="7557"/>
                      <a:pt x="4870" y="7852"/>
                      <a:pt x="4840" y="8118"/>
                    </a:cubicBezTo>
                    <a:cubicBezTo>
                      <a:pt x="4840" y="8413"/>
                      <a:pt x="4693" y="8708"/>
                      <a:pt x="4486" y="8856"/>
                    </a:cubicBezTo>
                    <a:cubicBezTo>
                      <a:pt x="4309" y="9003"/>
                      <a:pt x="4073" y="9033"/>
                      <a:pt x="3807" y="9033"/>
                    </a:cubicBezTo>
                    <a:cubicBezTo>
                      <a:pt x="3660" y="9033"/>
                      <a:pt x="3542" y="9062"/>
                      <a:pt x="3424" y="9092"/>
                    </a:cubicBezTo>
                    <a:cubicBezTo>
                      <a:pt x="3335" y="9092"/>
                      <a:pt x="3306" y="9180"/>
                      <a:pt x="3306" y="9239"/>
                    </a:cubicBezTo>
                    <a:cubicBezTo>
                      <a:pt x="3335" y="9328"/>
                      <a:pt x="3394" y="9357"/>
                      <a:pt x="3483" y="9357"/>
                    </a:cubicBezTo>
                    <a:cubicBezTo>
                      <a:pt x="3571" y="9328"/>
                      <a:pt x="3689" y="9328"/>
                      <a:pt x="3807" y="9298"/>
                    </a:cubicBezTo>
                    <a:cubicBezTo>
                      <a:pt x="3955" y="9298"/>
                      <a:pt x="4102" y="9269"/>
                      <a:pt x="4250" y="9239"/>
                    </a:cubicBezTo>
                    <a:cubicBezTo>
                      <a:pt x="4398" y="9210"/>
                      <a:pt x="4545" y="9151"/>
                      <a:pt x="4663" y="9062"/>
                    </a:cubicBezTo>
                    <a:cubicBezTo>
                      <a:pt x="4899" y="8856"/>
                      <a:pt x="5076" y="8501"/>
                      <a:pt x="5106" y="8147"/>
                    </a:cubicBezTo>
                    <a:cubicBezTo>
                      <a:pt x="5135" y="7823"/>
                      <a:pt x="5047" y="7528"/>
                      <a:pt x="4988" y="7233"/>
                    </a:cubicBezTo>
                    <a:lnTo>
                      <a:pt x="4339" y="4341"/>
                    </a:lnTo>
                    <a:cubicBezTo>
                      <a:pt x="4220" y="3810"/>
                      <a:pt x="4102" y="3249"/>
                      <a:pt x="3896" y="2688"/>
                    </a:cubicBezTo>
                    <a:cubicBezTo>
                      <a:pt x="3748" y="2364"/>
                      <a:pt x="3601" y="2010"/>
                      <a:pt x="3394" y="1685"/>
                    </a:cubicBezTo>
                    <a:cubicBezTo>
                      <a:pt x="2856" y="865"/>
                      <a:pt x="1872" y="0"/>
                      <a:pt x="694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61"/>
              <p:cNvSpPr/>
              <p:nvPr/>
            </p:nvSpPr>
            <p:spPr>
              <a:xfrm>
                <a:off x="2890825" y="2151500"/>
                <a:ext cx="45775" cy="164550"/>
              </a:xfrm>
              <a:custGeom>
                <a:rect b="b" l="l" r="r" t="t"/>
                <a:pathLst>
                  <a:path extrusionOk="0" h="6582" w="1831">
                    <a:moveTo>
                      <a:pt x="591" y="1"/>
                    </a:moveTo>
                    <a:lnTo>
                      <a:pt x="325" y="60"/>
                    </a:lnTo>
                    <a:cubicBezTo>
                      <a:pt x="532" y="562"/>
                      <a:pt x="650" y="1122"/>
                      <a:pt x="768" y="1624"/>
                    </a:cubicBezTo>
                    <a:lnTo>
                      <a:pt x="1417" y="4516"/>
                    </a:lnTo>
                    <a:cubicBezTo>
                      <a:pt x="1506" y="4781"/>
                      <a:pt x="1565" y="5076"/>
                      <a:pt x="1535" y="5342"/>
                    </a:cubicBezTo>
                    <a:cubicBezTo>
                      <a:pt x="1535" y="5637"/>
                      <a:pt x="1388" y="5932"/>
                      <a:pt x="1181" y="6080"/>
                    </a:cubicBezTo>
                    <a:cubicBezTo>
                      <a:pt x="1004" y="6227"/>
                      <a:pt x="768" y="6257"/>
                      <a:pt x="502" y="6257"/>
                    </a:cubicBezTo>
                    <a:cubicBezTo>
                      <a:pt x="355" y="6257"/>
                      <a:pt x="237" y="6286"/>
                      <a:pt x="119" y="6316"/>
                    </a:cubicBezTo>
                    <a:cubicBezTo>
                      <a:pt x="30" y="6316"/>
                      <a:pt x="1" y="6404"/>
                      <a:pt x="1" y="6463"/>
                    </a:cubicBezTo>
                    <a:cubicBezTo>
                      <a:pt x="30" y="6552"/>
                      <a:pt x="89" y="6581"/>
                      <a:pt x="178" y="6581"/>
                    </a:cubicBezTo>
                    <a:cubicBezTo>
                      <a:pt x="266" y="6552"/>
                      <a:pt x="384" y="6552"/>
                      <a:pt x="502" y="6522"/>
                    </a:cubicBezTo>
                    <a:cubicBezTo>
                      <a:pt x="650" y="6522"/>
                      <a:pt x="797" y="6493"/>
                      <a:pt x="945" y="6463"/>
                    </a:cubicBezTo>
                    <a:cubicBezTo>
                      <a:pt x="1093" y="6434"/>
                      <a:pt x="1240" y="6404"/>
                      <a:pt x="1358" y="6286"/>
                    </a:cubicBezTo>
                    <a:cubicBezTo>
                      <a:pt x="1594" y="6080"/>
                      <a:pt x="1771" y="5725"/>
                      <a:pt x="1801" y="5371"/>
                    </a:cubicBezTo>
                    <a:cubicBezTo>
                      <a:pt x="1830" y="5047"/>
                      <a:pt x="1742" y="4752"/>
                      <a:pt x="1683" y="4457"/>
                    </a:cubicBezTo>
                    <a:lnTo>
                      <a:pt x="1034" y="1565"/>
                    </a:lnTo>
                    <a:cubicBezTo>
                      <a:pt x="915" y="1063"/>
                      <a:pt x="797" y="532"/>
                      <a:pt x="591" y="1"/>
                    </a:cubicBezTo>
                    <a:close/>
                  </a:path>
                </a:pathLst>
              </a:custGeom>
              <a:solidFill>
                <a:srgbClr val="BABC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61"/>
              <p:cNvSpPr/>
              <p:nvPr/>
            </p:nvSpPr>
            <p:spPr>
              <a:xfrm>
                <a:off x="2873425" y="2301625"/>
                <a:ext cx="39550" cy="21225"/>
              </a:xfrm>
              <a:custGeom>
                <a:rect b="b" l="l" r="r" t="t"/>
                <a:pathLst>
                  <a:path extrusionOk="0" h="849" w="1582">
                    <a:moveTo>
                      <a:pt x="600" y="0"/>
                    </a:moveTo>
                    <a:cubicBezTo>
                      <a:pt x="404" y="0"/>
                      <a:pt x="216" y="72"/>
                      <a:pt x="136" y="252"/>
                    </a:cubicBezTo>
                    <a:cubicBezTo>
                      <a:pt x="0" y="550"/>
                      <a:pt x="289" y="849"/>
                      <a:pt x="589" y="849"/>
                    </a:cubicBezTo>
                    <a:cubicBezTo>
                      <a:pt x="615" y="849"/>
                      <a:pt x="641" y="846"/>
                      <a:pt x="667" y="842"/>
                    </a:cubicBezTo>
                    <a:cubicBezTo>
                      <a:pt x="903" y="812"/>
                      <a:pt x="1139" y="665"/>
                      <a:pt x="1346" y="517"/>
                    </a:cubicBezTo>
                    <a:cubicBezTo>
                      <a:pt x="1582" y="311"/>
                      <a:pt x="1287" y="163"/>
                      <a:pt x="1051" y="104"/>
                    </a:cubicBezTo>
                    <a:cubicBezTo>
                      <a:pt x="992" y="75"/>
                      <a:pt x="903" y="45"/>
                      <a:pt x="874" y="45"/>
                    </a:cubicBezTo>
                    <a:cubicBezTo>
                      <a:pt x="788" y="16"/>
                      <a:pt x="693" y="0"/>
                      <a:pt x="600" y="0"/>
                    </a:cubicBezTo>
                    <a:close/>
                  </a:path>
                </a:pathLst>
              </a:custGeom>
              <a:solidFill>
                <a:srgbClr val="3C43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61"/>
              <p:cNvSpPr/>
              <p:nvPr/>
            </p:nvSpPr>
            <p:spPr>
              <a:xfrm>
                <a:off x="3022150" y="2043075"/>
                <a:ext cx="83375" cy="82650"/>
              </a:xfrm>
              <a:custGeom>
                <a:rect b="b" l="l" r="r" t="t"/>
                <a:pathLst>
                  <a:path extrusionOk="0" h="3306" w="3335">
                    <a:moveTo>
                      <a:pt x="1682" y="0"/>
                    </a:moveTo>
                    <a:cubicBezTo>
                      <a:pt x="738" y="0"/>
                      <a:pt x="0" y="738"/>
                      <a:pt x="0" y="1653"/>
                    </a:cubicBezTo>
                    <a:cubicBezTo>
                      <a:pt x="0" y="2568"/>
                      <a:pt x="738" y="3305"/>
                      <a:pt x="1682" y="3305"/>
                    </a:cubicBezTo>
                    <a:cubicBezTo>
                      <a:pt x="2597" y="3305"/>
                      <a:pt x="3334" y="2568"/>
                      <a:pt x="3334" y="1653"/>
                    </a:cubicBezTo>
                    <a:cubicBezTo>
                      <a:pt x="3334" y="738"/>
                      <a:pt x="2597" y="0"/>
                      <a:pt x="16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61"/>
              <p:cNvSpPr/>
              <p:nvPr/>
            </p:nvSpPr>
            <p:spPr>
              <a:xfrm>
                <a:off x="2948375" y="1838725"/>
                <a:ext cx="115825" cy="227975"/>
              </a:xfrm>
              <a:custGeom>
                <a:rect b="b" l="l" r="r" t="t"/>
                <a:pathLst>
                  <a:path extrusionOk="0" h="9119" w="4633">
                    <a:moveTo>
                      <a:pt x="0" y="1"/>
                    </a:moveTo>
                    <a:lnTo>
                      <a:pt x="0" y="1"/>
                    </a:lnTo>
                    <a:cubicBezTo>
                      <a:pt x="59" y="60"/>
                      <a:pt x="89" y="119"/>
                      <a:pt x="148" y="207"/>
                    </a:cubicBezTo>
                    <a:cubicBezTo>
                      <a:pt x="266" y="414"/>
                      <a:pt x="443" y="621"/>
                      <a:pt x="620" y="798"/>
                    </a:cubicBezTo>
                    <a:cubicBezTo>
                      <a:pt x="768" y="886"/>
                      <a:pt x="856" y="975"/>
                      <a:pt x="974" y="1093"/>
                    </a:cubicBezTo>
                    <a:cubicBezTo>
                      <a:pt x="1004" y="1093"/>
                      <a:pt x="1004" y="1122"/>
                      <a:pt x="1004" y="1122"/>
                    </a:cubicBezTo>
                    <a:cubicBezTo>
                      <a:pt x="1181" y="1299"/>
                      <a:pt x="1358" y="1476"/>
                      <a:pt x="1476" y="1624"/>
                    </a:cubicBezTo>
                    <a:cubicBezTo>
                      <a:pt x="1594" y="1742"/>
                      <a:pt x="1682" y="1889"/>
                      <a:pt x="1771" y="1978"/>
                    </a:cubicBezTo>
                    <a:cubicBezTo>
                      <a:pt x="2449" y="2952"/>
                      <a:pt x="2863" y="4043"/>
                      <a:pt x="3217" y="5017"/>
                    </a:cubicBezTo>
                    <a:cubicBezTo>
                      <a:pt x="3541" y="6020"/>
                      <a:pt x="3866" y="7053"/>
                      <a:pt x="4102" y="8115"/>
                    </a:cubicBezTo>
                    <a:cubicBezTo>
                      <a:pt x="4161" y="8410"/>
                      <a:pt x="4220" y="8706"/>
                      <a:pt x="4279" y="8971"/>
                    </a:cubicBezTo>
                    <a:cubicBezTo>
                      <a:pt x="4308" y="9089"/>
                      <a:pt x="4397" y="9119"/>
                      <a:pt x="4485" y="9119"/>
                    </a:cubicBezTo>
                    <a:cubicBezTo>
                      <a:pt x="4603" y="9089"/>
                      <a:pt x="4633" y="9001"/>
                      <a:pt x="4603" y="8912"/>
                    </a:cubicBezTo>
                    <a:cubicBezTo>
                      <a:pt x="4544" y="8617"/>
                      <a:pt x="4485" y="8351"/>
                      <a:pt x="4426" y="8056"/>
                    </a:cubicBezTo>
                    <a:cubicBezTo>
                      <a:pt x="4190" y="6994"/>
                      <a:pt x="3866" y="5932"/>
                      <a:pt x="3512" y="4899"/>
                    </a:cubicBezTo>
                    <a:cubicBezTo>
                      <a:pt x="3187" y="3955"/>
                      <a:pt x="2774" y="2893"/>
                      <a:pt x="2125" y="1919"/>
                    </a:cubicBezTo>
                    <a:cubicBezTo>
                      <a:pt x="2095" y="1889"/>
                      <a:pt x="2066" y="1830"/>
                      <a:pt x="2036" y="1801"/>
                    </a:cubicBezTo>
                    <a:cubicBezTo>
                      <a:pt x="1918" y="1653"/>
                      <a:pt x="1800" y="1476"/>
                      <a:pt x="1682" y="1329"/>
                    </a:cubicBezTo>
                    <a:cubicBezTo>
                      <a:pt x="1594" y="1270"/>
                      <a:pt x="1535" y="1181"/>
                      <a:pt x="1446" y="1093"/>
                    </a:cubicBezTo>
                    <a:cubicBezTo>
                      <a:pt x="1063" y="680"/>
                      <a:pt x="590" y="29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61"/>
              <p:cNvSpPr/>
              <p:nvPr/>
            </p:nvSpPr>
            <p:spPr>
              <a:xfrm>
                <a:off x="3050900" y="2040125"/>
                <a:ext cx="13300" cy="26575"/>
              </a:xfrm>
              <a:custGeom>
                <a:rect b="b" l="l" r="r" t="t"/>
                <a:pathLst>
                  <a:path extrusionOk="0" h="1063" w="532">
                    <a:moveTo>
                      <a:pt x="325" y="0"/>
                    </a:moveTo>
                    <a:cubicBezTo>
                      <a:pt x="266" y="0"/>
                      <a:pt x="237" y="30"/>
                      <a:pt x="178" y="30"/>
                    </a:cubicBezTo>
                    <a:lnTo>
                      <a:pt x="1" y="59"/>
                    </a:lnTo>
                    <a:cubicBezTo>
                      <a:pt x="60" y="354"/>
                      <a:pt x="119" y="650"/>
                      <a:pt x="178" y="915"/>
                    </a:cubicBezTo>
                    <a:cubicBezTo>
                      <a:pt x="207" y="1033"/>
                      <a:pt x="296" y="1063"/>
                      <a:pt x="384" y="1063"/>
                    </a:cubicBezTo>
                    <a:cubicBezTo>
                      <a:pt x="502" y="1033"/>
                      <a:pt x="532" y="945"/>
                      <a:pt x="502" y="856"/>
                    </a:cubicBezTo>
                    <a:cubicBezTo>
                      <a:pt x="443" y="561"/>
                      <a:pt x="384" y="295"/>
                      <a:pt x="325" y="0"/>
                    </a:cubicBezTo>
                    <a:close/>
                  </a:path>
                </a:pathLst>
              </a:custGeom>
              <a:solidFill>
                <a:srgbClr val="E4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61"/>
              <p:cNvSpPr/>
              <p:nvPr/>
            </p:nvSpPr>
            <p:spPr>
              <a:xfrm>
                <a:off x="3041325" y="2062250"/>
                <a:ext cx="45025" cy="44300"/>
              </a:xfrm>
              <a:custGeom>
                <a:rect b="b" l="l" r="r" t="t"/>
                <a:pathLst>
                  <a:path extrusionOk="0" h="1772" w="1801">
                    <a:moveTo>
                      <a:pt x="915" y="1"/>
                    </a:moveTo>
                    <a:cubicBezTo>
                      <a:pt x="413" y="1"/>
                      <a:pt x="0" y="384"/>
                      <a:pt x="0" y="886"/>
                    </a:cubicBezTo>
                    <a:cubicBezTo>
                      <a:pt x="0" y="1387"/>
                      <a:pt x="413" y="1771"/>
                      <a:pt x="915" y="1771"/>
                    </a:cubicBezTo>
                    <a:cubicBezTo>
                      <a:pt x="1387" y="1771"/>
                      <a:pt x="1800" y="1387"/>
                      <a:pt x="1800" y="886"/>
                    </a:cubicBezTo>
                    <a:cubicBezTo>
                      <a:pt x="1800" y="384"/>
                      <a:pt x="1387" y="1"/>
                      <a:pt x="9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61"/>
              <p:cNvSpPr/>
              <p:nvPr/>
            </p:nvSpPr>
            <p:spPr>
              <a:xfrm>
                <a:off x="2605350" y="2877400"/>
                <a:ext cx="373300" cy="1147850"/>
              </a:xfrm>
              <a:custGeom>
                <a:rect b="b" l="l" r="r" t="t"/>
                <a:pathLst>
                  <a:path extrusionOk="0" fill="none" h="45914" w="14932">
                    <a:moveTo>
                      <a:pt x="13220" y="0"/>
                    </a:moveTo>
                    <a:cubicBezTo>
                      <a:pt x="14105" y="3777"/>
                      <a:pt x="14931" y="9679"/>
                      <a:pt x="13780" y="16701"/>
                    </a:cubicBezTo>
                    <a:cubicBezTo>
                      <a:pt x="13102" y="20950"/>
                      <a:pt x="11862" y="24462"/>
                      <a:pt x="10712" y="27147"/>
                    </a:cubicBezTo>
                    <a:cubicBezTo>
                      <a:pt x="7141" y="33402"/>
                      <a:pt x="3571" y="39658"/>
                      <a:pt x="0" y="45914"/>
                    </a:cubicBezTo>
                  </a:path>
                </a:pathLst>
              </a:custGeom>
              <a:noFill/>
              <a:ln cap="flat" cmpd="sng" w="5900">
                <a:solidFill>
                  <a:srgbClr val="272127"/>
                </a:solidFill>
                <a:prstDash val="solid"/>
                <a:miter lim="2950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2" name="Google Shape;992;p61"/>
            <p:cNvGrpSpPr/>
            <p:nvPr/>
          </p:nvGrpSpPr>
          <p:grpSpPr>
            <a:xfrm>
              <a:off x="1403008" y="2023419"/>
              <a:ext cx="502025" cy="694850"/>
              <a:chOff x="3813925" y="2740550"/>
              <a:chExt cx="502025" cy="694850"/>
            </a:xfrm>
          </p:grpSpPr>
          <p:sp>
            <p:nvSpPr>
              <p:cNvPr id="993" name="Google Shape;993;p61"/>
              <p:cNvSpPr/>
              <p:nvPr/>
            </p:nvSpPr>
            <p:spPr>
              <a:xfrm>
                <a:off x="3890375" y="2740550"/>
                <a:ext cx="69175" cy="265375"/>
              </a:xfrm>
              <a:custGeom>
                <a:rect b="b" l="l" r="r" t="t"/>
                <a:pathLst>
                  <a:path extrusionOk="0" h="10615" w="2767">
                    <a:moveTo>
                      <a:pt x="0" y="9243"/>
                    </a:moveTo>
                    <a:cubicBezTo>
                      <a:pt x="405" y="9467"/>
                      <a:pt x="563" y="10389"/>
                      <a:pt x="967" y="10614"/>
                    </a:cubicBezTo>
                    <a:cubicBezTo>
                      <a:pt x="1012" y="10547"/>
                      <a:pt x="1305" y="9782"/>
                      <a:pt x="1327" y="9715"/>
                    </a:cubicBezTo>
                    <a:cubicBezTo>
                      <a:pt x="1552" y="9153"/>
                      <a:pt x="1664" y="8501"/>
                      <a:pt x="1799" y="7826"/>
                    </a:cubicBezTo>
                    <a:cubicBezTo>
                      <a:pt x="2114" y="6252"/>
                      <a:pt x="2451" y="4656"/>
                      <a:pt x="2654" y="2947"/>
                    </a:cubicBezTo>
                    <a:cubicBezTo>
                      <a:pt x="2699" y="2609"/>
                      <a:pt x="2766" y="2227"/>
                      <a:pt x="2744" y="1912"/>
                    </a:cubicBezTo>
                    <a:cubicBezTo>
                      <a:pt x="2699" y="1170"/>
                      <a:pt x="2361" y="563"/>
                      <a:pt x="1979" y="1"/>
                    </a:cubicBezTo>
                    <a:cubicBezTo>
                      <a:pt x="1934" y="1"/>
                      <a:pt x="1934" y="23"/>
                      <a:pt x="1957" y="46"/>
                    </a:cubicBezTo>
                    <a:cubicBezTo>
                      <a:pt x="1237" y="3037"/>
                      <a:pt x="630" y="6095"/>
                      <a:pt x="0" y="9220"/>
                    </a:cubicBezTo>
                    <a:cubicBezTo>
                      <a:pt x="0" y="9220"/>
                      <a:pt x="0" y="9243"/>
                      <a:pt x="0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61"/>
              <p:cNvSpPr/>
              <p:nvPr/>
            </p:nvSpPr>
            <p:spPr>
              <a:xfrm>
                <a:off x="3880825" y="2971600"/>
                <a:ext cx="226000" cy="463800"/>
              </a:xfrm>
              <a:custGeom>
                <a:rect b="b" l="l" r="r" t="t"/>
                <a:pathLst>
                  <a:path extrusionOk="0" h="18552" w="9040">
                    <a:moveTo>
                      <a:pt x="8927" y="15089"/>
                    </a:moveTo>
                    <a:cubicBezTo>
                      <a:pt x="8792" y="14436"/>
                      <a:pt x="8410" y="13627"/>
                      <a:pt x="7960" y="12952"/>
                    </a:cubicBezTo>
                    <a:cubicBezTo>
                      <a:pt x="7533" y="12278"/>
                      <a:pt x="7173" y="11536"/>
                      <a:pt x="6836" y="10974"/>
                    </a:cubicBezTo>
                    <a:cubicBezTo>
                      <a:pt x="6431" y="10322"/>
                      <a:pt x="6071" y="9625"/>
                      <a:pt x="5734" y="8950"/>
                    </a:cubicBezTo>
                    <a:cubicBezTo>
                      <a:pt x="5397" y="8275"/>
                      <a:pt x="5015" y="7601"/>
                      <a:pt x="4655" y="6926"/>
                    </a:cubicBezTo>
                    <a:cubicBezTo>
                      <a:pt x="3553" y="4723"/>
                      <a:pt x="2699" y="2901"/>
                      <a:pt x="1439" y="855"/>
                    </a:cubicBezTo>
                    <a:cubicBezTo>
                      <a:pt x="1259" y="563"/>
                      <a:pt x="1102" y="270"/>
                      <a:pt x="922" y="1"/>
                    </a:cubicBezTo>
                    <a:cubicBezTo>
                      <a:pt x="630" y="248"/>
                      <a:pt x="315" y="495"/>
                      <a:pt x="0" y="743"/>
                    </a:cubicBezTo>
                    <a:cubicBezTo>
                      <a:pt x="45" y="833"/>
                      <a:pt x="113" y="945"/>
                      <a:pt x="158" y="1035"/>
                    </a:cubicBezTo>
                    <a:cubicBezTo>
                      <a:pt x="1147" y="2811"/>
                      <a:pt x="2226" y="4655"/>
                      <a:pt x="3148" y="6409"/>
                    </a:cubicBezTo>
                    <a:cubicBezTo>
                      <a:pt x="4273" y="8523"/>
                      <a:pt x="5307" y="10614"/>
                      <a:pt x="6364" y="12660"/>
                    </a:cubicBezTo>
                    <a:cubicBezTo>
                      <a:pt x="5149" y="12368"/>
                      <a:pt x="4273" y="12817"/>
                      <a:pt x="3710" y="13560"/>
                    </a:cubicBezTo>
                    <a:cubicBezTo>
                      <a:pt x="3081" y="14391"/>
                      <a:pt x="2991" y="15606"/>
                      <a:pt x="3283" y="16438"/>
                    </a:cubicBezTo>
                    <a:cubicBezTo>
                      <a:pt x="3620" y="17337"/>
                      <a:pt x="4632" y="18169"/>
                      <a:pt x="5712" y="18349"/>
                    </a:cubicBezTo>
                    <a:cubicBezTo>
                      <a:pt x="6836" y="18551"/>
                      <a:pt x="7825" y="18079"/>
                      <a:pt x="8455" y="17225"/>
                    </a:cubicBezTo>
                    <a:cubicBezTo>
                      <a:pt x="8815" y="16730"/>
                      <a:pt x="9040" y="15741"/>
                      <a:pt x="8927" y="15089"/>
                    </a:cubicBezTo>
                    <a:close/>
                    <a:moveTo>
                      <a:pt x="8208" y="15808"/>
                    </a:moveTo>
                    <a:cubicBezTo>
                      <a:pt x="8028" y="17112"/>
                      <a:pt x="6566" y="18079"/>
                      <a:pt x="5082" y="17292"/>
                    </a:cubicBezTo>
                    <a:cubicBezTo>
                      <a:pt x="4902" y="17202"/>
                      <a:pt x="4632" y="16955"/>
                      <a:pt x="4520" y="16865"/>
                    </a:cubicBezTo>
                    <a:cubicBezTo>
                      <a:pt x="4048" y="16393"/>
                      <a:pt x="3733" y="15606"/>
                      <a:pt x="4003" y="14751"/>
                    </a:cubicBezTo>
                    <a:cubicBezTo>
                      <a:pt x="4295" y="13829"/>
                      <a:pt x="4992" y="13447"/>
                      <a:pt x="5577" y="13357"/>
                    </a:cubicBezTo>
                    <a:cubicBezTo>
                      <a:pt x="6521" y="13200"/>
                      <a:pt x="7488" y="13829"/>
                      <a:pt x="7848" y="14347"/>
                    </a:cubicBezTo>
                    <a:cubicBezTo>
                      <a:pt x="8140" y="14774"/>
                      <a:pt x="8275" y="15246"/>
                      <a:pt x="8208" y="15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61"/>
              <p:cNvSpPr/>
              <p:nvPr/>
            </p:nvSpPr>
            <p:spPr>
              <a:xfrm>
                <a:off x="3813925" y="2750125"/>
                <a:ext cx="502025" cy="561600"/>
              </a:xfrm>
              <a:custGeom>
                <a:rect b="b" l="l" r="r" t="t"/>
                <a:pathLst>
                  <a:path extrusionOk="0" h="22464" w="20081">
                    <a:moveTo>
                      <a:pt x="540" y="0"/>
                    </a:moveTo>
                    <a:cubicBezTo>
                      <a:pt x="585" y="0"/>
                      <a:pt x="585" y="23"/>
                      <a:pt x="585" y="45"/>
                    </a:cubicBezTo>
                    <a:cubicBezTo>
                      <a:pt x="1732" y="2901"/>
                      <a:pt x="2766" y="5847"/>
                      <a:pt x="3845" y="8837"/>
                    </a:cubicBezTo>
                    <a:cubicBezTo>
                      <a:pt x="3913" y="9017"/>
                      <a:pt x="3980" y="9264"/>
                      <a:pt x="4070" y="9422"/>
                    </a:cubicBezTo>
                    <a:cubicBezTo>
                      <a:pt x="4183" y="9624"/>
                      <a:pt x="4430" y="9849"/>
                      <a:pt x="4677" y="10074"/>
                    </a:cubicBezTo>
                    <a:cubicBezTo>
                      <a:pt x="6139" y="11468"/>
                      <a:pt x="7646" y="12997"/>
                      <a:pt x="9107" y="14346"/>
                    </a:cubicBezTo>
                    <a:cubicBezTo>
                      <a:pt x="10839" y="15965"/>
                      <a:pt x="12615" y="17494"/>
                      <a:pt x="14324" y="19068"/>
                    </a:cubicBezTo>
                    <a:cubicBezTo>
                      <a:pt x="14324" y="17809"/>
                      <a:pt x="14998" y="17067"/>
                      <a:pt x="15875" y="16707"/>
                    </a:cubicBezTo>
                    <a:cubicBezTo>
                      <a:pt x="16842" y="16325"/>
                      <a:pt x="18034" y="16550"/>
                      <a:pt x="18754" y="17044"/>
                    </a:cubicBezTo>
                    <a:cubicBezTo>
                      <a:pt x="19541" y="17607"/>
                      <a:pt x="20080" y="18776"/>
                      <a:pt x="19990" y="19878"/>
                    </a:cubicBezTo>
                    <a:cubicBezTo>
                      <a:pt x="19878" y="21024"/>
                      <a:pt x="19181" y="21856"/>
                      <a:pt x="18191" y="22239"/>
                    </a:cubicBezTo>
                    <a:cubicBezTo>
                      <a:pt x="17629" y="22463"/>
                      <a:pt x="16595" y="22441"/>
                      <a:pt x="16010" y="22149"/>
                    </a:cubicBezTo>
                    <a:cubicBezTo>
                      <a:pt x="15403" y="21856"/>
                      <a:pt x="14729" y="21272"/>
                      <a:pt x="14189" y="20687"/>
                    </a:cubicBezTo>
                    <a:cubicBezTo>
                      <a:pt x="13649" y="20080"/>
                      <a:pt x="13042" y="19540"/>
                      <a:pt x="12570" y="19068"/>
                    </a:cubicBezTo>
                    <a:cubicBezTo>
                      <a:pt x="12030" y="18506"/>
                      <a:pt x="11468" y="17989"/>
                      <a:pt x="10884" y="17494"/>
                    </a:cubicBezTo>
                    <a:cubicBezTo>
                      <a:pt x="10321" y="16977"/>
                      <a:pt x="9782" y="16460"/>
                      <a:pt x="9220" y="15943"/>
                    </a:cubicBezTo>
                    <a:cubicBezTo>
                      <a:pt x="7376" y="14301"/>
                      <a:pt x="5824" y="12997"/>
                      <a:pt x="4160" y="11266"/>
                    </a:cubicBezTo>
                    <a:cubicBezTo>
                      <a:pt x="3621" y="10681"/>
                      <a:pt x="2991" y="10141"/>
                      <a:pt x="2609" y="9512"/>
                    </a:cubicBezTo>
                    <a:cubicBezTo>
                      <a:pt x="2316" y="8995"/>
                      <a:pt x="2114" y="8365"/>
                      <a:pt x="1867" y="7713"/>
                    </a:cubicBezTo>
                    <a:cubicBezTo>
                      <a:pt x="1327" y="6206"/>
                      <a:pt x="765" y="4677"/>
                      <a:pt x="293" y="3013"/>
                    </a:cubicBezTo>
                    <a:cubicBezTo>
                      <a:pt x="203" y="2676"/>
                      <a:pt x="90" y="2316"/>
                      <a:pt x="68" y="2001"/>
                    </a:cubicBezTo>
                    <a:cubicBezTo>
                      <a:pt x="0" y="1282"/>
                      <a:pt x="248" y="607"/>
                      <a:pt x="540" y="0"/>
                    </a:cubicBezTo>
                    <a:close/>
                    <a:moveTo>
                      <a:pt x="15201" y="18461"/>
                    </a:moveTo>
                    <a:cubicBezTo>
                      <a:pt x="14796" y="19338"/>
                      <a:pt x="15156" y="20440"/>
                      <a:pt x="15583" y="20912"/>
                    </a:cubicBezTo>
                    <a:cubicBezTo>
                      <a:pt x="15898" y="21317"/>
                      <a:pt x="16325" y="21564"/>
                      <a:pt x="16887" y="21632"/>
                    </a:cubicBezTo>
                    <a:cubicBezTo>
                      <a:pt x="18191" y="21811"/>
                      <a:pt x="19518" y="20642"/>
                      <a:pt x="19113" y="19001"/>
                    </a:cubicBezTo>
                    <a:cubicBezTo>
                      <a:pt x="19068" y="18798"/>
                      <a:pt x="18911" y="18461"/>
                      <a:pt x="18844" y="18349"/>
                    </a:cubicBezTo>
                    <a:cubicBezTo>
                      <a:pt x="18529" y="17764"/>
                      <a:pt x="17832" y="17247"/>
                      <a:pt x="16932" y="17292"/>
                    </a:cubicBezTo>
                    <a:cubicBezTo>
                      <a:pt x="15988" y="17337"/>
                      <a:pt x="15426" y="17944"/>
                      <a:pt x="15201" y="18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1"/>
              <p:cNvSpPr/>
              <p:nvPr/>
            </p:nvSpPr>
            <p:spPr>
              <a:xfrm>
                <a:off x="3887000" y="2969350"/>
                <a:ext cx="20275" cy="19700"/>
              </a:xfrm>
              <a:custGeom>
                <a:rect b="b" l="l" r="r" t="t"/>
                <a:pathLst>
                  <a:path extrusionOk="0" h="788" w="811">
                    <a:moveTo>
                      <a:pt x="810" y="405"/>
                    </a:moveTo>
                    <a:cubicBezTo>
                      <a:pt x="788" y="630"/>
                      <a:pt x="608" y="788"/>
                      <a:pt x="383" y="788"/>
                    </a:cubicBezTo>
                    <a:cubicBezTo>
                      <a:pt x="180" y="765"/>
                      <a:pt x="1" y="585"/>
                      <a:pt x="23" y="383"/>
                    </a:cubicBezTo>
                    <a:cubicBezTo>
                      <a:pt x="23" y="158"/>
                      <a:pt x="203" y="1"/>
                      <a:pt x="428" y="1"/>
                    </a:cubicBezTo>
                    <a:cubicBezTo>
                      <a:pt x="653" y="1"/>
                      <a:pt x="810" y="203"/>
                      <a:pt x="810" y="4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7" name="Google Shape;997;p61"/>
            <p:cNvGrpSpPr/>
            <p:nvPr/>
          </p:nvGrpSpPr>
          <p:grpSpPr>
            <a:xfrm rot="-2700000">
              <a:off x="3137776" y="2134442"/>
              <a:ext cx="1000615" cy="1033240"/>
              <a:chOff x="4476700" y="2501650"/>
              <a:chExt cx="1000625" cy="1033250"/>
            </a:xfrm>
          </p:grpSpPr>
          <p:sp>
            <p:nvSpPr>
              <p:cNvPr id="998" name="Google Shape;998;p61"/>
              <p:cNvSpPr/>
              <p:nvPr/>
            </p:nvSpPr>
            <p:spPr>
              <a:xfrm>
                <a:off x="4602050" y="2811950"/>
                <a:ext cx="552625" cy="722950"/>
              </a:xfrm>
              <a:custGeom>
                <a:rect b="b" l="l" r="r" t="t"/>
                <a:pathLst>
                  <a:path extrusionOk="0" h="28918" w="22105">
                    <a:moveTo>
                      <a:pt x="20508" y="12188"/>
                    </a:moveTo>
                    <a:cubicBezTo>
                      <a:pt x="19631" y="14437"/>
                      <a:pt x="18776" y="17022"/>
                      <a:pt x="17787" y="19518"/>
                    </a:cubicBezTo>
                    <a:cubicBezTo>
                      <a:pt x="16685" y="22307"/>
                      <a:pt x="15606" y="24960"/>
                      <a:pt x="13447" y="26399"/>
                    </a:cubicBezTo>
                    <a:cubicBezTo>
                      <a:pt x="12660" y="26894"/>
                      <a:pt x="11288" y="27208"/>
                      <a:pt x="10277" y="26714"/>
                    </a:cubicBezTo>
                    <a:cubicBezTo>
                      <a:pt x="9377" y="26264"/>
                      <a:pt x="8770" y="25252"/>
                      <a:pt x="8320" y="24150"/>
                    </a:cubicBezTo>
                    <a:cubicBezTo>
                      <a:pt x="7016" y="20912"/>
                      <a:pt x="7084" y="16393"/>
                      <a:pt x="7016" y="12143"/>
                    </a:cubicBezTo>
                    <a:cubicBezTo>
                      <a:pt x="6971" y="9332"/>
                      <a:pt x="6634" y="6701"/>
                      <a:pt x="5734" y="4565"/>
                    </a:cubicBezTo>
                    <a:cubicBezTo>
                      <a:pt x="4813" y="2362"/>
                      <a:pt x="3351" y="248"/>
                      <a:pt x="315" y="1"/>
                    </a:cubicBezTo>
                    <a:cubicBezTo>
                      <a:pt x="180" y="226"/>
                      <a:pt x="90" y="518"/>
                      <a:pt x="1" y="810"/>
                    </a:cubicBezTo>
                    <a:cubicBezTo>
                      <a:pt x="5465" y="2159"/>
                      <a:pt x="4970" y="8748"/>
                      <a:pt x="5330" y="14931"/>
                    </a:cubicBezTo>
                    <a:cubicBezTo>
                      <a:pt x="5510" y="17787"/>
                      <a:pt x="5734" y="20980"/>
                      <a:pt x="6319" y="23521"/>
                    </a:cubicBezTo>
                    <a:cubicBezTo>
                      <a:pt x="6634" y="24825"/>
                      <a:pt x="7084" y="25927"/>
                      <a:pt x="7916" y="26804"/>
                    </a:cubicBezTo>
                    <a:cubicBezTo>
                      <a:pt x="8703" y="27658"/>
                      <a:pt x="9827" y="28378"/>
                      <a:pt x="11198" y="28558"/>
                    </a:cubicBezTo>
                    <a:cubicBezTo>
                      <a:pt x="13852" y="28917"/>
                      <a:pt x="15268" y="27456"/>
                      <a:pt x="16348" y="25972"/>
                    </a:cubicBezTo>
                    <a:cubicBezTo>
                      <a:pt x="17337" y="24623"/>
                      <a:pt x="18057" y="23094"/>
                      <a:pt x="18776" y="21609"/>
                    </a:cubicBezTo>
                    <a:cubicBezTo>
                      <a:pt x="20125" y="18776"/>
                      <a:pt x="21137" y="15763"/>
                      <a:pt x="22104" y="12750"/>
                    </a:cubicBezTo>
                    <a:cubicBezTo>
                      <a:pt x="21587" y="12525"/>
                      <a:pt x="21047" y="12300"/>
                      <a:pt x="20508" y="12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61"/>
              <p:cNvSpPr/>
              <p:nvPr/>
            </p:nvSpPr>
            <p:spPr>
              <a:xfrm>
                <a:off x="4476700" y="2735500"/>
                <a:ext cx="138875" cy="138875"/>
              </a:xfrm>
              <a:custGeom>
                <a:rect b="b" l="l" r="r" t="t"/>
                <a:pathLst>
                  <a:path extrusionOk="0" h="5555" w="5555">
                    <a:moveTo>
                      <a:pt x="5487" y="2901"/>
                    </a:moveTo>
                    <a:cubicBezTo>
                      <a:pt x="5419" y="4408"/>
                      <a:pt x="4160" y="5555"/>
                      <a:pt x="2654" y="5510"/>
                    </a:cubicBezTo>
                    <a:cubicBezTo>
                      <a:pt x="1169" y="5442"/>
                      <a:pt x="0" y="4160"/>
                      <a:pt x="68" y="2676"/>
                    </a:cubicBezTo>
                    <a:cubicBezTo>
                      <a:pt x="135" y="1170"/>
                      <a:pt x="1394" y="1"/>
                      <a:pt x="2901" y="68"/>
                    </a:cubicBezTo>
                    <a:cubicBezTo>
                      <a:pt x="4385" y="136"/>
                      <a:pt x="5554" y="1395"/>
                      <a:pt x="5487" y="29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1"/>
              <p:cNvSpPr/>
              <p:nvPr/>
            </p:nvSpPr>
            <p:spPr>
              <a:xfrm>
                <a:off x="4504250" y="2763050"/>
                <a:ext cx="83775" cy="84350"/>
              </a:xfrm>
              <a:custGeom>
                <a:rect b="b" l="l" r="r" t="t"/>
                <a:pathLst>
                  <a:path extrusionOk="0" h="3374" w="3351">
                    <a:moveTo>
                      <a:pt x="3305" y="1754"/>
                    </a:moveTo>
                    <a:cubicBezTo>
                      <a:pt x="3283" y="2654"/>
                      <a:pt x="2518" y="3373"/>
                      <a:pt x="1597" y="3328"/>
                    </a:cubicBezTo>
                    <a:cubicBezTo>
                      <a:pt x="697" y="3283"/>
                      <a:pt x="0" y="2519"/>
                      <a:pt x="23" y="1619"/>
                    </a:cubicBezTo>
                    <a:cubicBezTo>
                      <a:pt x="67" y="697"/>
                      <a:pt x="832" y="0"/>
                      <a:pt x="1731" y="45"/>
                    </a:cubicBezTo>
                    <a:cubicBezTo>
                      <a:pt x="2653" y="90"/>
                      <a:pt x="3350" y="855"/>
                      <a:pt x="3305" y="17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1"/>
              <p:cNvSpPr/>
              <p:nvPr/>
            </p:nvSpPr>
            <p:spPr>
              <a:xfrm>
                <a:off x="5004550" y="2514025"/>
                <a:ext cx="175975" cy="622875"/>
              </a:xfrm>
              <a:custGeom>
                <a:rect b="b" l="l" r="r" t="t"/>
                <a:pathLst>
                  <a:path extrusionOk="0" h="24915" w="7039">
                    <a:moveTo>
                      <a:pt x="6499" y="23340"/>
                    </a:moveTo>
                    <a:cubicBezTo>
                      <a:pt x="6341" y="23858"/>
                      <a:pt x="6206" y="24397"/>
                      <a:pt x="6049" y="24914"/>
                    </a:cubicBezTo>
                    <a:cubicBezTo>
                      <a:pt x="3868" y="24487"/>
                      <a:pt x="2654" y="22958"/>
                      <a:pt x="1844" y="21249"/>
                    </a:cubicBezTo>
                    <a:cubicBezTo>
                      <a:pt x="1035" y="19563"/>
                      <a:pt x="652" y="17449"/>
                      <a:pt x="405" y="15066"/>
                    </a:cubicBezTo>
                    <a:cubicBezTo>
                      <a:pt x="180" y="12840"/>
                      <a:pt x="0" y="10366"/>
                      <a:pt x="180" y="7758"/>
                    </a:cubicBezTo>
                    <a:cubicBezTo>
                      <a:pt x="360" y="5307"/>
                      <a:pt x="675" y="2766"/>
                      <a:pt x="1912" y="1484"/>
                    </a:cubicBezTo>
                    <a:cubicBezTo>
                      <a:pt x="2609" y="765"/>
                      <a:pt x="3621" y="293"/>
                      <a:pt x="4722" y="90"/>
                    </a:cubicBezTo>
                    <a:cubicBezTo>
                      <a:pt x="5127" y="23"/>
                      <a:pt x="5554" y="68"/>
                      <a:pt x="6004" y="23"/>
                    </a:cubicBezTo>
                    <a:cubicBezTo>
                      <a:pt x="6454" y="0"/>
                      <a:pt x="6971" y="68"/>
                      <a:pt x="7016" y="517"/>
                    </a:cubicBezTo>
                    <a:cubicBezTo>
                      <a:pt x="7038" y="1102"/>
                      <a:pt x="6319" y="1214"/>
                      <a:pt x="5892" y="1327"/>
                    </a:cubicBezTo>
                    <a:cubicBezTo>
                      <a:pt x="4430" y="1709"/>
                      <a:pt x="3306" y="2564"/>
                      <a:pt x="2721" y="3868"/>
                    </a:cubicBezTo>
                    <a:cubicBezTo>
                      <a:pt x="2384" y="4587"/>
                      <a:pt x="2294" y="5419"/>
                      <a:pt x="2114" y="6409"/>
                    </a:cubicBezTo>
                    <a:cubicBezTo>
                      <a:pt x="1979" y="7218"/>
                      <a:pt x="1844" y="8230"/>
                      <a:pt x="1754" y="9152"/>
                    </a:cubicBezTo>
                    <a:cubicBezTo>
                      <a:pt x="1372" y="13042"/>
                      <a:pt x="1889" y="16707"/>
                      <a:pt x="2789" y="19675"/>
                    </a:cubicBezTo>
                    <a:cubicBezTo>
                      <a:pt x="3014" y="20395"/>
                      <a:pt x="3328" y="21092"/>
                      <a:pt x="3756" y="21699"/>
                    </a:cubicBezTo>
                    <a:cubicBezTo>
                      <a:pt x="4160" y="22239"/>
                      <a:pt x="4745" y="22868"/>
                      <a:pt x="5330" y="23138"/>
                    </a:cubicBezTo>
                    <a:cubicBezTo>
                      <a:pt x="5644" y="23273"/>
                      <a:pt x="5982" y="23295"/>
                      <a:pt x="6499" y="233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1"/>
              <p:cNvSpPr/>
              <p:nvPr/>
            </p:nvSpPr>
            <p:spPr>
              <a:xfrm>
                <a:off x="5159150" y="2501650"/>
                <a:ext cx="61275" cy="64675"/>
              </a:xfrm>
              <a:custGeom>
                <a:rect b="b" l="l" r="r" t="t"/>
                <a:pathLst>
                  <a:path extrusionOk="0" h="2587" w="2451">
                    <a:moveTo>
                      <a:pt x="607" y="135"/>
                    </a:moveTo>
                    <a:cubicBezTo>
                      <a:pt x="1012" y="1"/>
                      <a:pt x="1417" y="450"/>
                      <a:pt x="1799" y="720"/>
                    </a:cubicBezTo>
                    <a:cubicBezTo>
                      <a:pt x="2136" y="990"/>
                      <a:pt x="2451" y="1237"/>
                      <a:pt x="2428" y="1597"/>
                    </a:cubicBezTo>
                    <a:cubicBezTo>
                      <a:pt x="2406" y="1957"/>
                      <a:pt x="2069" y="2069"/>
                      <a:pt x="1754" y="2204"/>
                    </a:cubicBezTo>
                    <a:cubicBezTo>
                      <a:pt x="1417" y="2339"/>
                      <a:pt x="1147" y="2474"/>
                      <a:pt x="854" y="2519"/>
                    </a:cubicBezTo>
                    <a:cubicBezTo>
                      <a:pt x="112" y="2586"/>
                      <a:pt x="0" y="2227"/>
                      <a:pt x="112" y="1395"/>
                    </a:cubicBezTo>
                    <a:cubicBezTo>
                      <a:pt x="157" y="945"/>
                      <a:pt x="292" y="248"/>
                      <a:pt x="607" y="1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1"/>
              <p:cNvSpPr/>
              <p:nvPr/>
            </p:nvSpPr>
            <p:spPr>
              <a:xfrm>
                <a:off x="5122025" y="2556750"/>
                <a:ext cx="355300" cy="585775"/>
              </a:xfrm>
              <a:custGeom>
                <a:rect b="b" l="l" r="r" t="t"/>
                <a:pathLst>
                  <a:path extrusionOk="0" h="23431" w="14212">
                    <a:moveTo>
                      <a:pt x="248" y="21272"/>
                    </a:moveTo>
                    <a:cubicBezTo>
                      <a:pt x="181" y="21811"/>
                      <a:pt x="68" y="22373"/>
                      <a:pt x="1" y="22891"/>
                    </a:cubicBezTo>
                    <a:cubicBezTo>
                      <a:pt x="2160" y="23430"/>
                      <a:pt x="3913" y="22553"/>
                      <a:pt x="5375" y="21362"/>
                    </a:cubicBezTo>
                    <a:cubicBezTo>
                      <a:pt x="6814" y="20170"/>
                      <a:pt x="8051" y="18393"/>
                      <a:pt x="9265" y="16347"/>
                    </a:cubicBezTo>
                    <a:cubicBezTo>
                      <a:pt x="10412" y="14436"/>
                      <a:pt x="11626" y="12277"/>
                      <a:pt x="12571" y="9804"/>
                    </a:cubicBezTo>
                    <a:cubicBezTo>
                      <a:pt x="13447" y="7510"/>
                      <a:pt x="14212" y="5104"/>
                      <a:pt x="13627" y="3395"/>
                    </a:cubicBezTo>
                    <a:cubicBezTo>
                      <a:pt x="13313" y="2451"/>
                      <a:pt x="12593" y="1597"/>
                      <a:pt x="11671" y="967"/>
                    </a:cubicBezTo>
                    <a:cubicBezTo>
                      <a:pt x="11356" y="742"/>
                      <a:pt x="10952" y="585"/>
                      <a:pt x="10547" y="360"/>
                    </a:cubicBezTo>
                    <a:cubicBezTo>
                      <a:pt x="10165" y="135"/>
                      <a:pt x="9647" y="0"/>
                      <a:pt x="9423" y="382"/>
                    </a:cubicBezTo>
                    <a:cubicBezTo>
                      <a:pt x="9153" y="900"/>
                      <a:pt x="9760" y="1304"/>
                      <a:pt x="10097" y="1574"/>
                    </a:cubicBezTo>
                    <a:cubicBezTo>
                      <a:pt x="11266" y="2541"/>
                      <a:pt x="11918" y="3800"/>
                      <a:pt x="11918" y="5239"/>
                    </a:cubicBezTo>
                    <a:cubicBezTo>
                      <a:pt x="11896" y="6004"/>
                      <a:pt x="11649" y="6813"/>
                      <a:pt x="11379" y="7758"/>
                    </a:cubicBezTo>
                    <a:cubicBezTo>
                      <a:pt x="11154" y="8567"/>
                      <a:pt x="10862" y="9557"/>
                      <a:pt x="10547" y="10434"/>
                    </a:cubicBezTo>
                    <a:cubicBezTo>
                      <a:pt x="9243" y="14121"/>
                      <a:pt x="7219" y="17224"/>
                      <a:pt x="5173" y="19518"/>
                    </a:cubicBezTo>
                    <a:cubicBezTo>
                      <a:pt x="4656" y="20080"/>
                      <a:pt x="4093" y="20575"/>
                      <a:pt x="3441" y="20934"/>
                    </a:cubicBezTo>
                    <a:cubicBezTo>
                      <a:pt x="2834" y="21272"/>
                      <a:pt x="2047" y="21609"/>
                      <a:pt x="1418" y="21586"/>
                    </a:cubicBezTo>
                    <a:cubicBezTo>
                      <a:pt x="1058" y="21586"/>
                      <a:pt x="743" y="21474"/>
                      <a:pt x="248" y="21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61"/>
              <p:cNvSpPr/>
              <p:nvPr/>
            </p:nvSpPr>
            <p:spPr>
              <a:xfrm>
                <a:off x="5312050" y="2541575"/>
                <a:ext cx="66350" cy="67475"/>
              </a:xfrm>
              <a:custGeom>
                <a:rect b="b" l="l" r="r" t="t"/>
                <a:pathLst>
                  <a:path extrusionOk="0" h="2699" w="2654">
                    <a:moveTo>
                      <a:pt x="2406" y="292"/>
                    </a:moveTo>
                    <a:cubicBezTo>
                      <a:pt x="2069" y="0"/>
                      <a:pt x="1507" y="225"/>
                      <a:pt x="1079" y="315"/>
                    </a:cubicBezTo>
                    <a:cubicBezTo>
                      <a:pt x="652" y="405"/>
                      <a:pt x="270" y="495"/>
                      <a:pt x="135" y="832"/>
                    </a:cubicBezTo>
                    <a:cubicBezTo>
                      <a:pt x="0" y="1169"/>
                      <a:pt x="248" y="1417"/>
                      <a:pt x="472" y="1664"/>
                    </a:cubicBezTo>
                    <a:cubicBezTo>
                      <a:pt x="720" y="1934"/>
                      <a:pt x="900" y="2181"/>
                      <a:pt x="1169" y="2339"/>
                    </a:cubicBezTo>
                    <a:cubicBezTo>
                      <a:pt x="1822" y="2698"/>
                      <a:pt x="2046" y="2428"/>
                      <a:pt x="2316" y="1641"/>
                    </a:cubicBezTo>
                    <a:cubicBezTo>
                      <a:pt x="2474" y="1192"/>
                      <a:pt x="2653" y="517"/>
                      <a:pt x="240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61"/>
              <p:cNvSpPr/>
              <p:nvPr/>
            </p:nvSpPr>
            <p:spPr>
              <a:xfrm>
                <a:off x="5095050" y="3091900"/>
                <a:ext cx="74800" cy="76475"/>
              </a:xfrm>
              <a:custGeom>
                <a:rect b="b" l="l" r="r" t="t"/>
                <a:pathLst>
                  <a:path extrusionOk="0" h="3059" w="2992">
                    <a:moveTo>
                      <a:pt x="2564" y="2519"/>
                    </a:moveTo>
                    <a:cubicBezTo>
                      <a:pt x="2474" y="2856"/>
                      <a:pt x="2114" y="3059"/>
                      <a:pt x="1777" y="2969"/>
                    </a:cubicBezTo>
                    <a:lnTo>
                      <a:pt x="540" y="2631"/>
                    </a:lnTo>
                    <a:cubicBezTo>
                      <a:pt x="203" y="2541"/>
                      <a:pt x="1" y="2182"/>
                      <a:pt x="91" y="1844"/>
                    </a:cubicBezTo>
                    <a:lnTo>
                      <a:pt x="450" y="518"/>
                    </a:lnTo>
                    <a:cubicBezTo>
                      <a:pt x="540" y="180"/>
                      <a:pt x="878" y="1"/>
                      <a:pt x="1215" y="91"/>
                    </a:cubicBezTo>
                    <a:lnTo>
                      <a:pt x="2474" y="428"/>
                    </a:lnTo>
                    <a:cubicBezTo>
                      <a:pt x="2811" y="518"/>
                      <a:pt x="2991" y="855"/>
                      <a:pt x="2901" y="1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6" name="Google Shape;1006;p61"/>
            <p:cNvSpPr/>
            <p:nvPr/>
          </p:nvSpPr>
          <p:spPr>
            <a:xfrm>
              <a:off x="3433532" y="3473781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3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 rot="2700000">
              <a:off x="3325950" y="1389733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1695057" y="1618206"/>
              <a:ext cx="145768" cy="145768"/>
            </a:xfrm>
            <a:custGeom>
              <a:rect b="b" l="l" r="r" t="t"/>
              <a:pathLst>
                <a:path extrusionOk="0" fill="none" h="1546" w="1546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93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1"/>
            <p:cNvSpPr/>
            <p:nvPr/>
          </p:nvSpPr>
          <p:spPr>
            <a:xfrm>
              <a:off x="1467221" y="3248135"/>
              <a:ext cx="373604" cy="371399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2"/>
          <p:cNvSpPr txBox="1"/>
          <p:nvPr/>
        </p:nvSpPr>
        <p:spPr>
          <a:xfrm>
            <a:off x="2117107" y="1662736"/>
            <a:ext cx="2103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cleaning + EDA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6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1016" name="Google Shape;1016;p62"/>
          <p:cNvSpPr txBox="1"/>
          <p:nvPr/>
        </p:nvSpPr>
        <p:spPr>
          <a:xfrm>
            <a:off x="720313" y="4295655"/>
            <a:ext cx="2103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Git + Github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Planning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extraction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7" name="Google Shape;1017;p62"/>
          <p:cNvSpPr txBox="1"/>
          <p:nvPr/>
        </p:nvSpPr>
        <p:spPr>
          <a:xfrm>
            <a:off x="3520109" y="4295655"/>
            <a:ext cx="2103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EDA + Correlation analysis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62"/>
          <p:cNvSpPr txBox="1"/>
          <p:nvPr/>
        </p:nvSpPr>
        <p:spPr>
          <a:xfrm>
            <a:off x="6326003" y="4295655"/>
            <a:ext cx="2103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Today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62"/>
          <p:cNvSpPr txBox="1"/>
          <p:nvPr/>
        </p:nvSpPr>
        <p:spPr>
          <a:xfrm>
            <a:off x="5005288" y="1660991"/>
            <a:ext cx="2103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Finalise analysis + build presentation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62"/>
          <p:cNvSpPr txBox="1"/>
          <p:nvPr/>
        </p:nvSpPr>
        <p:spPr>
          <a:xfrm>
            <a:off x="1074987" y="3485040"/>
            <a:ext cx="139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01</a:t>
            </a:r>
            <a:endParaRPr b="1" sz="2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21" name="Google Shape;1021;p62"/>
          <p:cNvSpPr txBox="1"/>
          <p:nvPr/>
        </p:nvSpPr>
        <p:spPr>
          <a:xfrm>
            <a:off x="3874746" y="3485040"/>
            <a:ext cx="139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03</a:t>
            </a:r>
            <a:endParaRPr b="1" sz="2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22" name="Google Shape;1022;p62"/>
          <p:cNvSpPr txBox="1"/>
          <p:nvPr/>
        </p:nvSpPr>
        <p:spPr>
          <a:xfrm>
            <a:off x="6680685" y="3485040"/>
            <a:ext cx="139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05</a:t>
            </a:r>
            <a:endParaRPr b="1" sz="2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23" name="Google Shape;1023;p62"/>
          <p:cNvSpPr txBox="1"/>
          <p:nvPr/>
        </p:nvSpPr>
        <p:spPr>
          <a:xfrm>
            <a:off x="2383967" y="2265800"/>
            <a:ext cx="139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02</a:t>
            </a:r>
            <a:endParaRPr b="1" sz="2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24" name="Google Shape;1024;p62"/>
          <p:cNvSpPr txBox="1"/>
          <p:nvPr/>
        </p:nvSpPr>
        <p:spPr>
          <a:xfrm>
            <a:off x="5313972" y="2265800"/>
            <a:ext cx="139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04</a:t>
            </a:r>
            <a:endParaRPr b="1" sz="28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25" name="Google Shape;1025;p62"/>
          <p:cNvSpPr/>
          <p:nvPr/>
        </p:nvSpPr>
        <p:spPr>
          <a:xfrm>
            <a:off x="1437361" y="2610261"/>
            <a:ext cx="669600" cy="66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62"/>
          <p:cNvGrpSpPr/>
          <p:nvPr/>
        </p:nvGrpSpPr>
        <p:grpSpPr>
          <a:xfrm>
            <a:off x="1563290" y="2761060"/>
            <a:ext cx="417329" cy="367876"/>
            <a:chOff x="7719572" y="2413706"/>
            <a:chExt cx="422655" cy="372571"/>
          </a:xfrm>
        </p:grpSpPr>
        <p:sp>
          <p:nvSpPr>
            <p:cNvPr id="1027" name="Google Shape;1027;p62"/>
            <p:cNvSpPr/>
            <p:nvPr/>
          </p:nvSpPr>
          <p:spPr>
            <a:xfrm>
              <a:off x="7930517" y="2484276"/>
              <a:ext cx="26571" cy="25074"/>
            </a:xfrm>
            <a:custGeom>
              <a:rect b="b" l="l" r="r" t="t"/>
              <a:pathLst>
                <a:path extrusionOk="0" h="787" w="834">
                  <a:moveTo>
                    <a:pt x="405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786"/>
                  </a:lnTo>
                  <a:lnTo>
                    <a:pt x="834" y="786"/>
                  </a:lnTo>
                  <a:lnTo>
                    <a:pt x="834" y="429"/>
                  </a:lnTo>
                  <a:cubicBezTo>
                    <a:pt x="834" y="191"/>
                    <a:pt x="643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7719572" y="2731605"/>
              <a:ext cx="23576" cy="25838"/>
            </a:xfrm>
            <a:custGeom>
              <a:rect b="b" l="l" r="r" t="t"/>
              <a:pathLst>
                <a:path extrusionOk="0" h="811" w="740">
                  <a:moveTo>
                    <a:pt x="430" y="1"/>
                  </a:moveTo>
                  <a:cubicBezTo>
                    <a:pt x="191" y="1"/>
                    <a:pt x="1" y="168"/>
                    <a:pt x="1" y="406"/>
                  </a:cubicBezTo>
                  <a:cubicBezTo>
                    <a:pt x="1" y="620"/>
                    <a:pt x="191" y="811"/>
                    <a:pt x="430" y="811"/>
                  </a:cubicBezTo>
                  <a:lnTo>
                    <a:pt x="739" y="81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7769656" y="2535857"/>
              <a:ext cx="372571" cy="219324"/>
            </a:xfrm>
            <a:custGeom>
              <a:rect b="b" l="l" r="r" t="t"/>
              <a:pathLst>
                <a:path extrusionOk="0" h="6884" w="11694">
                  <a:moveTo>
                    <a:pt x="5049" y="1596"/>
                  </a:moveTo>
                  <a:cubicBezTo>
                    <a:pt x="5264" y="1596"/>
                    <a:pt x="5454" y="1787"/>
                    <a:pt x="5454" y="2025"/>
                  </a:cubicBezTo>
                  <a:lnTo>
                    <a:pt x="5454" y="2835"/>
                  </a:lnTo>
                  <a:cubicBezTo>
                    <a:pt x="5454" y="3049"/>
                    <a:pt x="5264" y="3240"/>
                    <a:pt x="5049" y="3240"/>
                  </a:cubicBezTo>
                  <a:cubicBezTo>
                    <a:pt x="4811" y="3240"/>
                    <a:pt x="4621" y="3049"/>
                    <a:pt x="4621" y="2835"/>
                  </a:cubicBezTo>
                  <a:lnTo>
                    <a:pt x="4621" y="2025"/>
                  </a:lnTo>
                  <a:cubicBezTo>
                    <a:pt x="4621" y="1787"/>
                    <a:pt x="4811" y="1596"/>
                    <a:pt x="5049" y="1596"/>
                  </a:cubicBezTo>
                  <a:close/>
                  <a:moveTo>
                    <a:pt x="2287" y="1192"/>
                  </a:moveTo>
                  <a:cubicBezTo>
                    <a:pt x="2525" y="1192"/>
                    <a:pt x="2715" y="1382"/>
                    <a:pt x="2715" y="1596"/>
                  </a:cubicBezTo>
                  <a:lnTo>
                    <a:pt x="2715" y="1954"/>
                  </a:lnTo>
                  <a:lnTo>
                    <a:pt x="3049" y="1954"/>
                  </a:lnTo>
                  <a:cubicBezTo>
                    <a:pt x="3287" y="1954"/>
                    <a:pt x="3454" y="2120"/>
                    <a:pt x="3454" y="2358"/>
                  </a:cubicBezTo>
                  <a:cubicBezTo>
                    <a:pt x="3454" y="2597"/>
                    <a:pt x="3287" y="2763"/>
                    <a:pt x="3049" y="2763"/>
                  </a:cubicBezTo>
                  <a:lnTo>
                    <a:pt x="2715" y="2763"/>
                  </a:lnTo>
                  <a:lnTo>
                    <a:pt x="2715" y="3120"/>
                  </a:lnTo>
                  <a:cubicBezTo>
                    <a:pt x="2715" y="3335"/>
                    <a:pt x="2525" y="3525"/>
                    <a:pt x="2287" y="3525"/>
                  </a:cubicBezTo>
                  <a:cubicBezTo>
                    <a:pt x="2072" y="3525"/>
                    <a:pt x="1882" y="3335"/>
                    <a:pt x="1882" y="3120"/>
                  </a:cubicBezTo>
                  <a:lnTo>
                    <a:pt x="1882" y="2763"/>
                  </a:lnTo>
                  <a:lnTo>
                    <a:pt x="1525" y="2763"/>
                  </a:lnTo>
                  <a:cubicBezTo>
                    <a:pt x="1310" y="2763"/>
                    <a:pt x="1120" y="2597"/>
                    <a:pt x="1120" y="2358"/>
                  </a:cubicBezTo>
                  <a:cubicBezTo>
                    <a:pt x="1120" y="2120"/>
                    <a:pt x="1310" y="1954"/>
                    <a:pt x="1525" y="1954"/>
                  </a:cubicBezTo>
                  <a:lnTo>
                    <a:pt x="1882" y="1954"/>
                  </a:lnTo>
                  <a:lnTo>
                    <a:pt x="1882" y="1596"/>
                  </a:lnTo>
                  <a:cubicBezTo>
                    <a:pt x="1882" y="1382"/>
                    <a:pt x="2072" y="1192"/>
                    <a:pt x="2287" y="1192"/>
                  </a:cubicBezTo>
                  <a:close/>
                  <a:moveTo>
                    <a:pt x="10479" y="5288"/>
                  </a:moveTo>
                  <a:cubicBezTo>
                    <a:pt x="10717" y="5288"/>
                    <a:pt x="10884" y="5478"/>
                    <a:pt x="10884" y="5692"/>
                  </a:cubicBezTo>
                  <a:cubicBezTo>
                    <a:pt x="10884" y="5907"/>
                    <a:pt x="10717" y="6097"/>
                    <a:pt x="10479" y="6097"/>
                  </a:cubicBezTo>
                  <a:cubicBezTo>
                    <a:pt x="10265" y="6097"/>
                    <a:pt x="10098" y="5907"/>
                    <a:pt x="10098" y="5692"/>
                  </a:cubicBezTo>
                  <a:cubicBezTo>
                    <a:pt x="10098" y="5478"/>
                    <a:pt x="10265" y="5288"/>
                    <a:pt x="10479" y="5288"/>
                  </a:cubicBezTo>
                  <a:close/>
                  <a:moveTo>
                    <a:pt x="1691" y="1"/>
                  </a:moveTo>
                  <a:cubicBezTo>
                    <a:pt x="763" y="1"/>
                    <a:pt x="1" y="763"/>
                    <a:pt x="1" y="1692"/>
                  </a:cubicBezTo>
                  <a:lnTo>
                    <a:pt x="1" y="5216"/>
                  </a:lnTo>
                  <a:lnTo>
                    <a:pt x="263" y="5216"/>
                  </a:lnTo>
                  <a:cubicBezTo>
                    <a:pt x="477" y="5216"/>
                    <a:pt x="667" y="5383"/>
                    <a:pt x="691" y="5621"/>
                  </a:cubicBezTo>
                  <a:cubicBezTo>
                    <a:pt x="691" y="5859"/>
                    <a:pt x="501" y="6050"/>
                    <a:pt x="263" y="6050"/>
                  </a:cubicBezTo>
                  <a:lnTo>
                    <a:pt x="1" y="6050"/>
                  </a:lnTo>
                  <a:lnTo>
                    <a:pt x="1" y="6478"/>
                  </a:lnTo>
                  <a:cubicBezTo>
                    <a:pt x="1" y="6693"/>
                    <a:pt x="167" y="6883"/>
                    <a:pt x="405" y="6883"/>
                  </a:cubicBezTo>
                  <a:lnTo>
                    <a:pt x="1168" y="6883"/>
                  </a:lnTo>
                  <a:cubicBezTo>
                    <a:pt x="1239" y="6026"/>
                    <a:pt x="1953" y="5359"/>
                    <a:pt x="2835" y="5359"/>
                  </a:cubicBezTo>
                  <a:cubicBezTo>
                    <a:pt x="3692" y="5359"/>
                    <a:pt x="4406" y="6026"/>
                    <a:pt x="4478" y="6883"/>
                  </a:cubicBezTo>
                  <a:lnTo>
                    <a:pt x="6264" y="6883"/>
                  </a:lnTo>
                  <a:cubicBezTo>
                    <a:pt x="6335" y="6026"/>
                    <a:pt x="7050" y="5359"/>
                    <a:pt x="7907" y="5359"/>
                  </a:cubicBezTo>
                  <a:cubicBezTo>
                    <a:pt x="8788" y="5359"/>
                    <a:pt x="9503" y="6026"/>
                    <a:pt x="9574" y="6883"/>
                  </a:cubicBezTo>
                  <a:lnTo>
                    <a:pt x="11455" y="6883"/>
                  </a:lnTo>
                  <a:cubicBezTo>
                    <a:pt x="11622" y="6883"/>
                    <a:pt x="11622" y="6859"/>
                    <a:pt x="11646" y="6788"/>
                  </a:cubicBezTo>
                  <a:cubicBezTo>
                    <a:pt x="11694" y="6645"/>
                    <a:pt x="11694" y="6383"/>
                    <a:pt x="11694" y="6097"/>
                  </a:cubicBezTo>
                  <a:lnTo>
                    <a:pt x="11694" y="4787"/>
                  </a:lnTo>
                  <a:cubicBezTo>
                    <a:pt x="11646" y="4621"/>
                    <a:pt x="11193" y="4192"/>
                    <a:pt x="10741" y="3883"/>
                  </a:cubicBezTo>
                  <a:cubicBezTo>
                    <a:pt x="10741" y="3859"/>
                    <a:pt x="10741" y="3859"/>
                    <a:pt x="10717" y="3859"/>
                  </a:cubicBezTo>
                  <a:lnTo>
                    <a:pt x="6907" y="3859"/>
                  </a:lnTo>
                  <a:cubicBezTo>
                    <a:pt x="6692" y="3859"/>
                    <a:pt x="6502" y="3668"/>
                    <a:pt x="6502" y="3454"/>
                  </a:cubicBezTo>
                  <a:lnTo>
                    <a:pt x="6502" y="1287"/>
                  </a:lnTo>
                  <a:cubicBezTo>
                    <a:pt x="6502" y="1049"/>
                    <a:pt x="6692" y="858"/>
                    <a:pt x="6907" y="858"/>
                  </a:cubicBezTo>
                  <a:lnTo>
                    <a:pt x="8502" y="858"/>
                  </a:lnTo>
                  <a:cubicBezTo>
                    <a:pt x="8288" y="668"/>
                    <a:pt x="8098" y="501"/>
                    <a:pt x="7907" y="358"/>
                  </a:cubicBezTo>
                  <a:cubicBezTo>
                    <a:pt x="7645" y="120"/>
                    <a:pt x="7288" y="1"/>
                    <a:pt x="6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8003349" y="2589732"/>
              <a:ext cx="90323" cy="42533"/>
            </a:xfrm>
            <a:custGeom>
              <a:rect b="b" l="l" r="r" t="t"/>
              <a:pathLst>
                <a:path extrusionOk="0" h="1335" w="2835">
                  <a:moveTo>
                    <a:pt x="0" y="1"/>
                  </a:moveTo>
                  <a:lnTo>
                    <a:pt x="0" y="1334"/>
                  </a:lnTo>
                  <a:lnTo>
                    <a:pt x="2834" y="1334"/>
                  </a:lnTo>
                  <a:cubicBezTo>
                    <a:pt x="2572" y="906"/>
                    <a:pt x="2215" y="358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7833408" y="2733134"/>
              <a:ext cx="53142" cy="53142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57" y="1"/>
                    <a:pt x="0" y="358"/>
                    <a:pt x="0" y="834"/>
                  </a:cubicBezTo>
                  <a:cubicBezTo>
                    <a:pt x="0" y="1286"/>
                    <a:pt x="357" y="1668"/>
                    <a:pt x="834" y="1668"/>
                  </a:cubicBezTo>
                  <a:cubicBezTo>
                    <a:pt x="1286" y="1668"/>
                    <a:pt x="1667" y="1286"/>
                    <a:pt x="1667" y="834"/>
                  </a:cubicBezTo>
                  <a:cubicBezTo>
                    <a:pt x="1667" y="358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7995002" y="2733134"/>
              <a:ext cx="53142" cy="53142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82" y="1"/>
                    <a:pt x="1" y="358"/>
                    <a:pt x="1" y="834"/>
                  </a:cubicBezTo>
                  <a:cubicBezTo>
                    <a:pt x="1" y="1286"/>
                    <a:pt x="382" y="1668"/>
                    <a:pt x="834" y="1668"/>
                  </a:cubicBezTo>
                  <a:cubicBezTo>
                    <a:pt x="1310" y="1668"/>
                    <a:pt x="1668" y="1286"/>
                    <a:pt x="1668" y="834"/>
                  </a:cubicBezTo>
                  <a:cubicBezTo>
                    <a:pt x="1668" y="358"/>
                    <a:pt x="1310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7864503" y="2438907"/>
              <a:ext cx="45560" cy="37818"/>
            </a:xfrm>
            <a:custGeom>
              <a:rect b="b" l="l" r="r" t="t"/>
              <a:pathLst>
                <a:path extrusionOk="0" h="1187" w="1430">
                  <a:moveTo>
                    <a:pt x="479" y="1"/>
                  </a:moveTo>
                  <a:cubicBezTo>
                    <a:pt x="344" y="1"/>
                    <a:pt x="208" y="58"/>
                    <a:pt x="120" y="162"/>
                  </a:cubicBezTo>
                  <a:cubicBezTo>
                    <a:pt x="0" y="353"/>
                    <a:pt x="24" y="615"/>
                    <a:pt x="215" y="758"/>
                  </a:cubicBezTo>
                  <a:lnTo>
                    <a:pt x="715" y="1115"/>
                  </a:lnTo>
                  <a:cubicBezTo>
                    <a:pt x="786" y="1162"/>
                    <a:pt x="858" y="1186"/>
                    <a:pt x="953" y="1186"/>
                  </a:cubicBezTo>
                  <a:cubicBezTo>
                    <a:pt x="1072" y="1186"/>
                    <a:pt x="1215" y="1115"/>
                    <a:pt x="1286" y="1020"/>
                  </a:cubicBezTo>
                  <a:cubicBezTo>
                    <a:pt x="1429" y="829"/>
                    <a:pt x="1382" y="567"/>
                    <a:pt x="1191" y="448"/>
                  </a:cubicBezTo>
                  <a:lnTo>
                    <a:pt x="715" y="67"/>
                  </a:lnTo>
                  <a:cubicBezTo>
                    <a:pt x="643" y="22"/>
                    <a:pt x="561" y="1"/>
                    <a:pt x="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7977543" y="2438365"/>
              <a:ext cx="45560" cy="38359"/>
            </a:xfrm>
            <a:custGeom>
              <a:rect b="b" l="l" r="r" t="t"/>
              <a:pathLst>
                <a:path extrusionOk="0" h="1204" w="1430">
                  <a:moveTo>
                    <a:pt x="968" y="1"/>
                  </a:moveTo>
                  <a:cubicBezTo>
                    <a:pt x="885" y="1"/>
                    <a:pt x="805" y="28"/>
                    <a:pt x="739" y="84"/>
                  </a:cubicBezTo>
                  <a:lnTo>
                    <a:pt x="215" y="465"/>
                  </a:lnTo>
                  <a:cubicBezTo>
                    <a:pt x="25" y="584"/>
                    <a:pt x="1" y="846"/>
                    <a:pt x="120" y="1037"/>
                  </a:cubicBezTo>
                  <a:cubicBezTo>
                    <a:pt x="215" y="1132"/>
                    <a:pt x="334" y="1203"/>
                    <a:pt x="453" y="1203"/>
                  </a:cubicBezTo>
                  <a:cubicBezTo>
                    <a:pt x="549" y="1203"/>
                    <a:pt x="644" y="1179"/>
                    <a:pt x="715" y="1132"/>
                  </a:cubicBezTo>
                  <a:lnTo>
                    <a:pt x="1215" y="751"/>
                  </a:lnTo>
                  <a:cubicBezTo>
                    <a:pt x="1406" y="608"/>
                    <a:pt x="1430" y="346"/>
                    <a:pt x="1311" y="179"/>
                  </a:cubicBezTo>
                  <a:cubicBezTo>
                    <a:pt x="1224" y="64"/>
                    <a:pt x="1094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7930517" y="2413706"/>
              <a:ext cx="26571" cy="41768"/>
            </a:xfrm>
            <a:custGeom>
              <a:rect b="b" l="l" r="r" t="t"/>
              <a:pathLst>
                <a:path extrusionOk="0" h="1311" w="834">
                  <a:moveTo>
                    <a:pt x="405" y="1"/>
                  </a:moveTo>
                  <a:cubicBezTo>
                    <a:pt x="191" y="1"/>
                    <a:pt x="0" y="167"/>
                    <a:pt x="0" y="406"/>
                  </a:cubicBezTo>
                  <a:lnTo>
                    <a:pt x="0" y="906"/>
                  </a:lnTo>
                  <a:cubicBezTo>
                    <a:pt x="0" y="1120"/>
                    <a:pt x="191" y="1310"/>
                    <a:pt x="405" y="1310"/>
                  </a:cubicBezTo>
                  <a:cubicBezTo>
                    <a:pt x="643" y="1310"/>
                    <a:pt x="834" y="1120"/>
                    <a:pt x="834" y="906"/>
                  </a:cubicBezTo>
                  <a:lnTo>
                    <a:pt x="834" y="406"/>
                  </a:lnTo>
                  <a:cubicBezTo>
                    <a:pt x="834" y="167"/>
                    <a:pt x="643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6" name="Google Shape;1036;p62"/>
          <p:cNvSpPr/>
          <p:nvPr/>
        </p:nvSpPr>
        <p:spPr>
          <a:xfrm>
            <a:off x="2834146" y="2910599"/>
            <a:ext cx="669600" cy="66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2"/>
          <p:cNvSpPr/>
          <p:nvPr/>
        </p:nvSpPr>
        <p:spPr>
          <a:xfrm>
            <a:off x="5640100" y="2910599"/>
            <a:ext cx="669600" cy="66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2"/>
          <p:cNvSpPr/>
          <p:nvPr/>
        </p:nvSpPr>
        <p:spPr>
          <a:xfrm>
            <a:off x="4237123" y="2610261"/>
            <a:ext cx="669600" cy="66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2"/>
          <p:cNvSpPr/>
          <p:nvPr/>
        </p:nvSpPr>
        <p:spPr>
          <a:xfrm>
            <a:off x="7043077" y="2610261"/>
            <a:ext cx="669600" cy="66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62"/>
          <p:cNvGrpSpPr/>
          <p:nvPr/>
        </p:nvGrpSpPr>
        <p:grpSpPr>
          <a:xfrm>
            <a:off x="7212061" y="2810010"/>
            <a:ext cx="331202" cy="270448"/>
            <a:chOff x="2495743" y="1882600"/>
            <a:chExt cx="420361" cy="343164"/>
          </a:xfrm>
        </p:grpSpPr>
        <p:sp>
          <p:nvSpPr>
            <p:cNvPr id="1041" name="Google Shape;1041;p62"/>
            <p:cNvSpPr/>
            <p:nvPr/>
          </p:nvSpPr>
          <p:spPr>
            <a:xfrm>
              <a:off x="2537448" y="1924336"/>
              <a:ext cx="172267" cy="173032"/>
            </a:xfrm>
            <a:custGeom>
              <a:rect b="b" l="l" r="r" t="t"/>
              <a:pathLst>
                <a:path extrusionOk="0" h="5431" w="5407">
                  <a:moveTo>
                    <a:pt x="4716" y="0"/>
                  </a:moveTo>
                  <a:lnTo>
                    <a:pt x="1" y="4716"/>
                  </a:lnTo>
                  <a:cubicBezTo>
                    <a:pt x="572" y="5168"/>
                    <a:pt x="1287" y="5430"/>
                    <a:pt x="2049" y="5430"/>
                  </a:cubicBezTo>
                  <a:cubicBezTo>
                    <a:pt x="2287" y="5430"/>
                    <a:pt x="2525" y="5406"/>
                    <a:pt x="2740" y="5359"/>
                  </a:cubicBezTo>
                  <a:cubicBezTo>
                    <a:pt x="2597" y="4525"/>
                    <a:pt x="2835" y="3644"/>
                    <a:pt x="3454" y="3025"/>
                  </a:cubicBezTo>
                  <a:cubicBezTo>
                    <a:pt x="3960" y="2519"/>
                    <a:pt x="4607" y="2257"/>
                    <a:pt x="5247" y="2257"/>
                  </a:cubicBezTo>
                  <a:cubicBezTo>
                    <a:pt x="5300" y="2257"/>
                    <a:pt x="5354" y="2259"/>
                    <a:pt x="5407" y="2263"/>
                  </a:cubicBezTo>
                  <a:cubicBezTo>
                    <a:pt x="5407" y="2191"/>
                    <a:pt x="5407" y="2120"/>
                    <a:pt x="5407" y="2048"/>
                  </a:cubicBezTo>
                  <a:cubicBezTo>
                    <a:pt x="5407" y="1286"/>
                    <a:pt x="5145" y="572"/>
                    <a:pt x="4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2495743" y="1882600"/>
              <a:ext cx="172267" cy="173032"/>
            </a:xfrm>
            <a:custGeom>
              <a:rect b="b" l="l" r="r" t="t"/>
              <a:pathLst>
                <a:path extrusionOk="0" h="5431" w="5407">
                  <a:moveTo>
                    <a:pt x="3358" y="1"/>
                  </a:moveTo>
                  <a:cubicBezTo>
                    <a:pt x="1500" y="1"/>
                    <a:pt x="0" y="1501"/>
                    <a:pt x="0" y="3358"/>
                  </a:cubicBezTo>
                  <a:cubicBezTo>
                    <a:pt x="0" y="4144"/>
                    <a:pt x="262" y="4859"/>
                    <a:pt x="691" y="5430"/>
                  </a:cubicBezTo>
                  <a:lnTo>
                    <a:pt x="5406" y="691"/>
                  </a:lnTo>
                  <a:cubicBezTo>
                    <a:pt x="4834" y="263"/>
                    <a:pt x="4120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2645198" y="2023739"/>
              <a:ext cx="270906" cy="202024"/>
            </a:xfrm>
            <a:custGeom>
              <a:rect b="b" l="l" r="r" t="t"/>
              <a:pathLst>
                <a:path extrusionOk="0" h="6341" w="8503">
                  <a:moveTo>
                    <a:pt x="1930" y="0"/>
                  </a:moveTo>
                  <a:cubicBezTo>
                    <a:pt x="1477" y="0"/>
                    <a:pt x="1025" y="167"/>
                    <a:pt x="691" y="500"/>
                  </a:cubicBezTo>
                  <a:cubicBezTo>
                    <a:pt x="1" y="1191"/>
                    <a:pt x="1" y="2286"/>
                    <a:pt x="691" y="2977"/>
                  </a:cubicBezTo>
                  <a:lnTo>
                    <a:pt x="3954" y="6216"/>
                  </a:lnTo>
                  <a:cubicBezTo>
                    <a:pt x="4037" y="6299"/>
                    <a:pt x="4144" y="6341"/>
                    <a:pt x="4251" y="6341"/>
                  </a:cubicBezTo>
                  <a:cubicBezTo>
                    <a:pt x="4359" y="6341"/>
                    <a:pt x="4466" y="6299"/>
                    <a:pt x="4549" y="6216"/>
                  </a:cubicBezTo>
                  <a:lnTo>
                    <a:pt x="7812" y="2977"/>
                  </a:lnTo>
                  <a:cubicBezTo>
                    <a:pt x="8502" y="2286"/>
                    <a:pt x="8502" y="1191"/>
                    <a:pt x="7812" y="500"/>
                  </a:cubicBezTo>
                  <a:cubicBezTo>
                    <a:pt x="7478" y="167"/>
                    <a:pt x="7032" y="0"/>
                    <a:pt x="6585" y="0"/>
                  </a:cubicBezTo>
                  <a:cubicBezTo>
                    <a:pt x="6139" y="0"/>
                    <a:pt x="5692" y="167"/>
                    <a:pt x="5359" y="500"/>
                  </a:cubicBezTo>
                  <a:lnTo>
                    <a:pt x="4549" y="1310"/>
                  </a:lnTo>
                  <a:cubicBezTo>
                    <a:pt x="4466" y="1393"/>
                    <a:pt x="4359" y="1435"/>
                    <a:pt x="4251" y="1435"/>
                  </a:cubicBezTo>
                  <a:cubicBezTo>
                    <a:pt x="4144" y="1435"/>
                    <a:pt x="4037" y="1393"/>
                    <a:pt x="3954" y="1310"/>
                  </a:cubicBezTo>
                  <a:lnTo>
                    <a:pt x="3144" y="500"/>
                  </a:lnTo>
                  <a:cubicBezTo>
                    <a:pt x="2811" y="167"/>
                    <a:pt x="2358" y="0"/>
                    <a:pt x="1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62"/>
          <p:cNvGrpSpPr/>
          <p:nvPr/>
        </p:nvGrpSpPr>
        <p:grpSpPr>
          <a:xfrm>
            <a:off x="5809829" y="3079919"/>
            <a:ext cx="331275" cy="331209"/>
            <a:chOff x="6157349" y="4049526"/>
            <a:chExt cx="387003" cy="386972"/>
          </a:xfrm>
        </p:grpSpPr>
        <p:sp>
          <p:nvSpPr>
            <p:cNvPr id="1045" name="Google Shape;1045;p62"/>
            <p:cNvSpPr/>
            <p:nvPr/>
          </p:nvSpPr>
          <p:spPr>
            <a:xfrm>
              <a:off x="6450238" y="4107957"/>
              <a:ext cx="68308" cy="91056"/>
            </a:xfrm>
            <a:custGeom>
              <a:rect b="b" l="l" r="r" t="t"/>
              <a:pathLst>
                <a:path extrusionOk="0" h="2858" w="2144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lnTo>
                    <a:pt x="0" y="2501"/>
                  </a:lnTo>
                  <a:cubicBezTo>
                    <a:pt x="0" y="2715"/>
                    <a:pt x="167" y="2858"/>
                    <a:pt x="357" y="2858"/>
                  </a:cubicBezTo>
                  <a:lnTo>
                    <a:pt x="1786" y="2858"/>
                  </a:lnTo>
                  <a:cubicBezTo>
                    <a:pt x="1977" y="2858"/>
                    <a:pt x="2144" y="2715"/>
                    <a:pt x="2144" y="2501"/>
                  </a:cubicBezTo>
                  <a:lnTo>
                    <a:pt x="2144" y="1072"/>
                  </a:ln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6202877" y="4229343"/>
              <a:ext cx="75158" cy="60725"/>
            </a:xfrm>
            <a:custGeom>
              <a:rect b="b" l="l" r="r" t="t"/>
              <a:pathLst>
                <a:path extrusionOk="0" h="1906" w="2359">
                  <a:moveTo>
                    <a:pt x="501" y="0"/>
                  </a:moveTo>
                  <a:cubicBezTo>
                    <a:pt x="310" y="0"/>
                    <a:pt x="167" y="24"/>
                    <a:pt x="1" y="72"/>
                  </a:cubicBezTo>
                  <a:lnTo>
                    <a:pt x="1" y="1906"/>
                  </a:lnTo>
                  <a:lnTo>
                    <a:pt x="2358" y="1906"/>
                  </a:lnTo>
                  <a:lnTo>
                    <a:pt x="2358" y="1882"/>
                  </a:lnTo>
                  <a:cubicBezTo>
                    <a:pt x="2358" y="858"/>
                    <a:pt x="1525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6256752" y="4379563"/>
              <a:ext cx="188197" cy="56934"/>
            </a:xfrm>
            <a:custGeom>
              <a:rect b="b" l="l" r="r" t="t"/>
              <a:pathLst>
                <a:path extrusionOk="0" h="1787" w="5907">
                  <a:moveTo>
                    <a:pt x="2596" y="1"/>
                  </a:moveTo>
                  <a:lnTo>
                    <a:pt x="2596" y="715"/>
                  </a:lnTo>
                  <a:lnTo>
                    <a:pt x="358" y="715"/>
                  </a:lnTo>
                  <a:cubicBezTo>
                    <a:pt x="167" y="715"/>
                    <a:pt x="1" y="882"/>
                    <a:pt x="1" y="1072"/>
                  </a:cubicBezTo>
                  <a:cubicBezTo>
                    <a:pt x="1" y="1263"/>
                    <a:pt x="167" y="1430"/>
                    <a:pt x="358" y="1430"/>
                  </a:cubicBezTo>
                  <a:lnTo>
                    <a:pt x="691" y="1430"/>
                  </a:lnTo>
                  <a:cubicBezTo>
                    <a:pt x="691" y="1620"/>
                    <a:pt x="858" y="1787"/>
                    <a:pt x="1048" y="1787"/>
                  </a:cubicBezTo>
                  <a:cubicBezTo>
                    <a:pt x="1263" y="1787"/>
                    <a:pt x="1406" y="1620"/>
                    <a:pt x="1406" y="1430"/>
                  </a:cubicBezTo>
                  <a:lnTo>
                    <a:pt x="4501" y="1430"/>
                  </a:lnTo>
                  <a:cubicBezTo>
                    <a:pt x="4501" y="1620"/>
                    <a:pt x="4644" y="1787"/>
                    <a:pt x="4859" y="1787"/>
                  </a:cubicBezTo>
                  <a:cubicBezTo>
                    <a:pt x="5049" y="1787"/>
                    <a:pt x="5216" y="1620"/>
                    <a:pt x="5216" y="1430"/>
                  </a:cubicBezTo>
                  <a:lnTo>
                    <a:pt x="5549" y="1430"/>
                  </a:lnTo>
                  <a:cubicBezTo>
                    <a:pt x="5740" y="1430"/>
                    <a:pt x="5907" y="1263"/>
                    <a:pt x="5907" y="1072"/>
                  </a:cubicBezTo>
                  <a:cubicBezTo>
                    <a:pt x="5907" y="882"/>
                    <a:pt x="5740" y="715"/>
                    <a:pt x="5549" y="715"/>
                  </a:cubicBezTo>
                  <a:lnTo>
                    <a:pt x="3311" y="715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6157349" y="4212585"/>
              <a:ext cx="387003" cy="144262"/>
            </a:xfrm>
            <a:custGeom>
              <a:rect b="b" l="l" r="r" t="t"/>
              <a:pathLst>
                <a:path extrusionOk="0" h="4528" w="12147">
                  <a:moveTo>
                    <a:pt x="7788" y="2170"/>
                  </a:moveTo>
                  <a:lnTo>
                    <a:pt x="7788" y="3146"/>
                  </a:lnTo>
                  <a:lnTo>
                    <a:pt x="5764" y="3146"/>
                  </a:lnTo>
                  <a:lnTo>
                    <a:pt x="6097" y="2170"/>
                  </a:lnTo>
                  <a:close/>
                  <a:moveTo>
                    <a:pt x="9241" y="2170"/>
                  </a:moveTo>
                  <a:lnTo>
                    <a:pt x="9550" y="3146"/>
                  </a:lnTo>
                  <a:lnTo>
                    <a:pt x="8479" y="3146"/>
                  </a:lnTo>
                  <a:lnTo>
                    <a:pt x="8479" y="2170"/>
                  </a:lnTo>
                  <a:close/>
                  <a:moveTo>
                    <a:pt x="341" y="0"/>
                  </a:moveTo>
                  <a:cubicBezTo>
                    <a:pt x="147" y="0"/>
                    <a:pt x="1" y="159"/>
                    <a:pt x="1" y="360"/>
                  </a:cubicBezTo>
                  <a:lnTo>
                    <a:pt x="1" y="4170"/>
                  </a:lnTo>
                  <a:cubicBezTo>
                    <a:pt x="1" y="4384"/>
                    <a:pt x="168" y="4527"/>
                    <a:pt x="358" y="4527"/>
                  </a:cubicBezTo>
                  <a:lnTo>
                    <a:pt x="11789" y="4527"/>
                  </a:lnTo>
                  <a:cubicBezTo>
                    <a:pt x="11980" y="4527"/>
                    <a:pt x="12146" y="4384"/>
                    <a:pt x="12146" y="4170"/>
                  </a:cubicBezTo>
                  <a:lnTo>
                    <a:pt x="12146" y="2313"/>
                  </a:lnTo>
                  <a:cubicBezTo>
                    <a:pt x="12146" y="2122"/>
                    <a:pt x="12003" y="1955"/>
                    <a:pt x="11813" y="1955"/>
                  </a:cubicBezTo>
                  <a:cubicBezTo>
                    <a:pt x="11799" y="1954"/>
                    <a:pt x="11786" y="1953"/>
                    <a:pt x="11772" y="1953"/>
                  </a:cubicBezTo>
                  <a:cubicBezTo>
                    <a:pt x="11578" y="1953"/>
                    <a:pt x="11432" y="2112"/>
                    <a:pt x="11432" y="2313"/>
                  </a:cubicBezTo>
                  <a:lnTo>
                    <a:pt x="11432" y="3146"/>
                  </a:lnTo>
                  <a:lnTo>
                    <a:pt x="10313" y="3146"/>
                  </a:lnTo>
                  <a:lnTo>
                    <a:pt x="9836" y="1717"/>
                  </a:lnTo>
                  <a:cubicBezTo>
                    <a:pt x="9789" y="1574"/>
                    <a:pt x="9646" y="1455"/>
                    <a:pt x="9503" y="1455"/>
                  </a:cubicBezTo>
                  <a:lnTo>
                    <a:pt x="5835" y="1455"/>
                  </a:lnTo>
                  <a:cubicBezTo>
                    <a:pt x="5693" y="1455"/>
                    <a:pt x="5550" y="1574"/>
                    <a:pt x="5502" y="1717"/>
                  </a:cubicBezTo>
                  <a:lnTo>
                    <a:pt x="5026" y="3146"/>
                  </a:lnTo>
                  <a:lnTo>
                    <a:pt x="715" y="3146"/>
                  </a:lnTo>
                  <a:lnTo>
                    <a:pt x="715" y="360"/>
                  </a:lnTo>
                  <a:cubicBezTo>
                    <a:pt x="715" y="169"/>
                    <a:pt x="572" y="3"/>
                    <a:pt x="382" y="3"/>
                  </a:cubicBezTo>
                  <a:cubicBezTo>
                    <a:pt x="368" y="1"/>
                    <a:pt x="355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6339461" y="4049526"/>
              <a:ext cx="156337" cy="187432"/>
            </a:xfrm>
            <a:custGeom>
              <a:rect b="b" l="l" r="r" t="t"/>
              <a:pathLst>
                <a:path extrusionOk="0" h="5883" w="4907">
                  <a:moveTo>
                    <a:pt x="358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1167"/>
                  </a:lnTo>
                  <a:cubicBezTo>
                    <a:pt x="119" y="1144"/>
                    <a:pt x="238" y="1144"/>
                    <a:pt x="358" y="1144"/>
                  </a:cubicBezTo>
                  <a:cubicBezTo>
                    <a:pt x="477" y="1144"/>
                    <a:pt x="596" y="1144"/>
                    <a:pt x="715" y="1167"/>
                  </a:cubicBezTo>
                  <a:lnTo>
                    <a:pt x="715" y="715"/>
                  </a:lnTo>
                  <a:lnTo>
                    <a:pt x="2072" y="715"/>
                  </a:lnTo>
                  <a:lnTo>
                    <a:pt x="2072" y="5883"/>
                  </a:lnTo>
                  <a:lnTo>
                    <a:pt x="2763" y="5883"/>
                  </a:lnTo>
                  <a:lnTo>
                    <a:pt x="2763" y="715"/>
                  </a:lnTo>
                  <a:lnTo>
                    <a:pt x="4192" y="715"/>
                  </a:lnTo>
                  <a:lnTo>
                    <a:pt x="4192" y="1167"/>
                  </a:lnTo>
                  <a:cubicBezTo>
                    <a:pt x="4311" y="1144"/>
                    <a:pt x="4430" y="1144"/>
                    <a:pt x="4549" y="1144"/>
                  </a:cubicBezTo>
                  <a:cubicBezTo>
                    <a:pt x="4668" y="1144"/>
                    <a:pt x="4787" y="1144"/>
                    <a:pt x="4906" y="1167"/>
                  </a:cubicBezTo>
                  <a:lnTo>
                    <a:pt x="4906" y="358"/>
                  </a:lnTo>
                  <a:cubicBezTo>
                    <a:pt x="4906" y="167"/>
                    <a:pt x="4739" y="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6316681" y="4107957"/>
              <a:ext cx="68340" cy="129001"/>
            </a:xfrm>
            <a:custGeom>
              <a:rect b="b" l="l" r="r" t="t"/>
              <a:pathLst>
                <a:path extrusionOk="0" h="4049" w="2145">
                  <a:moveTo>
                    <a:pt x="1073" y="0"/>
                  </a:moveTo>
                  <a:cubicBezTo>
                    <a:pt x="477" y="0"/>
                    <a:pt x="1" y="500"/>
                    <a:pt x="1" y="1072"/>
                  </a:cubicBezTo>
                  <a:lnTo>
                    <a:pt x="1" y="2501"/>
                  </a:lnTo>
                  <a:cubicBezTo>
                    <a:pt x="1" y="2715"/>
                    <a:pt x="168" y="2858"/>
                    <a:pt x="358" y="2858"/>
                  </a:cubicBezTo>
                  <a:lnTo>
                    <a:pt x="715" y="2858"/>
                  </a:lnTo>
                  <a:lnTo>
                    <a:pt x="715" y="4049"/>
                  </a:lnTo>
                  <a:lnTo>
                    <a:pt x="1430" y="4049"/>
                  </a:lnTo>
                  <a:lnTo>
                    <a:pt x="1430" y="2858"/>
                  </a:lnTo>
                  <a:lnTo>
                    <a:pt x="1787" y="2858"/>
                  </a:lnTo>
                  <a:cubicBezTo>
                    <a:pt x="1977" y="2858"/>
                    <a:pt x="2144" y="2715"/>
                    <a:pt x="2144" y="2501"/>
                  </a:cubicBezTo>
                  <a:lnTo>
                    <a:pt x="2144" y="1072"/>
                  </a:lnTo>
                  <a:cubicBezTo>
                    <a:pt x="2144" y="500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62"/>
          <p:cNvGrpSpPr/>
          <p:nvPr/>
        </p:nvGrpSpPr>
        <p:grpSpPr>
          <a:xfrm>
            <a:off x="4409405" y="2761215"/>
            <a:ext cx="331261" cy="367908"/>
            <a:chOff x="1068574" y="1878808"/>
            <a:chExt cx="315637" cy="350556"/>
          </a:xfrm>
        </p:grpSpPr>
        <p:sp>
          <p:nvSpPr>
            <p:cNvPr id="1052" name="Google Shape;1052;p62"/>
            <p:cNvSpPr/>
            <p:nvPr/>
          </p:nvSpPr>
          <p:spPr>
            <a:xfrm>
              <a:off x="1341710" y="1994141"/>
              <a:ext cx="42501" cy="77420"/>
            </a:xfrm>
            <a:custGeom>
              <a:rect b="b" l="l" r="r" t="t"/>
              <a:pathLst>
                <a:path extrusionOk="0" h="2430" w="1334">
                  <a:moveTo>
                    <a:pt x="24" y="0"/>
                  </a:moveTo>
                  <a:cubicBezTo>
                    <a:pt x="24" y="24"/>
                    <a:pt x="24" y="24"/>
                    <a:pt x="24" y="48"/>
                  </a:cubicBezTo>
                  <a:cubicBezTo>
                    <a:pt x="0" y="620"/>
                    <a:pt x="24" y="2239"/>
                    <a:pt x="24" y="2429"/>
                  </a:cubicBezTo>
                  <a:lnTo>
                    <a:pt x="119" y="2429"/>
                  </a:lnTo>
                  <a:cubicBezTo>
                    <a:pt x="786" y="2429"/>
                    <a:pt x="1334" y="1882"/>
                    <a:pt x="1334" y="1215"/>
                  </a:cubicBezTo>
                  <a:cubicBezTo>
                    <a:pt x="1334" y="548"/>
                    <a:pt x="786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1068574" y="1994141"/>
              <a:ext cx="43266" cy="77420"/>
            </a:xfrm>
            <a:custGeom>
              <a:rect b="b" l="l" r="r" t="t"/>
              <a:pathLst>
                <a:path extrusionOk="0" h="2430" w="1358">
                  <a:moveTo>
                    <a:pt x="1215" y="0"/>
                  </a:moveTo>
                  <a:cubicBezTo>
                    <a:pt x="548" y="0"/>
                    <a:pt x="0" y="548"/>
                    <a:pt x="0" y="1215"/>
                  </a:cubicBezTo>
                  <a:cubicBezTo>
                    <a:pt x="0" y="1882"/>
                    <a:pt x="548" y="2429"/>
                    <a:pt x="1215" y="2429"/>
                  </a:cubicBezTo>
                  <a:lnTo>
                    <a:pt x="1358" y="2429"/>
                  </a:lnTo>
                  <a:cubicBezTo>
                    <a:pt x="1358" y="2239"/>
                    <a:pt x="1358" y="643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1298444" y="2054835"/>
              <a:ext cx="22047" cy="90323"/>
            </a:xfrm>
            <a:custGeom>
              <a:rect b="b" l="l" r="r" t="t"/>
              <a:pathLst>
                <a:path extrusionOk="0" h="2835" w="692">
                  <a:moveTo>
                    <a:pt x="691" y="0"/>
                  </a:moveTo>
                  <a:lnTo>
                    <a:pt x="1" y="953"/>
                  </a:lnTo>
                  <a:lnTo>
                    <a:pt x="1" y="2834"/>
                  </a:lnTo>
                  <a:cubicBezTo>
                    <a:pt x="334" y="2406"/>
                    <a:pt x="549" y="1906"/>
                    <a:pt x="620" y="1429"/>
                  </a:cubicBezTo>
                  <a:cubicBezTo>
                    <a:pt x="691" y="882"/>
                    <a:pt x="691" y="524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2"/>
            <p:cNvSpPr/>
            <p:nvPr/>
          </p:nvSpPr>
          <p:spPr>
            <a:xfrm>
              <a:off x="1177822" y="2092780"/>
              <a:ext cx="99435" cy="89558"/>
            </a:xfrm>
            <a:custGeom>
              <a:rect b="b" l="l" r="r" t="t"/>
              <a:pathLst>
                <a:path extrusionOk="0" h="2811" w="3121">
                  <a:moveTo>
                    <a:pt x="0" y="0"/>
                  </a:moveTo>
                  <a:lnTo>
                    <a:pt x="0" y="2310"/>
                  </a:lnTo>
                  <a:cubicBezTo>
                    <a:pt x="429" y="2620"/>
                    <a:pt x="953" y="2810"/>
                    <a:pt x="1548" y="2810"/>
                  </a:cubicBezTo>
                  <a:cubicBezTo>
                    <a:pt x="2144" y="2810"/>
                    <a:pt x="2668" y="2620"/>
                    <a:pt x="3120" y="2310"/>
                  </a:cubicBezTo>
                  <a:lnTo>
                    <a:pt x="31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2"/>
            <p:cNvSpPr/>
            <p:nvPr/>
          </p:nvSpPr>
          <p:spPr>
            <a:xfrm>
              <a:off x="1133823" y="2054835"/>
              <a:ext cx="22015" cy="90323"/>
            </a:xfrm>
            <a:custGeom>
              <a:rect b="b" l="l" r="r" t="t"/>
              <a:pathLst>
                <a:path extrusionOk="0" h="2835" w="691">
                  <a:moveTo>
                    <a:pt x="0" y="0"/>
                  </a:moveTo>
                  <a:cubicBezTo>
                    <a:pt x="0" y="572"/>
                    <a:pt x="0" y="1048"/>
                    <a:pt x="48" y="1429"/>
                  </a:cubicBezTo>
                  <a:cubicBezTo>
                    <a:pt x="143" y="1906"/>
                    <a:pt x="357" y="2406"/>
                    <a:pt x="691" y="2834"/>
                  </a:cubicBezTo>
                  <a:lnTo>
                    <a:pt x="691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1133823" y="1979709"/>
              <a:ext cx="186668" cy="91852"/>
            </a:xfrm>
            <a:custGeom>
              <a:rect b="b" l="l" r="r" t="t"/>
              <a:pathLst>
                <a:path extrusionOk="0" h="2883" w="5859">
                  <a:moveTo>
                    <a:pt x="1715" y="1025"/>
                  </a:moveTo>
                  <a:cubicBezTo>
                    <a:pt x="1905" y="1025"/>
                    <a:pt x="2048" y="1168"/>
                    <a:pt x="2048" y="1358"/>
                  </a:cubicBezTo>
                  <a:lnTo>
                    <a:pt x="2048" y="1715"/>
                  </a:lnTo>
                  <a:cubicBezTo>
                    <a:pt x="2048" y="1906"/>
                    <a:pt x="1905" y="2073"/>
                    <a:pt x="1715" y="2073"/>
                  </a:cubicBezTo>
                  <a:cubicBezTo>
                    <a:pt x="1524" y="2073"/>
                    <a:pt x="1381" y="1906"/>
                    <a:pt x="1381" y="1715"/>
                  </a:cubicBezTo>
                  <a:lnTo>
                    <a:pt x="1381" y="1358"/>
                  </a:lnTo>
                  <a:cubicBezTo>
                    <a:pt x="1381" y="1168"/>
                    <a:pt x="1524" y="1025"/>
                    <a:pt x="1715" y="1025"/>
                  </a:cubicBezTo>
                  <a:close/>
                  <a:moveTo>
                    <a:pt x="4144" y="1025"/>
                  </a:moveTo>
                  <a:cubicBezTo>
                    <a:pt x="4334" y="1025"/>
                    <a:pt x="4477" y="1168"/>
                    <a:pt x="4477" y="1358"/>
                  </a:cubicBezTo>
                  <a:lnTo>
                    <a:pt x="4477" y="1715"/>
                  </a:lnTo>
                  <a:cubicBezTo>
                    <a:pt x="4477" y="1906"/>
                    <a:pt x="4334" y="2073"/>
                    <a:pt x="4144" y="2073"/>
                  </a:cubicBezTo>
                  <a:cubicBezTo>
                    <a:pt x="3953" y="2073"/>
                    <a:pt x="3787" y="1906"/>
                    <a:pt x="3787" y="1715"/>
                  </a:cubicBezTo>
                  <a:lnTo>
                    <a:pt x="3787" y="1358"/>
                  </a:lnTo>
                  <a:cubicBezTo>
                    <a:pt x="3787" y="1168"/>
                    <a:pt x="3953" y="1025"/>
                    <a:pt x="4144" y="1025"/>
                  </a:cubicBezTo>
                  <a:close/>
                  <a:moveTo>
                    <a:pt x="0" y="1"/>
                  </a:moveTo>
                  <a:cubicBezTo>
                    <a:pt x="0" y="310"/>
                    <a:pt x="0" y="787"/>
                    <a:pt x="0" y="1168"/>
                  </a:cubicBezTo>
                  <a:lnTo>
                    <a:pt x="1215" y="2882"/>
                  </a:lnTo>
                  <a:lnTo>
                    <a:pt x="4644" y="2882"/>
                  </a:lnTo>
                  <a:lnTo>
                    <a:pt x="5858" y="1192"/>
                  </a:lnTo>
                  <a:cubicBezTo>
                    <a:pt x="5858" y="977"/>
                    <a:pt x="5858" y="144"/>
                    <a:pt x="5858" y="1"/>
                  </a:cubicBezTo>
                  <a:cubicBezTo>
                    <a:pt x="4882" y="144"/>
                    <a:pt x="3906" y="239"/>
                    <a:pt x="2929" y="239"/>
                  </a:cubicBezTo>
                  <a:cubicBezTo>
                    <a:pt x="1953" y="239"/>
                    <a:pt x="977" y="14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1237751" y="1878808"/>
              <a:ext cx="82740" cy="86532"/>
            </a:xfrm>
            <a:custGeom>
              <a:rect b="b" l="l" r="r" t="t"/>
              <a:pathLst>
                <a:path extrusionOk="0" h="2716" w="2597">
                  <a:moveTo>
                    <a:pt x="1" y="1"/>
                  </a:moveTo>
                  <a:lnTo>
                    <a:pt x="1" y="2715"/>
                  </a:lnTo>
                  <a:cubicBezTo>
                    <a:pt x="882" y="2692"/>
                    <a:pt x="1739" y="2620"/>
                    <a:pt x="2596" y="2477"/>
                  </a:cubicBezTo>
                  <a:lnTo>
                    <a:pt x="2596" y="834"/>
                  </a:lnTo>
                  <a:cubicBezTo>
                    <a:pt x="2596" y="524"/>
                    <a:pt x="2335" y="263"/>
                    <a:pt x="2025" y="263"/>
                  </a:cubicBezTo>
                  <a:lnTo>
                    <a:pt x="1977" y="263"/>
                  </a:lnTo>
                  <a:cubicBezTo>
                    <a:pt x="1954" y="263"/>
                    <a:pt x="739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1133823" y="1878808"/>
              <a:ext cx="82709" cy="86532"/>
            </a:xfrm>
            <a:custGeom>
              <a:rect b="b" l="l" r="r" t="t"/>
              <a:pathLst>
                <a:path extrusionOk="0" h="2716" w="2596">
                  <a:moveTo>
                    <a:pt x="2596" y="1"/>
                  </a:moveTo>
                  <a:cubicBezTo>
                    <a:pt x="1858" y="72"/>
                    <a:pt x="643" y="263"/>
                    <a:pt x="643" y="263"/>
                  </a:cubicBezTo>
                  <a:lnTo>
                    <a:pt x="572" y="263"/>
                  </a:lnTo>
                  <a:cubicBezTo>
                    <a:pt x="262" y="263"/>
                    <a:pt x="0" y="524"/>
                    <a:pt x="0" y="834"/>
                  </a:cubicBezTo>
                  <a:lnTo>
                    <a:pt x="0" y="2477"/>
                  </a:lnTo>
                  <a:cubicBezTo>
                    <a:pt x="857" y="2620"/>
                    <a:pt x="1715" y="2692"/>
                    <a:pt x="2596" y="2715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2"/>
            <p:cNvSpPr/>
            <p:nvPr/>
          </p:nvSpPr>
          <p:spPr>
            <a:xfrm>
              <a:off x="1154309" y="2176221"/>
              <a:ext cx="144167" cy="53142"/>
            </a:xfrm>
            <a:custGeom>
              <a:rect b="b" l="l" r="r" t="t"/>
              <a:pathLst>
                <a:path extrusionOk="0" h="1668" w="4525">
                  <a:moveTo>
                    <a:pt x="0" y="1"/>
                  </a:moveTo>
                  <a:lnTo>
                    <a:pt x="0" y="1668"/>
                  </a:lnTo>
                  <a:lnTo>
                    <a:pt x="4525" y="1668"/>
                  </a:lnTo>
                  <a:lnTo>
                    <a:pt x="4525" y="48"/>
                  </a:lnTo>
                  <a:cubicBezTo>
                    <a:pt x="3882" y="596"/>
                    <a:pt x="3120" y="882"/>
                    <a:pt x="2286" y="882"/>
                  </a:cubicBezTo>
                  <a:cubicBezTo>
                    <a:pt x="1429" y="882"/>
                    <a:pt x="667" y="5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62"/>
          <p:cNvGrpSpPr/>
          <p:nvPr/>
        </p:nvGrpSpPr>
        <p:grpSpPr>
          <a:xfrm>
            <a:off x="3003623" y="3110263"/>
            <a:ext cx="330932" cy="270712"/>
            <a:chOff x="999502" y="2413706"/>
            <a:chExt cx="454515" cy="371806"/>
          </a:xfrm>
        </p:grpSpPr>
        <p:sp>
          <p:nvSpPr>
            <p:cNvPr id="1062" name="Google Shape;1062;p62"/>
            <p:cNvSpPr/>
            <p:nvPr/>
          </p:nvSpPr>
          <p:spPr>
            <a:xfrm>
              <a:off x="999502" y="2491858"/>
              <a:ext cx="80478" cy="293654"/>
            </a:xfrm>
            <a:custGeom>
              <a:rect b="b" l="l" r="r" t="t"/>
              <a:pathLst>
                <a:path extrusionOk="0" h="9217" w="2526">
                  <a:moveTo>
                    <a:pt x="1239" y="1691"/>
                  </a:moveTo>
                  <a:cubicBezTo>
                    <a:pt x="1477" y="1691"/>
                    <a:pt x="1668" y="1858"/>
                    <a:pt x="1668" y="2096"/>
                  </a:cubicBezTo>
                  <a:lnTo>
                    <a:pt x="1668" y="2287"/>
                  </a:lnTo>
                  <a:cubicBezTo>
                    <a:pt x="1668" y="2525"/>
                    <a:pt x="1477" y="2715"/>
                    <a:pt x="1239" y="2715"/>
                  </a:cubicBezTo>
                  <a:cubicBezTo>
                    <a:pt x="1025" y="2715"/>
                    <a:pt x="834" y="2525"/>
                    <a:pt x="834" y="2287"/>
                  </a:cubicBezTo>
                  <a:lnTo>
                    <a:pt x="834" y="2096"/>
                  </a:lnTo>
                  <a:cubicBezTo>
                    <a:pt x="834" y="1858"/>
                    <a:pt x="1025" y="1691"/>
                    <a:pt x="1239" y="1691"/>
                  </a:cubicBezTo>
                  <a:close/>
                  <a:moveTo>
                    <a:pt x="1239" y="3811"/>
                  </a:moveTo>
                  <a:cubicBezTo>
                    <a:pt x="1477" y="3811"/>
                    <a:pt x="1668" y="4001"/>
                    <a:pt x="1668" y="4216"/>
                  </a:cubicBezTo>
                  <a:lnTo>
                    <a:pt x="1668" y="4430"/>
                  </a:lnTo>
                  <a:cubicBezTo>
                    <a:pt x="1668" y="4644"/>
                    <a:pt x="1477" y="4835"/>
                    <a:pt x="1239" y="4835"/>
                  </a:cubicBezTo>
                  <a:cubicBezTo>
                    <a:pt x="1025" y="4835"/>
                    <a:pt x="834" y="4644"/>
                    <a:pt x="834" y="4430"/>
                  </a:cubicBezTo>
                  <a:lnTo>
                    <a:pt x="834" y="4216"/>
                  </a:lnTo>
                  <a:cubicBezTo>
                    <a:pt x="834" y="4001"/>
                    <a:pt x="1025" y="3811"/>
                    <a:pt x="1239" y="3811"/>
                  </a:cubicBezTo>
                  <a:close/>
                  <a:moveTo>
                    <a:pt x="1239" y="5930"/>
                  </a:moveTo>
                  <a:cubicBezTo>
                    <a:pt x="1477" y="5930"/>
                    <a:pt x="1668" y="6121"/>
                    <a:pt x="1668" y="6359"/>
                  </a:cubicBezTo>
                  <a:lnTo>
                    <a:pt x="1668" y="6550"/>
                  </a:lnTo>
                  <a:cubicBezTo>
                    <a:pt x="1668" y="6788"/>
                    <a:pt x="1477" y="6978"/>
                    <a:pt x="1239" y="6978"/>
                  </a:cubicBezTo>
                  <a:cubicBezTo>
                    <a:pt x="1025" y="6978"/>
                    <a:pt x="834" y="6788"/>
                    <a:pt x="834" y="6550"/>
                  </a:cubicBezTo>
                  <a:lnTo>
                    <a:pt x="834" y="6359"/>
                  </a:lnTo>
                  <a:cubicBezTo>
                    <a:pt x="834" y="6121"/>
                    <a:pt x="1025" y="5930"/>
                    <a:pt x="1239" y="5930"/>
                  </a:cubicBezTo>
                  <a:close/>
                  <a:moveTo>
                    <a:pt x="1239" y="1"/>
                  </a:moveTo>
                  <a:cubicBezTo>
                    <a:pt x="1168" y="1"/>
                    <a:pt x="1073" y="24"/>
                    <a:pt x="1025" y="72"/>
                  </a:cubicBezTo>
                  <a:lnTo>
                    <a:pt x="168" y="644"/>
                  </a:lnTo>
                  <a:cubicBezTo>
                    <a:pt x="72" y="715"/>
                    <a:pt x="1" y="834"/>
                    <a:pt x="1" y="977"/>
                  </a:cubicBezTo>
                  <a:lnTo>
                    <a:pt x="1" y="8788"/>
                  </a:lnTo>
                  <a:cubicBezTo>
                    <a:pt x="1" y="9026"/>
                    <a:pt x="168" y="9217"/>
                    <a:pt x="406" y="9217"/>
                  </a:cubicBezTo>
                  <a:lnTo>
                    <a:pt x="2525" y="9217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2"/>
            <p:cNvSpPr/>
            <p:nvPr/>
          </p:nvSpPr>
          <p:spPr>
            <a:xfrm>
              <a:off x="1372805" y="2491858"/>
              <a:ext cx="81211" cy="293654"/>
            </a:xfrm>
            <a:custGeom>
              <a:rect b="b" l="l" r="r" t="t"/>
              <a:pathLst>
                <a:path extrusionOk="0" h="9217" w="2549">
                  <a:moveTo>
                    <a:pt x="1287" y="1691"/>
                  </a:moveTo>
                  <a:cubicBezTo>
                    <a:pt x="1525" y="1691"/>
                    <a:pt x="1715" y="1858"/>
                    <a:pt x="1715" y="2096"/>
                  </a:cubicBezTo>
                  <a:lnTo>
                    <a:pt x="1715" y="2287"/>
                  </a:lnTo>
                  <a:cubicBezTo>
                    <a:pt x="1715" y="2525"/>
                    <a:pt x="1525" y="2715"/>
                    <a:pt x="1287" y="2715"/>
                  </a:cubicBezTo>
                  <a:cubicBezTo>
                    <a:pt x="1049" y="2715"/>
                    <a:pt x="882" y="2525"/>
                    <a:pt x="882" y="2287"/>
                  </a:cubicBezTo>
                  <a:lnTo>
                    <a:pt x="882" y="2096"/>
                  </a:lnTo>
                  <a:cubicBezTo>
                    <a:pt x="882" y="1858"/>
                    <a:pt x="1049" y="1691"/>
                    <a:pt x="1287" y="1691"/>
                  </a:cubicBezTo>
                  <a:close/>
                  <a:moveTo>
                    <a:pt x="1287" y="3811"/>
                  </a:moveTo>
                  <a:cubicBezTo>
                    <a:pt x="1525" y="3811"/>
                    <a:pt x="1715" y="4001"/>
                    <a:pt x="1715" y="4216"/>
                  </a:cubicBezTo>
                  <a:lnTo>
                    <a:pt x="1715" y="4430"/>
                  </a:lnTo>
                  <a:cubicBezTo>
                    <a:pt x="1715" y="4644"/>
                    <a:pt x="1525" y="4835"/>
                    <a:pt x="1287" y="4835"/>
                  </a:cubicBezTo>
                  <a:cubicBezTo>
                    <a:pt x="1049" y="4835"/>
                    <a:pt x="882" y="4644"/>
                    <a:pt x="882" y="4430"/>
                  </a:cubicBezTo>
                  <a:lnTo>
                    <a:pt x="882" y="4216"/>
                  </a:lnTo>
                  <a:cubicBezTo>
                    <a:pt x="882" y="4001"/>
                    <a:pt x="1049" y="3811"/>
                    <a:pt x="1287" y="3811"/>
                  </a:cubicBezTo>
                  <a:close/>
                  <a:moveTo>
                    <a:pt x="1287" y="5930"/>
                  </a:moveTo>
                  <a:cubicBezTo>
                    <a:pt x="1525" y="5930"/>
                    <a:pt x="1715" y="6121"/>
                    <a:pt x="1715" y="6359"/>
                  </a:cubicBezTo>
                  <a:lnTo>
                    <a:pt x="1715" y="6550"/>
                  </a:lnTo>
                  <a:cubicBezTo>
                    <a:pt x="1715" y="6788"/>
                    <a:pt x="1525" y="6978"/>
                    <a:pt x="1287" y="6978"/>
                  </a:cubicBezTo>
                  <a:cubicBezTo>
                    <a:pt x="1049" y="6978"/>
                    <a:pt x="882" y="6788"/>
                    <a:pt x="882" y="6550"/>
                  </a:cubicBezTo>
                  <a:lnTo>
                    <a:pt x="882" y="6359"/>
                  </a:lnTo>
                  <a:cubicBezTo>
                    <a:pt x="882" y="6121"/>
                    <a:pt x="1049" y="5930"/>
                    <a:pt x="1287" y="5930"/>
                  </a:cubicBezTo>
                  <a:close/>
                  <a:moveTo>
                    <a:pt x="1" y="1"/>
                  </a:moveTo>
                  <a:lnTo>
                    <a:pt x="1" y="9217"/>
                  </a:lnTo>
                  <a:lnTo>
                    <a:pt x="2120" y="9217"/>
                  </a:lnTo>
                  <a:cubicBezTo>
                    <a:pt x="2358" y="9217"/>
                    <a:pt x="2549" y="9026"/>
                    <a:pt x="2549" y="8788"/>
                  </a:cubicBezTo>
                  <a:lnTo>
                    <a:pt x="2549" y="977"/>
                  </a:lnTo>
                  <a:cubicBezTo>
                    <a:pt x="2549" y="834"/>
                    <a:pt x="2477" y="715"/>
                    <a:pt x="2358" y="644"/>
                  </a:cubicBezTo>
                  <a:lnTo>
                    <a:pt x="1525" y="72"/>
                  </a:lnTo>
                  <a:cubicBezTo>
                    <a:pt x="1453" y="24"/>
                    <a:pt x="1382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2"/>
            <p:cNvSpPr/>
            <p:nvPr/>
          </p:nvSpPr>
          <p:spPr>
            <a:xfrm>
              <a:off x="1202864" y="2717969"/>
              <a:ext cx="47822" cy="67543"/>
            </a:xfrm>
            <a:custGeom>
              <a:rect b="b" l="l" r="r" t="t"/>
              <a:pathLst>
                <a:path extrusionOk="0" h="2120" w="1501">
                  <a:moveTo>
                    <a:pt x="0" y="0"/>
                  </a:moveTo>
                  <a:lnTo>
                    <a:pt x="0" y="2120"/>
                  </a:lnTo>
                  <a:lnTo>
                    <a:pt x="1501" y="2120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2"/>
            <p:cNvSpPr/>
            <p:nvPr/>
          </p:nvSpPr>
          <p:spPr>
            <a:xfrm>
              <a:off x="1106488" y="2413706"/>
              <a:ext cx="239810" cy="371806"/>
            </a:xfrm>
            <a:custGeom>
              <a:rect b="b" l="l" r="r" t="t"/>
              <a:pathLst>
                <a:path extrusionOk="0" h="11670" w="7527">
                  <a:moveTo>
                    <a:pt x="3763" y="1691"/>
                  </a:moveTo>
                  <a:cubicBezTo>
                    <a:pt x="4002" y="1691"/>
                    <a:pt x="4192" y="1858"/>
                    <a:pt x="4192" y="2096"/>
                  </a:cubicBezTo>
                  <a:lnTo>
                    <a:pt x="4192" y="2692"/>
                  </a:lnTo>
                  <a:lnTo>
                    <a:pt x="4788" y="2692"/>
                  </a:lnTo>
                  <a:cubicBezTo>
                    <a:pt x="5002" y="2692"/>
                    <a:pt x="5192" y="2882"/>
                    <a:pt x="5192" y="3120"/>
                  </a:cubicBezTo>
                  <a:cubicBezTo>
                    <a:pt x="5192" y="3335"/>
                    <a:pt x="5002" y="3525"/>
                    <a:pt x="4788" y="3525"/>
                  </a:cubicBezTo>
                  <a:lnTo>
                    <a:pt x="4192" y="3525"/>
                  </a:lnTo>
                  <a:lnTo>
                    <a:pt x="4192" y="4121"/>
                  </a:lnTo>
                  <a:cubicBezTo>
                    <a:pt x="4192" y="4359"/>
                    <a:pt x="4002" y="4525"/>
                    <a:pt x="3763" y="4525"/>
                  </a:cubicBezTo>
                  <a:cubicBezTo>
                    <a:pt x="3525" y="4525"/>
                    <a:pt x="3359" y="4359"/>
                    <a:pt x="3359" y="4121"/>
                  </a:cubicBezTo>
                  <a:lnTo>
                    <a:pt x="3359" y="3525"/>
                  </a:lnTo>
                  <a:lnTo>
                    <a:pt x="2763" y="3525"/>
                  </a:lnTo>
                  <a:cubicBezTo>
                    <a:pt x="2525" y="3525"/>
                    <a:pt x="2335" y="3335"/>
                    <a:pt x="2335" y="3120"/>
                  </a:cubicBezTo>
                  <a:cubicBezTo>
                    <a:pt x="2335" y="2882"/>
                    <a:pt x="2525" y="2692"/>
                    <a:pt x="2763" y="2692"/>
                  </a:cubicBezTo>
                  <a:lnTo>
                    <a:pt x="3359" y="2692"/>
                  </a:lnTo>
                  <a:lnTo>
                    <a:pt x="3359" y="2096"/>
                  </a:lnTo>
                  <a:cubicBezTo>
                    <a:pt x="3359" y="1858"/>
                    <a:pt x="3525" y="1691"/>
                    <a:pt x="3763" y="1691"/>
                  </a:cubicBezTo>
                  <a:close/>
                  <a:moveTo>
                    <a:pt x="5407" y="5383"/>
                  </a:moveTo>
                  <a:cubicBezTo>
                    <a:pt x="5645" y="5383"/>
                    <a:pt x="5835" y="5549"/>
                    <a:pt x="5835" y="5788"/>
                  </a:cubicBezTo>
                  <a:cubicBezTo>
                    <a:pt x="5835" y="6026"/>
                    <a:pt x="5645" y="6216"/>
                    <a:pt x="5407" y="6216"/>
                  </a:cubicBezTo>
                  <a:lnTo>
                    <a:pt x="2120" y="6216"/>
                  </a:lnTo>
                  <a:cubicBezTo>
                    <a:pt x="1906" y="6216"/>
                    <a:pt x="1715" y="6026"/>
                    <a:pt x="1715" y="5788"/>
                  </a:cubicBezTo>
                  <a:cubicBezTo>
                    <a:pt x="1715" y="5549"/>
                    <a:pt x="1906" y="5383"/>
                    <a:pt x="2120" y="5383"/>
                  </a:cubicBezTo>
                  <a:close/>
                  <a:moveTo>
                    <a:pt x="5407" y="7050"/>
                  </a:moveTo>
                  <a:cubicBezTo>
                    <a:pt x="5645" y="7050"/>
                    <a:pt x="5835" y="7240"/>
                    <a:pt x="5835" y="7455"/>
                  </a:cubicBezTo>
                  <a:cubicBezTo>
                    <a:pt x="5835" y="7693"/>
                    <a:pt x="5645" y="7883"/>
                    <a:pt x="5407" y="7883"/>
                  </a:cubicBezTo>
                  <a:lnTo>
                    <a:pt x="2120" y="7883"/>
                  </a:lnTo>
                  <a:cubicBezTo>
                    <a:pt x="1906" y="7883"/>
                    <a:pt x="1715" y="7693"/>
                    <a:pt x="1715" y="7455"/>
                  </a:cubicBezTo>
                  <a:cubicBezTo>
                    <a:pt x="1715" y="7240"/>
                    <a:pt x="1906" y="7050"/>
                    <a:pt x="2120" y="7050"/>
                  </a:cubicBezTo>
                  <a:close/>
                  <a:moveTo>
                    <a:pt x="1811" y="1"/>
                  </a:moveTo>
                  <a:cubicBezTo>
                    <a:pt x="1715" y="1"/>
                    <a:pt x="1620" y="48"/>
                    <a:pt x="1549" y="96"/>
                  </a:cubicBezTo>
                  <a:lnTo>
                    <a:pt x="168" y="1215"/>
                  </a:lnTo>
                  <a:cubicBezTo>
                    <a:pt x="72" y="1287"/>
                    <a:pt x="1" y="1406"/>
                    <a:pt x="1" y="1549"/>
                  </a:cubicBezTo>
                  <a:lnTo>
                    <a:pt x="1" y="11241"/>
                  </a:lnTo>
                  <a:cubicBezTo>
                    <a:pt x="1" y="11479"/>
                    <a:pt x="191" y="11670"/>
                    <a:pt x="429" y="11670"/>
                  </a:cubicBezTo>
                  <a:lnTo>
                    <a:pt x="2192" y="11670"/>
                  </a:lnTo>
                  <a:lnTo>
                    <a:pt x="2192" y="9145"/>
                  </a:lnTo>
                  <a:cubicBezTo>
                    <a:pt x="2192" y="8907"/>
                    <a:pt x="2358" y="8717"/>
                    <a:pt x="2597" y="8717"/>
                  </a:cubicBezTo>
                  <a:lnTo>
                    <a:pt x="4930" y="8717"/>
                  </a:lnTo>
                  <a:cubicBezTo>
                    <a:pt x="5169" y="8717"/>
                    <a:pt x="5359" y="8907"/>
                    <a:pt x="5359" y="9145"/>
                  </a:cubicBezTo>
                  <a:lnTo>
                    <a:pt x="5359" y="11670"/>
                  </a:lnTo>
                  <a:lnTo>
                    <a:pt x="7121" y="11670"/>
                  </a:lnTo>
                  <a:cubicBezTo>
                    <a:pt x="7336" y="11670"/>
                    <a:pt x="7526" y="11479"/>
                    <a:pt x="7526" y="11241"/>
                  </a:cubicBezTo>
                  <a:lnTo>
                    <a:pt x="7526" y="1549"/>
                  </a:lnTo>
                  <a:cubicBezTo>
                    <a:pt x="7526" y="1406"/>
                    <a:pt x="7479" y="1287"/>
                    <a:pt x="7383" y="1215"/>
                  </a:cubicBezTo>
                  <a:lnTo>
                    <a:pt x="5978" y="96"/>
                  </a:lnTo>
                  <a:cubicBezTo>
                    <a:pt x="5907" y="48"/>
                    <a:pt x="5812" y="1"/>
                    <a:pt x="5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6" name="Google Shape;1066;p62"/>
          <p:cNvSpPr txBox="1"/>
          <p:nvPr/>
        </p:nvSpPr>
        <p:spPr>
          <a:xfrm>
            <a:off x="2036865" y="1275475"/>
            <a:ext cx="210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Tuesday</a:t>
            </a:r>
            <a:endParaRPr sz="1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67" name="Google Shape;1067;p62"/>
          <p:cNvSpPr txBox="1"/>
          <p:nvPr/>
        </p:nvSpPr>
        <p:spPr>
          <a:xfrm>
            <a:off x="5005280" y="1275475"/>
            <a:ext cx="210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Thursday</a:t>
            </a:r>
            <a:endParaRPr sz="1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cxnSp>
        <p:nvCxnSpPr>
          <p:cNvPr id="1068" name="Google Shape;1068;p62"/>
          <p:cNvCxnSpPr>
            <a:stCxn id="1025" idx="6"/>
            <a:endCxn id="1036" idx="2"/>
          </p:cNvCxnSpPr>
          <p:nvPr/>
        </p:nvCxnSpPr>
        <p:spPr>
          <a:xfrm>
            <a:off x="2106961" y="2945061"/>
            <a:ext cx="727200" cy="30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62"/>
          <p:cNvCxnSpPr>
            <a:stCxn id="1036" idx="6"/>
            <a:endCxn id="1038" idx="2"/>
          </p:cNvCxnSpPr>
          <p:nvPr/>
        </p:nvCxnSpPr>
        <p:spPr>
          <a:xfrm flipH="1" rot="10800000">
            <a:off x="3503746" y="2945099"/>
            <a:ext cx="733500" cy="30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62"/>
          <p:cNvCxnSpPr>
            <a:stCxn id="1038" idx="6"/>
            <a:endCxn id="1037" idx="2"/>
          </p:cNvCxnSpPr>
          <p:nvPr/>
        </p:nvCxnSpPr>
        <p:spPr>
          <a:xfrm>
            <a:off x="4906723" y="2945061"/>
            <a:ext cx="733500" cy="30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62"/>
          <p:cNvCxnSpPr>
            <a:stCxn id="1037" idx="6"/>
            <a:endCxn id="1039" idx="2"/>
          </p:cNvCxnSpPr>
          <p:nvPr/>
        </p:nvCxnSpPr>
        <p:spPr>
          <a:xfrm flipH="1" rot="10800000">
            <a:off x="6309700" y="2945099"/>
            <a:ext cx="733500" cy="30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62"/>
          <p:cNvSpPr txBox="1"/>
          <p:nvPr/>
        </p:nvSpPr>
        <p:spPr>
          <a:xfrm>
            <a:off x="714200" y="3906782"/>
            <a:ext cx="210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Monday</a:t>
            </a:r>
            <a:endParaRPr sz="1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73" name="Google Shape;1073;p62"/>
          <p:cNvSpPr txBox="1"/>
          <p:nvPr/>
        </p:nvSpPr>
        <p:spPr>
          <a:xfrm>
            <a:off x="3523158" y="3906782"/>
            <a:ext cx="210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Wednesday</a:t>
            </a:r>
            <a:endParaRPr sz="1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74" name="Google Shape;1074;p62"/>
          <p:cNvSpPr txBox="1"/>
          <p:nvPr/>
        </p:nvSpPr>
        <p:spPr>
          <a:xfrm>
            <a:off x="6326017" y="3906782"/>
            <a:ext cx="2103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Friday</a:t>
            </a:r>
            <a:endParaRPr sz="15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aphicFrame>
        <p:nvGraphicFramePr>
          <p:cNvPr id="1080" name="Google Shape;1080;p63"/>
          <p:cNvGraphicFramePr/>
          <p:nvPr/>
        </p:nvGraphicFramePr>
        <p:xfrm>
          <a:off x="1230365" y="114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{32FF23C8-6FA9-4E4D-946C-F3D3BBDE9B7B}</a:tableStyleId>
              </a:tblPr>
              <a:tblGrid>
                <a:gridCol w="954750"/>
                <a:gridCol w="954750"/>
                <a:gridCol w="954750"/>
                <a:gridCol w="954750"/>
                <a:gridCol w="954750"/>
                <a:gridCol w="954750"/>
                <a:gridCol w="954750"/>
              </a:tblGrid>
              <a:tr h="215250">
                <a:tc gridSpan="5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Accept</a:t>
                      </a:r>
                      <a:endParaRPr sz="160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Reject</a:t>
                      </a:r>
                      <a:endParaRPr sz="160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2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Hypothesis 1: 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there are approx 80k patients under our care and not 135k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8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Hypothesis 2: age data can be used as a proxy for risk 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1" name="Google Shape;1081;p63"/>
          <p:cNvSpPr/>
          <p:nvPr/>
        </p:nvSpPr>
        <p:spPr>
          <a:xfrm>
            <a:off x="6333775" y="1727275"/>
            <a:ext cx="246300" cy="24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3"/>
          <p:cNvSpPr/>
          <p:nvPr/>
        </p:nvSpPr>
        <p:spPr>
          <a:xfrm>
            <a:off x="6333775" y="2218096"/>
            <a:ext cx="246300" cy="24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63"/>
          <p:cNvGrpSpPr/>
          <p:nvPr/>
        </p:nvGrpSpPr>
        <p:grpSpPr>
          <a:xfrm>
            <a:off x="1230375" y="2884634"/>
            <a:ext cx="3105300" cy="2079981"/>
            <a:chOff x="1247775" y="1009650"/>
            <a:chExt cx="3105300" cy="3362400"/>
          </a:xfrm>
        </p:grpSpPr>
        <p:sp>
          <p:nvSpPr>
            <p:cNvPr id="1084" name="Google Shape;1084;p6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3"/>
            <p:cNvSpPr/>
            <p:nvPr/>
          </p:nvSpPr>
          <p:spPr>
            <a:xfrm>
              <a:off x="4205829" y="10841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3"/>
            <p:cNvSpPr/>
            <p:nvPr/>
          </p:nvSpPr>
          <p:spPr>
            <a:xfrm>
              <a:off x="4078426" y="10841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3"/>
            <p:cNvSpPr/>
            <p:nvPr/>
          </p:nvSpPr>
          <p:spPr>
            <a:xfrm>
              <a:off x="3931180" y="10830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63"/>
          <p:cNvGrpSpPr/>
          <p:nvPr/>
        </p:nvGrpSpPr>
        <p:grpSpPr>
          <a:xfrm>
            <a:off x="4789075" y="2884634"/>
            <a:ext cx="3105300" cy="2079981"/>
            <a:chOff x="1247775" y="1009650"/>
            <a:chExt cx="3105300" cy="3362400"/>
          </a:xfrm>
        </p:grpSpPr>
        <p:sp>
          <p:nvSpPr>
            <p:cNvPr id="1090" name="Google Shape;1090;p6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3"/>
            <p:cNvSpPr/>
            <p:nvPr/>
          </p:nvSpPr>
          <p:spPr>
            <a:xfrm>
              <a:off x="4205829" y="10841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3"/>
            <p:cNvSpPr/>
            <p:nvPr/>
          </p:nvSpPr>
          <p:spPr>
            <a:xfrm>
              <a:off x="4078426" y="10841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3"/>
            <p:cNvSpPr/>
            <p:nvPr/>
          </p:nvSpPr>
          <p:spPr>
            <a:xfrm>
              <a:off x="3931180" y="10830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63"/>
          <p:cNvSpPr txBox="1"/>
          <p:nvPr>
            <p:ph type="title"/>
          </p:nvPr>
        </p:nvSpPr>
        <p:spPr>
          <a:xfrm>
            <a:off x="5042582" y="30672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Further research</a:t>
            </a:r>
            <a:endParaRPr sz="2400"/>
          </a:p>
        </p:txBody>
      </p:sp>
      <p:sp>
        <p:nvSpPr>
          <p:cNvPr id="1096" name="Google Shape;1096;p63"/>
          <p:cNvSpPr txBox="1"/>
          <p:nvPr>
            <p:ph idx="4294967295" type="title"/>
          </p:nvPr>
        </p:nvSpPr>
        <p:spPr>
          <a:xfrm>
            <a:off x="1501275" y="30672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Implications</a:t>
            </a:r>
            <a:endParaRPr sz="2400"/>
          </a:p>
        </p:txBody>
      </p:sp>
      <p:sp>
        <p:nvSpPr>
          <p:cNvPr id="1097" name="Google Shape;1097;p63"/>
          <p:cNvSpPr txBox="1"/>
          <p:nvPr>
            <p:ph idx="4294967295" type="subTitle"/>
          </p:nvPr>
        </p:nvSpPr>
        <p:spPr>
          <a:xfrm>
            <a:off x="5136100" y="3664900"/>
            <a:ext cx="25635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Model to translate age into risk segment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Resource planning by geographical area</a:t>
            </a:r>
            <a:endParaRPr sz="1100"/>
          </a:p>
        </p:txBody>
      </p:sp>
      <p:sp>
        <p:nvSpPr>
          <p:cNvPr id="1098" name="Google Shape;1098;p63"/>
          <p:cNvSpPr txBox="1"/>
          <p:nvPr>
            <p:ph idx="4294967295" type="subTitle"/>
          </p:nvPr>
        </p:nvSpPr>
        <p:spPr>
          <a:xfrm>
            <a:off x="1594800" y="366490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number of Allied Healthcare Professionals can now be determined based on (a) number of patients (b) their risk profile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