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4860897" cy="3291840"/>
          </a:xfrm>
          <a:prstGeom prst="rect">
            <a:avLst/>
          </a:prstGeom>
        </p:spPr>
      </p:pic>
      <p:pic>
        <p:nvPicPr>
          <p:cNvPr id="4" name="Picture 3" descr="repl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83280"/>
            <a:ext cx="4929809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20640" cy="3291840"/>
          </a:xfrm>
          <a:prstGeom prst="rect">
            <a:avLst/>
          </a:prstGeom>
        </p:spPr>
      </p:pic>
      <p:pic>
        <p:nvPicPr>
          <p:cNvPr id="4" name="Picture 3" descr="last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2809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85683" cy="3291840"/>
          </a:xfrm>
          <a:prstGeom prst="rect">
            <a:avLst/>
          </a:prstGeom>
        </p:spPr>
      </p:pic>
      <p:pic>
        <p:nvPicPr>
          <p:cNvPr id="4" name="Picture 3" descr="last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75798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80383" cy="3291840"/>
          </a:xfrm>
          <a:prstGeom prst="rect">
            <a:avLst/>
          </a:prstGeom>
        </p:spPr>
      </p:pic>
      <p:pic>
        <p:nvPicPr>
          <p:cNvPr id="4" name="Picture 3" descr="last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60612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10038" cy="3291840"/>
          </a:xfrm>
          <a:prstGeom prst="rect">
            <a:avLst/>
          </a:prstGeom>
        </p:spPr>
      </p:pic>
      <p:pic>
        <p:nvPicPr>
          <p:cNvPr id="4" name="Picture 3" descr="last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62952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253162" cy="3291840"/>
          </a:xfrm>
          <a:prstGeom prst="rect">
            <a:avLst/>
          </a:prstGeom>
        </p:spPr>
      </p:pic>
      <p:pic>
        <p:nvPicPr>
          <p:cNvPr id="4" name="Picture 3" descr="last_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81099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85683" cy="3291840"/>
          </a:xfrm>
          <a:prstGeom prst="rect">
            <a:avLst/>
          </a:prstGeom>
        </p:spPr>
      </p:pic>
      <p:pic>
        <p:nvPicPr>
          <p:cNvPr id="4" name="Picture 3" descr="last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49294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04737" cy="3291840"/>
          </a:xfrm>
          <a:prstGeom prst="rect">
            <a:avLst/>
          </a:prstGeom>
        </p:spPr>
      </p:pic>
      <p:pic>
        <p:nvPicPr>
          <p:cNvPr id="4" name="Picture 3" descr="last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81816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20640" cy="3291840"/>
          </a:xfrm>
          <a:prstGeom prst="rect">
            <a:avLst/>
          </a:prstGeom>
        </p:spPr>
      </p:pic>
      <p:pic>
        <p:nvPicPr>
          <p:cNvPr id="4" name="Picture 3" descr="last_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91701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