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rept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4813190" cy="3291840"/>
          </a:xfrm>
          <a:prstGeom prst="rect">
            <a:avLst/>
          </a:prstGeom>
        </p:spPr>
      </p:pic>
      <p:pic>
        <p:nvPicPr>
          <p:cNvPr id="4" name="Picture 3" descr="repla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504" y="3383280"/>
            <a:ext cx="4988118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072932" cy="3291840"/>
          </a:xfrm>
          <a:prstGeom prst="rect">
            <a:avLst/>
          </a:prstGeom>
        </p:spPr>
      </p:pic>
      <p:pic>
        <p:nvPicPr>
          <p:cNvPr id="4" name="Picture 3" descr="last_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385683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332675" cy="3291840"/>
          </a:xfrm>
          <a:prstGeom prst="rect">
            <a:avLst/>
          </a:prstGeom>
        </p:spPr>
      </p:pic>
      <p:pic>
        <p:nvPicPr>
          <p:cNvPr id="4" name="Picture 3" descr="last_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475798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332675" cy="3291840"/>
          </a:xfrm>
          <a:prstGeom prst="rect">
            <a:avLst/>
          </a:prstGeom>
        </p:spPr>
      </p:pic>
      <p:pic>
        <p:nvPicPr>
          <p:cNvPr id="4" name="Picture 3" descr="last_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507603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062330" cy="3291840"/>
          </a:xfrm>
          <a:prstGeom prst="rect">
            <a:avLst/>
          </a:prstGeom>
        </p:spPr>
      </p:pic>
      <p:pic>
        <p:nvPicPr>
          <p:cNvPr id="4" name="Picture 3" descr="last_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433391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205454" cy="3291840"/>
          </a:xfrm>
          <a:prstGeom prst="rect">
            <a:avLst/>
          </a:prstGeom>
        </p:spPr>
      </p:pic>
      <p:pic>
        <p:nvPicPr>
          <p:cNvPr id="4" name="Picture 3" descr="last_0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406887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332675" cy="3291840"/>
          </a:xfrm>
          <a:prstGeom prst="rect">
            <a:avLst/>
          </a:prstGeom>
        </p:spPr>
      </p:pic>
      <p:pic>
        <p:nvPicPr>
          <p:cNvPr id="4" name="Picture 3" descr="last_0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401586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057030" cy="3291840"/>
          </a:xfrm>
          <a:prstGeom prst="rect">
            <a:avLst/>
          </a:prstGeom>
        </p:spPr>
      </p:pic>
      <p:pic>
        <p:nvPicPr>
          <p:cNvPr id="4" name="Picture 3" descr="last_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42809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072932" cy="3291840"/>
          </a:xfrm>
          <a:prstGeom prst="rect">
            <a:avLst/>
          </a:prstGeom>
        </p:spPr>
      </p:pic>
      <p:pic>
        <p:nvPicPr>
          <p:cNvPr id="4" name="Picture 3" descr="last_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433391" cy="3291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