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repto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4839694" cy="3291840"/>
          </a:xfrm>
          <a:prstGeom prst="rect">
            <a:avLst/>
          </a:prstGeom>
        </p:spPr>
      </p:pic>
      <p:pic>
        <p:nvPicPr>
          <p:cNvPr id="4" name="Picture 3" descr="repla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504" y="3383280"/>
            <a:ext cx="5019923" cy="32918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op_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5094136" cy="3291840"/>
          </a:xfrm>
          <a:prstGeom prst="rect">
            <a:avLst/>
          </a:prstGeom>
        </p:spPr>
      </p:pic>
      <p:pic>
        <p:nvPicPr>
          <p:cNvPr id="4" name="Picture 3" descr="last_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920" y="3383280"/>
            <a:ext cx="5406887" cy="32918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op_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5242560" cy="3291840"/>
          </a:xfrm>
          <a:prstGeom prst="rect">
            <a:avLst/>
          </a:prstGeom>
        </p:spPr>
      </p:pic>
      <p:pic>
        <p:nvPicPr>
          <p:cNvPr id="4" name="Picture 3" descr="last_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920" y="3383280"/>
            <a:ext cx="5576515" cy="32918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op_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5359179" cy="3291840"/>
          </a:xfrm>
          <a:prstGeom prst="rect">
            <a:avLst/>
          </a:prstGeom>
        </p:spPr>
      </p:pic>
      <p:pic>
        <p:nvPicPr>
          <p:cNvPr id="4" name="Picture 3" descr="last_0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920" y="3383280"/>
            <a:ext cx="5449294" cy="32918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op_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5088835" cy="3291840"/>
          </a:xfrm>
          <a:prstGeom prst="rect">
            <a:avLst/>
          </a:prstGeom>
        </p:spPr>
      </p:pic>
      <p:pic>
        <p:nvPicPr>
          <p:cNvPr id="4" name="Picture 3" descr="last_0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920" y="3383280"/>
            <a:ext cx="5322073" cy="32918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op_0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5216056" cy="3291840"/>
          </a:xfrm>
          <a:prstGeom prst="rect">
            <a:avLst/>
          </a:prstGeom>
        </p:spPr>
      </p:pic>
      <p:pic>
        <p:nvPicPr>
          <p:cNvPr id="4" name="Picture 3" descr="last_0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920" y="3383280"/>
            <a:ext cx="5454595" cy="32918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op_0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5359179" cy="3291840"/>
          </a:xfrm>
          <a:prstGeom prst="rect">
            <a:avLst/>
          </a:prstGeom>
        </p:spPr>
      </p:pic>
      <p:pic>
        <p:nvPicPr>
          <p:cNvPr id="4" name="Picture 3" descr="last_0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920" y="3383280"/>
            <a:ext cx="5486400" cy="32918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op_0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5083534" cy="3291840"/>
          </a:xfrm>
          <a:prstGeom prst="rect">
            <a:avLst/>
          </a:prstGeom>
        </p:spPr>
      </p:pic>
      <p:pic>
        <p:nvPicPr>
          <p:cNvPr id="4" name="Picture 3" descr="last_0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920" y="3383280"/>
            <a:ext cx="5253162" cy="32918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op_0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5099437" cy="3291840"/>
          </a:xfrm>
          <a:prstGeom prst="rect">
            <a:avLst/>
          </a:prstGeom>
        </p:spPr>
      </p:pic>
      <p:pic>
        <p:nvPicPr>
          <p:cNvPr id="4" name="Picture 3" descr="last_0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920" y="3383280"/>
            <a:ext cx="5157746" cy="32918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