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rep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4601155" cy="3291840"/>
          </a:xfrm>
          <a:prstGeom prst="rect">
            <a:avLst/>
          </a:prstGeom>
        </p:spPr>
      </p:pic>
      <p:pic>
        <p:nvPicPr>
          <p:cNvPr id="4" name="Picture 3" descr="repl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4" y="3383280"/>
            <a:ext cx="491920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10038" cy="3291840"/>
          </a:xfrm>
          <a:prstGeom prst="rect">
            <a:avLst/>
          </a:prstGeom>
        </p:spPr>
      </p:pic>
      <p:pic>
        <p:nvPicPr>
          <p:cNvPr id="4" name="Picture 3" descr="last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2279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78233" cy="3291840"/>
          </a:xfrm>
          <a:prstGeom prst="rect">
            <a:avLst/>
          </a:prstGeom>
        </p:spPr>
      </p:pic>
      <p:pic>
        <p:nvPicPr>
          <p:cNvPr id="4" name="Picture 3" descr="last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59241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99437" cy="3291840"/>
          </a:xfrm>
          <a:prstGeom prst="rect">
            <a:avLst/>
          </a:prstGeom>
        </p:spPr>
      </p:pic>
      <p:pic>
        <p:nvPicPr>
          <p:cNvPr id="4" name="Picture 3" descr="last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55001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41127" cy="3291840"/>
          </a:xfrm>
          <a:prstGeom prst="rect">
            <a:avLst/>
          </a:prstGeom>
        </p:spPr>
      </p:pic>
      <p:pic>
        <p:nvPicPr>
          <p:cNvPr id="4" name="Picture 3" descr="last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200153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242560" cy="3291840"/>
          </a:xfrm>
          <a:prstGeom prst="rect">
            <a:avLst/>
          </a:prstGeom>
        </p:spPr>
      </p:pic>
      <p:pic>
        <p:nvPicPr>
          <p:cNvPr id="4" name="Picture 3" descr="last_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6519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75082" cy="3291840"/>
          </a:xfrm>
          <a:prstGeom prst="rect">
            <a:avLst/>
          </a:prstGeom>
        </p:spPr>
      </p:pic>
      <p:pic>
        <p:nvPicPr>
          <p:cNvPr id="4" name="Picture 3" descr="last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38692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99437" cy="3291840"/>
          </a:xfrm>
          <a:prstGeom prst="rect">
            <a:avLst/>
          </a:prstGeom>
        </p:spPr>
      </p:pic>
      <p:pic>
        <p:nvPicPr>
          <p:cNvPr id="4" name="Picture 3" descr="last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6519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15339" cy="3291840"/>
          </a:xfrm>
          <a:prstGeom prst="rect">
            <a:avLst/>
          </a:prstGeom>
        </p:spPr>
      </p:pic>
      <p:pic>
        <p:nvPicPr>
          <p:cNvPr id="4" name="Picture 3" descr="last_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369781" cy="329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