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umentoRepubl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5136543" cy="3291840"/>
          </a:xfrm>
          <a:prstGeom prst="rect">
            <a:avLst/>
          </a:prstGeom>
        </p:spPr>
      </p:pic>
      <p:pic>
        <p:nvPicPr>
          <p:cNvPr id="4" name="Picture 3" descr="disminucionRepublic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920" y="3383280"/>
            <a:ext cx="5406887" cy="32918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opRepubl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5703736" cy="3291840"/>
          </a:xfrm>
          <a:prstGeom prst="rect">
            <a:avLst/>
          </a:prstGeom>
        </p:spPr>
      </p:pic>
      <p:pic>
        <p:nvPicPr>
          <p:cNvPr id="4" name="Picture 3" descr="lastRepublic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920" y="3383280"/>
            <a:ext cx="6069496" cy="32918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op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5571214" cy="3291840"/>
          </a:xfrm>
          <a:prstGeom prst="rect">
            <a:avLst/>
          </a:prstGeom>
        </p:spPr>
      </p:pic>
      <p:pic>
        <p:nvPicPr>
          <p:cNvPr id="4" name="Picture 3" descr="last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920" y="3383280"/>
            <a:ext cx="6005885" cy="32918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op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5571214" cy="3291840"/>
          </a:xfrm>
          <a:prstGeom prst="rect">
            <a:avLst/>
          </a:prstGeom>
        </p:spPr>
      </p:pic>
      <p:pic>
        <p:nvPicPr>
          <p:cNvPr id="4" name="Picture 3" descr="last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920" y="3383280"/>
            <a:ext cx="6005885" cy="32918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op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5571214" cy="3291840"/>
          </a:xfrm>
          <a:prstGeom prst="rect">
            <a:avLst/>
          </a:prstGeom>
        </p:spPr>
      </p:pic>
      <p:pic>
        <p:nvPicPr>
          <p:cNvPr id="4" name="Picture 3" descr="last0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920" y="3383280"/>
            <a:ext cx="6005885" cy="32918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op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5571214" cy="3291840"/>
          </a:xfrm>
          <a:prstGeom prst="rect">
            <a:avLst/>
          </a:prstGeom>
        </p:spPr>
      </p:pic>
      <p:pic>
        <p:nvPicPr>
          <p:cNvPr id="4" name="Picture 3" descr="last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920" y="3383280"/>
            <a:ext cx="6005885" cy="32918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op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5565913" cy="3291840"/>
          </a:xfrm>
          <a:prstGeom prst="rect">
            <a:avLst/>
          </a:prstGeom>
        </p:spPr>
      </p:pic>
      <p:pic>
        <p:nvPicPr>
          <p:cNvPr id="4" name="Picture 3" descr="last0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920" y="3383280"/>
            <a:ext cx="6005885" cy="32918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op0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5571214" cy="3291840"/>
          </a:xfrm>
          <a:prstGeom prst="rect">
            <a:avLst/>
          </a:prstGeom>
        </p:spPr>
      </p:pic>
      <p:pic>
        <p:nvPicPr>
          <p:cNvPr id="4" name="Picture 3" descr="last0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920" y="3383280"/>
            <a:ext cx="6005885" cy="32918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op0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5571214" cy="3291840"/>
          </a:xfrm>
          <a:prstGeom prst="rect">
            <a:avLst/>
          </a:prstGeom>
        </p:spPr>
      </p:pic>
      <p:pic>
        <p:nvPicPr>
          <p:cNvPr id="4" name="Picture 3" descr="last0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920" y="3383280"/>
            <a:ext cx="6005885" cy="32918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op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5571214" cy="3291840"/>
          </a:xfrm>
          <a:prstGeom prst="rect">
            <a:avLst/>
          </a:prstGeom>
        </p:spPr>
      </p:pic>
      <p:pic>
        <p:nvPicPr>
          <p:cNvPr id="4" name="Picture 3" descr="last0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920" y="3383280"/>
            <a:ext cx="6005885" cy="32918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umento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5141843" cy="3291840"/>
          </a:xfrm>
          <a:prstGeom prst="rect">
            <a:avLst/>
          </a:prstGeom>
        </p:spPr>
      </p:pic>
      <p:pic>
        <p:nvPicPr>
          <p:cNvPr id="4" name="Picture 3" descr="disminucion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920" y="3383280"/>
            <a:ext cx="5412188" cy="32918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umento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5141843" cy="3291840"/>
          </a:xfrm>
          <a:prstGeom prst="rect">
            <a:avLst/>
          </a:prstGeom>
        </p:spPr>
      </p:pic>
      <p:pic>
        <p:nvPicPr>
          <p:cNvPr id="4" name="Picture 3" descr="disminucion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920" y="3383280"/>
            <a:ext cx="5412188" cy="32918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umento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5141843" cy="3291840"/>
          </a:xfrm>
          <a:prstGeom prst="rect">
            <a:avLst/>
          </a:prstGeom>
        </p:spPr>
      </p:pic>
      <p:pic>
        <p:nvPicPr>
          <p:cNvPr id="4" name="Picture 3" descr="disminucion0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920" y="3383280"/>
            <a:ext cx="5078233" cy="32918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umento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5125941" cy="3291840"/>
          </a:xfrm>
          <a:prstGeom prst="rect">
            <a:avLst/>
          </a:prstGeom>
        </p:spPr>
      </p:pic>
      <p:pic>
        <p:nvPicPr>
          <p:cNvPr id="4" name="Picture 3" descr="disminucion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920" y="3383280"/>
            <a:ext cx="5205454" cy="32918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umento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5141843" cy="3291840"/>
          </a:xfrm>
          <a:prstGeom prst="rect">
            <a:avLst/>
          </a:prstGeom>
        </p:spPr>
      </p:pic>
      <p:pic>
        <p:nvPicPr>
          <p:cNvPr id="4" name="Picture 3" descr="disminucion0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920" y="3383280"/>
            <a:ext cx="5274365" cy="32918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umento0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5141843" cy="3291840"/>
          </a:xfrm>
          <a:prstGeom prst="rect">
            <a:avLst/>
          </a:prstGeom>
        </p:spPr>
      </p:pic>
      <p:pic>
        <p:nvPicPr>
          <p:cNvPr id="4" name="Picture 3" descr="disminucion0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920" y="3383280"/>
            <a:ext cx="5274365" cy="32918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umento0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5136543" cy="3291840"/>
          </a:xfrm>
          <a:prstGeom prst="rect">
            <a:avLst/>
          </a:prstGeom>
        </p:spPr>
      </p:pic>
      <p:pic>
        <p:nvPicPr>
          <p:cNvPr id="4" name="Picture 3" descr="disminucion0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920" y="3383280"/>
            <a:ext cx="5205454" cy="32918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umento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5141843" cy="3291840"/>
          </a:xfrm>
          <a:prstGeom prst="rect">
            <a:avLst/>
          </a:prstGeom>
        </p:spPr>
      </p:pic>
      <p:pic>
        <p:nvPicPr>
          <p:cNvPr id="4" name="Picture 3" descr="disminucion0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920" y="3383280"/>
            <a:ext cx="5412188" cy="32918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