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rep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4913906" cy="3291840"/>
          </a:xfrm>
          <a:prstGeom prst="rect">
            <a:avLst/>
          </a:prstGeom>
        </p:spPr>
      </p:pic>
      <p:pic>
        <p:nvPicPr>
          <p:cNvPr id="4" name="Picture 3" descr="repl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4" y="3383280"/>
            <a:ext cx="5094136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68348" cy="3291840"/>
          </a:xfrm>
          <a:prstGeom prst="rect">
            <a:avLst/>
          </a:prstGeom>
        </p:spPr>
      </p:pic>
      <p:pic>
        <p:nvPicPr>
          <p:cNvPr id="4" name="Picture 3" descr="last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81099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433391" cy="3291840"/>
          </a:xfrm>
          <a:prstGeom prst="rect">
            <a:avLst/>
          </a:prstGeom>
        </p:spPr>
      </p:pic>
      <p:pic>
        <p:nvPicPr>
          <p:cNvPr id="4" name="Picture 3" descr="last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65072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433391" cy="3291840"/>
          </a:xfrm>
          <a:prstGeom prst="rect">
            <a:avLst/>
          </a:prstGeom>
        </p:spPr>
      </p:pic>
      <p:pic>
        <p:nvPicPr>
          <p:cNvPr id="4" name="Picture 3" descr="last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65072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63047" cy="3291840"/>
          </a:xfrm>
          <a:prstGeom prst="rect">
            <a:avLst/>
          </a:prstGeom>
        </p:spPr>
      </p:pic>
      <p:pic>
        <p:nvPicPr>
          <p:cNvPr id="4" name="Picture 3" descr="last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39628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06170" cy="3291840"/>
          </a:xfrm>
          <a:prstGeom prst="rect">
            <a:avLst/>
          </a:prstGeom>
        </p:spPr>
      </p:pic>
      <p:pic>
        <p:nvPicPr>
          <p:cNvPr id="4" name="Picture 3" descr="last_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52880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96285" cy="3291840"/>
          </a:xfrm>
          <a:prstGeom prst="rect">
            <a:avLst/>
          </a:prstGeom>
        </p:spPr>
      </p:pic>
      <p:pic>
        <p:nvPicPr>
          <p:cNvPr id="4" name="Picture 3" descr="last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613621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57746" cy="3291840"/>
          </a:xfrm>
          <a:prstGeom prst="rect">
            <a:avLst/>
          </a:prstGeom>
        </p:spPr>
      </p:pic>
      <p:pic>
        <p:nvPicPr>
          <p:cNvPr id="4" name="Picture 3" descr="last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34327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47144" cy="3291840"/>
          </a:xfrm>
          <a:prstGeom prst="rect">
            <a:avLst/>
          </a:prstGeom>
        </p:spPr>
      </p:pic>
      <p:pic>
        <p:nvPicPr>
          <p:cNvPr id="4" name="Picture 3" descr="last_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343277" cy="329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