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db0532b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db0532b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e3ec5f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e3ec5f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e3ec5f6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e3ec5f6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b0532b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b0532b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b0532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b0532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b0532b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b0532b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db0532b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db0532b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0532b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0532b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db0532b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db0532b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Heroes USA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1953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50725"/>
            <a:ext cx="8222100" cy="15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Ekaterina Klokova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Shannon Ramsey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Joshua Shepko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Kwadwo Kyei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Matic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186525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Data: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more data for each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better descriptions for the variables in the Data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volunteer services: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expanding volunteer services since they are proven to help attain a higher salary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Expand on mentoring services offered by Hired Hero’s their                        volunteer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92325" y="3288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Business Questions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77100" y="1151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prove - quantitatively - that our volunteers are increasing the overall effectiveness of our program?  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working with a volunteer raise the probability of a client getting hired or getting hired sooner?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certain Mentoring activities that are more effective than others?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volunteer activities increase the quality of job obtained - like the salary level?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Hire Heroes organization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overview &amp; Hire Heroes website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dictionary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supplementary materials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useful data in 3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3 data tables using primary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 - </a:t>
            </a:r>
            <a:r>
              <a:rPr lang="en" b="1"/>
              <a:t>ContactId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 - </a:t>
            </a:r>
            <a:r>
              <a:rPr lang="en" b="1"/>
              <a:t>Id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 - </a:t>
            </a:r>
            <a:r>
              <a:rPr lang="en" b="1"/>
              <a:t>Client_Name__c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null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unneeded columns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fields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fields - time to hire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Delimited text to columns - salary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26150" y="228825"/>
            <a:ext cx="87729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Does working with a volunteer raise the probability of a client getting hired?</a:t>
            </a:r>
            <a:endParaRPr sz="2400" b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519550"/>
            <a:ext cx="85206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23 % - Overall Hire Rate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66% - Hire Rate for Clients who used Volunteer Services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to hire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64" y="1208625"/>
            <a:ext cx="2671750" cy="3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75" y="1208625"/>
            <a:ext cx="2671750" cy="34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0" y="1208625"/>
            <a:ext cx="2671750" cy="35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180225"/>
            <a:ext cx="85206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Activities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25" y="793925"/>
            <a:ext cx="4815750" cy="3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30675"/>
            <a:ext cx="5943600" cy="1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32925" y="388175"/>
            <a:ext cx="77250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volunteer activities increase the quality of job obtained - like the salary level?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62175"/>
            <a:ext cx="852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0"/>
            <a:ext cx="9144001" cy="4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Times New Roman</vt:lpstr>
      <vt:lpstr>Geometric</vt:lpstr>
      <vt:lpstr>Hire Heroes USA</vt:lpstr>
      <vt:lpstr>Volunteer Program Business Questions</vt:lpstr>
      <vt:lpstr>Business &amp; Data Understanding</vt:lpstr>
      <vt:lpstr>Data Preparation</vt:lpstr>
      <vt:lpstr>Does working with a volunteer raise the probability of a client getting hired?</vt:lpstr>
      <vt:lpstr>Time taken to hire</vt:lpstr>
      <vt:lpstr>Mentoring Activities</vt:lpstr>
      <vt:lpstr>PowerPoint Presentation</vt:lpstr>
      <vt:lpstr>Decision Tree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 Heroes USA</dc:title>
  <dc:creator>Shannon Ramsey</dc:creator>
  <cp:lastModifiedBy>Shannon Ramsey</cp:lastModifiedBy>
  <cp:revision>1</cp:revision>
  <dcterms:modified xsi:type="dcterms:W3CDTF">2019-04-30T17:12:24Z</dcterms:modified>
</cp:coreProperties>
</file>