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06" autoAdjust="0"/>
  </p:normalViewPr>
  <p:slideViewPr>
    <p:cSldViewPr>
      <p:cViewPr varScale="1">
        <p:scale>
          <a:sx n="94" d="100"/>
          <a:sy n="94" d="100"/>
        </p:scale>
        <p:origin x="1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25CACF-50E9-489E-A66E-757E0BEA3796}" type="datetime1">
              <a:rPr lang="zh-TW" altLang="en-US" smtClean="0">
                <a:latin typeface="+mj-ea"/>
                <a:ea typeface="+mj-ea"/>
              </a:rPr>
              <a:t>2019/6/29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n-US" altLang="zh-TW" smtClean="0">
                <a:latin typeface="+mj-ea"/>
                <a:ea typeface="+mj-ea"/>
              </a:rPr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31C1FD7-D71B-454C-9DFF-E1DA2018BCC2}" type="datetime1">
              <a:rPr lang="zh-TW" altLang="en-US" smtClean="0"/>
              <a:pPr/>
              <a:t>2019/6/29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AEC444-603B-4F09-9A06-5917518DD901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cs typeface="Microsoft Himalaya" panose="01010100010101010101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397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vert"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日期預留位置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</a:lstStyle>
          <a:p>
            <a:fld id="{B13333A4-2EF1-4B79-B68C-AB20E66B482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新細明體" panose="02020500000000000000" pitchFamily="18" charset="-120"/>
          <a:ea typeface="新細明體" panose="02020500000000000000" pitchFamily="18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en-GB" b="1" dirty="0"/>
              <a:t>The Battle of the Neighborhoods (Week </a:t>
            </a:r>
            <a:r>
              <a:rPr lang="en-US" b="1" dirty="0"/>
              <a:t>1</a:t>
            </a:r>
            <a:r>
              <a:rPr lang="en-GB" b="1" dirty="0"/>
              <a:t>)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GB" b="1" dirty="0"/>
              <a:t>Business 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b="1" dirty="0"/>
              <a:t>Business Problem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GB" dirty="0"/>
              <a:t>In this project we will try to find an optimal location for a restaurant. Specifically, this report will be targeted to stakeholders interested in </a:t>
            </a:r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an Italian restaurant in Taipei, Taiwan</a:t>
            </a:r>
            <a:r>
              <a:rPr lang="en-GB" dirty="0"/>
              <a:t>.</a:t>
            </a:r>
          </a:p>
          <a:p>
            <a:r>
              <a:rPr lang="en-GB" dirty="0"/>
              <a:t>Since there are lots of restaurants in Taipei we will try to detect </a:t>
            </a:r>
            <a:r>
              <a:rPr lang="en-GB" b="1" dirty="0"/>
              <a:t>locations that are not already crowded with restaurants</a:t>
            </a:r>
            <a:r>
              <a:rPr lang="en-GB" dirty="0"/>
              <a:t>. We are also particularly interested in </a:t>
            </a:r>
            <a:r>
              <a:rPr lang="en-GB" b="1" dirty="0"/>
              <a:t>areas with no Italian restaurants in vicinity</a:t>
            </a:r>
            <a:r>
              <a:rPr lang="en-GB" dirty="0"/>
              <a:t>. We would also prefer locations </a:t>
            </a:r>
            <a:r>
              <a:rPr lang="en-GB" b="1" dirty="0"/>
              <a:t>as close to city </a:t>
            </a:r>
            <a:r>
              <a:rPr lang="en-GB" b="1" dirty="0" err="1"/>
              <a:t>center</a:t>
            </a:r>
            <a:r>
              <a:rPr lang="en-GB" b="1" dirty="0"/>
              <a:t> as possible</a:t>
            </a:r>
            <a:r>
              <a:rPr lang="en-GB" dirty="0"/>
              <a:t>, assuming that first two conditions are met.</a:t>
            </a:r>
          </a:p>
          <a:p>
            <a:r>
              <a:rPr lang="en-GB" dirty="0"/>
              <a:t>We will use our data science powers to generate a few most </a:t>
            </a:r>
            <a:r>
              <a:rPr lang="en-GB" dirty="0" err="1"/>
              <a:t>promissing</a:t>
            </a:r>
            <a:r>
              <a:rPr lang="en-GB" dirty="0"/>
              <a:t> neighborhoods based on this criteria. Advantages of each area will then be clearly expressed so that best possible final location can be chosen by stakeholders.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DB10A2-7DAC-4A40-B906-294D600A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城市素描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335_TF03031010_TF03031010.potx" id="{A23123E4-3215-4911-9DBF-44DBEB337DC0}" vid="{8859ACC6-CBEB-4574-AF0E-FAD76B64E455}"/>
    </a:ext>
  </a:extLst>
</a:theme>
</file>

<file path=ppt/theme/theme2.xml><?xml version="1.0" encoding="utf-8"?>
<a:theme xmlns:a="http://schemas.openxmlformats.org/drawingml/2006/main" name="Office 佈景主題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商務用 Office 城市素描簡報背景 (寬螢幕)</Template>
  <TotalTime>7</TotalTime>
  <Words>44</Words>
  <Application>Microsoft Office PowerPoint</Application>
  <PresentationFormat>寬螢幕</PresentationFormat>
  <Paragraphs>9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新細明體</vt:lpstr>
      <vt:lpstr>Arial</vt:lpstr>
      <vt:lpstr>城市素描 16X9</vt:lpstr>
      <vt:lpstr>The Battle of the Neighborhoods (Week 1) </vt:lpstr>
      <vt:lpstr>Business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Neighborhoods (Week 1) </dc:title>
  <dc:creator>Shihrong Wang</dc:creator>
  <cp:lastModifiedBy>Shihrong Wang</cp:lastModifiedBy>
  <cp:revision>3</cp:revision>
  <dcterms:created xsi:type="dcterms:W3CDTF">2019-06-29T14:24:31Z</dcterms:created>
  <dcterms:modified xsi:type="dcterms:W3CDTF">2019-06-29T14:48:13Z</dcterms:modified>
</cp:coreProperties>
</file>