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706" autoAdjust="0"/>
  </p:normalViewPr>
  <p:slideViewPr>
    <p:cSldViewPr>
      <p:cViewPr varScale="1">
        <p:scale>
          <a:sx n="94" d="100"/>
          <a:sy n="94" d="100"/>
        </p:scale>
        <p:origin x="1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25CACF-50E9-489E-A66E-757E0BEA3796}" type="datetime1">
              <a:rPr lang="zh-TW" altLang="en-US" smtClean="0">
                <a:latin typeface="+mj-ea"/>
                <a:ea typeface="+mj-ea"/>
              </a:rPr>
              <a:t>2019/6/29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TW" smtClean="0">
                <a:latin typeface="+mj-ea"/>
                <a:ea typeface="+mj-ea"/>
              </a:rPr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31C1FD7-D71B-454C-9DFF-E1DA2018BCC2}" type="datetime1">
              <a:rPr lang="zh-TW" altLang="en-US" smtClean="0"/>
              <a:pPr/>
              <a:t>2019/6/29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cs typeface="Microsoft Himalaya" panose="01010100010101010101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9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63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新細明體" panose="02020500000000000000" pitchFamily="18" charset="-12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GB" b="1" dirty="0"/>
              <a:t>The Battle of the Neighborhoods (Week </a:t>
            </a:r>
            <a:r>
              <a:rPr lang="en-US" b="1" dirty="0"/>
              <a:t>1</a:t>
            </a:r>
            <a:r>
              <a:rPr lang="en-GB" b="1" dirty="0"/>
              <a:t>)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GB" b="1" dirty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b="1" dirty="0"/>
              <a:t>Data Requirement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GB" dirty="0"/>
              <a:t>Based on definition of our problem, factors that will influence our </a:t>
            </a:r>
            <a:r>
              <a:rPr lang="en-GB" dirty="0" err="1"/>
              <a:t>decission</a:t>
            </a:r>
            <a:r>
              <a:rPr lang="en-GB" dirty="0"/>
              <a:t> are:</a:t>
            </a:r>
          </a:p>
          <a:p>
            <a:r>
              <a:rPr lang="en-GB" dirty="0"/>
              <a:t>* number of existing restaurants in the neighborhood (any type of restaurant)</a:t>
            </a:r>
          </a:p>
          <a:p>
            <a:r>
              <a:rPr lang="en-GB" dirty="0"/>
              <a:t>* number of and distance to Italian restaurants in the neighborhood, if any</a:t>
            </a:r>
          </a:p>
          <a:p>
            <a:r>
              <a:rPr lang="en-GB" dirty="0"/>
              <a:t>* distance of neighborhood from city </a:t>
            </a:r>
            <a:r>
              <a:rPr lang="en-GB" dirty="0" err="1"/>
              <a:t>center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decided to use regularly spaced grid of locations, </a:t>
            </a:r>
            <a:r>
              <a:rPr lang="en-GB" dirty="0" err="1"/>
              <a:t>centered</a:t>
            </a:r>
            <a:r>
              <a:rPr lang="en-GB" dirty="0"/>
              <a:t> around city </a:t>
            </a:r>
            <a:r>
              <a:rPr lang="en-GB" dirty="0" err="1"/>
              <a:t>center</a:t>
            </a:r>
            <a:r>
              <a:rPr lang="en-GB" dirty="0"/>
              <a:t>, to define our neighborhoods.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329A53-CFAE-40A1-86A2-8513D455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b="1" dirty="0"/>
              <a:t>Data Requirement  (</a:t>
            </a:r>
            <a:r>
              <a:rPr lang="en-GB" dirty="0">
                <a:latin typeface="Viner Hand ITC" panose="03070502030502020203" pitchFamily="66" charset="0"/>
              </a:rPr>
              <a:t>Cont’d</a:t>
            </a:r>
            <a:r>
              <a:rPr lang="en-GB" b="1" dirty="0"/>
              <a:t>)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GB" dirty="0"/>
              <a:t>Following data sources will be needed to extract/generate the required information:</a:t>
            </a:r>
          </a:p>
          <a:p>
            <a:r>
              <a:rPr lang="en-GB" dirty="0"/>
              <a:t>The </a:t>
            </a:r>
            <a:r>
              <a:rPr lang="en-GB" dirty="0" err="1"/>
              <a:t>centers</a:t>
            </a:r>
            <a:r>
              <a:rPr lang="en-GB" dirty="0"/>
              <a:t> of candidate areas will be generated algorithmically and approximate addresses of </a:t>
            </a:r>
            <a:r>
              <a:rPr lang="en-GB" dirty="0" err="1"/>
              <a:t>centers</a:t>
            </a:r>
            <a:r>
              <a:rPr lang="en-GB" dirty="0"/>
              <a:t> of those areas will be obtained using </a:t>
            </a:r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 API reverse geocoding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GB" dirty="0"/>
              <a:t>The number of restaurants and their type and location in every neighborhood will be obtained using </a:t>
            </a:r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Foursquare API</a:t>
            </a:r>
            <a:r>
              <a:rPr lang="en-GB" dirty="0"/>
              <a:t>.</a:t>
            </a:r>
          </a:p>
          <a:p>
            <a:r>
              <a:rPr lang="en-GB" dirty="0"/>
              <a:t>The coordinate of Taipei </a:t>
            </a:r>
            <a:r>
              <a:rPr lang="en-GB" dirty="0" err="1"/>
              <a:t>center</a:t>
            </a:r>
            <a:r>
              <a:rPr lang="en-GB" dirty="0"/>
              <a:t> will be obtained using </a:t>
            </a:r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 API geocoding</a:t>
            </a:r>
            <a:r>
              <a:rPr lang="en-GB" dirty="0"/>
              <a:t> of well known Taipei location (Taipei Main Station).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F6F727-8299-4CE5-A16C-C1FF621C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3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城市素描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335_TF03031010_TF03031010.potx" id="{A23123E4-3215-4911-9DBF-44DBEB337DC0}" vid="{8859ACC6-CBEB-4574-AF0E-FAD76B64E455}"/>
    </a:ext>
  </a:extLst>
</a:theme>
</file>

<file path=ppt/theme/theme2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商務用 Office 城市素描簡報背景 (寬螢幕)</Template>
  <TotalTime>20</TotalTime>
  <Words>175</Words>
  <Application>Microsoft Office PowerPoint</Application>
  <PresentationFormat>寬螢幕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Viner Hand ITC</vt:lpstr>
      <vt:lpstr>城市素描 16X9</vt:lpstr>
      <vt:lpstr>The Battle of the Neighborhoods (Week 1) </vt:lpstr>
      <vt:lpstr>Data Requirement</vt:lpstr>
      <vt:lpstr>Data Requirement 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 (Week 1) </dc:title>
  <dc:creator>Shihrong Wang</dc:creator>
  <cp:lastModifiedBy>Shihrong Wang</cp:lastModifiedBy>
  <cp:revision>4</cp:revision>
  <dcterms:created xsi:type="dcterms:W3CDTF">2019-06-29T14:24:31Z</dcterms:created>
  <dcterms:modified xsi:type="dcterms:W3CDTF">2019-06-29T14:46:35Z</dcterms:modified>
</cp:coreProperties>
</file>