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Sniglet"/>
      <p:regular r:id="rId19"/>
    </p:embeddedFont>
    <p:embeddedFont>
      <p:font typeface="Quicksand"/>
      <p:regular r:id="rId20"/>
      <p:bold r:id="rId21"/>
    </p:embeddedFont>
    <p:embeddedFont>
      <p:font typeface="Itim"/>
      <p:regular r:id="rId22"/>
    </p:embeddedFont>
    <p:embeddedFont>
      <p:font typeface="Quicksand Light"/>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icksand-regular.fntdata"/><Relationship Id="rId11" Type="http://schemas.openxmlformats.org/officeDocument/2006/relationships/slide" Target="slides/slide7.xml"/><Relationship Id="rId22" Type="http://schemas.openxmlformats.org/officeDocument/2006/relationships/font" Target="fonts/Itim-regular.fntdata"/><Relationship Id="rId10" Type="http://schemas.openxmlformats.org/officeDocument/2006/relationships/slide" Target="slides/slide6.xml"/><Relationship Id="rId21" Type="http://schemas.openxmlformats.org/officeDocument/2006/relationships/font" Target="fonts/Quicksand-bold.fntdata"/><Relationship Id="rId13" Type="http://schemas.openxmlformats.org/officeDocument/2006/relationships/slide" Target="slides/slide9.xml"/><Relationship Id="rId24" Type="http://schemas.openxmlformats.org/officeDocument/2006/relationships/font" Target="fonts/QuicksandLight-bold.fntdata"/><Relationship Id="rId12" Type="http://schemas.openxmlformats.org/officeDocument/2006/relationships/slide" Target="slides/slide8.xml"/><Relationship Id="rId23" Type="http://schemas.openxmlformats.org/officeDocument/2006/relationships/font" Target="fonts/Quicksand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Sniglet-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cf40ada817_9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cf40ada817_9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3" name="Google Shape;165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cf624749c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cf624749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cf40ada817_8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cf40ada817_8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cf40ada817_9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cf40ada817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cf40ada817_9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0" name="Google Shape;1570;gcf40ada817_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cf40ada817_9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8" name="Google Shape;1578;gcf40ada817_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gcf40ada817_9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2" name="Google Shape;1612;gcf40ada817_9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0" y="0"/>
            <a:ext cx="9144000" cy="5095823"/>
            <a:chOff x="0" y="0"/>
            <a:chExt cx="9144000" cy="5095823"/>
          </a:xfrm>
        </p:grpSpPr>
        <p:sp>
          <p:nvSpPr>
            <p:cNvPr id="11" name="Google Shape;11;p2"/>
            <p:cNvSpPr/>
            <p:nvPr/>
          </p:nvSpPr>
          <p:spPr>
            <a:xfrm>
              <a:off x="4747137" y="1592928"/>
              <a:ext cx="89120" cy="160996"/>
            </a:xfrm>
            <a:custGeom>
              <a:rect b="b" l="l" r="r" t="t"/>
              <a:pathLst>
                <a:path extrusionOk="0" h="214662" w="118827">
                  <a:moveTo>
                    <a:pt x="64933" y="30269"/>
                  </a:moveTo>
                  <a:cubicBezTo>
                    <a:pt x="-32158" y="96055"/>
                    <a:pt x="-10441" y="95357"/>
                    <a:pt x="89698" y="121646"/>
                  </a:cubicBezTo>
                  <a:cubicBezTo>
                    <a:pt x="72680" y="143109"/>
                    <a:pt x="-2504" y="151173"/>
                    <a:pt x="14578" y="181653"/>
                  </a:cubicBezTo>
                  <a:cubicBezTo>
                    <a:pt x="85317" y="233215"/>
                    <a:pt x="177201" y="219753"/>
                    <a:pt x="43406" y="173081"/>
                  </a:cubicBezTo>
                  <a:cubicBezTo>
                    <a:pt x="148245" y="123043"/>
                    <a:pt x="143165" y="106152"/>
                    <a:pt x="32040" y="82530"/>
                  </a:cubicBezTo>
                  <a:cubicBezTo>
                    <a:pt x="250480" y="-35771"/>
                    <a:pt x="-148173" y="-1290"/>
                    <a:pt x="64933" y="302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4694149" y="3958616"/>
              <a:ext cx="197585" cy="182762"/>
            </a:xfrm>
            <a:custGeom>
              <a:rect b="b" l="l" r="r" t="t"/>
              <a:pathLst>
                <a:path extrusionOk="0" h="243683" w="263447">
                  <a:moveTo>
                    <a:pt x="209181" y="149824"/>
                  </a:moveTo>
                  <a:cubicBezTo>
                    <a:pt x="253250" y="110518"/>
                    <a:pt x="198449" y="37620"/>
                    <a:pt x="147395" y="44351"/>
                  </a:cubicBezTo>
                  <a:cubicBezTo>
                    <a:pt x="169811" y="1933"/>
                    <a:pt x="239533" y="5045"/>
                    <a:pt x="252106" y="53685"/>
                  </a:cubicBezTo>
                  <a:cubicBezTo>
                    <a:pt x="253757" y="57756"/>
                    <a:pt x="258329" y="59763"/>
                    <a:pt x="262457" y="58194"/>
                  </a:cubicBezTo>
                  <a:cubicBezTo>
                    <a:pt x="276110" y="-13371"/>
                    <a:pt x="144347" y="-21498"/>
                    <a:pt x="127837" y="48161"/>
                  </a:cubicBezTo>
                  <a:cubicBezTo>
                    <a:pt x="93483" y="59337"/>
                    <a:pt x="68528" y="92611"/>
                    <a:pt x="62813" y="127917"/>
                  </a:cubicBezTo>
                  <a:cubicBezTo>
                    <a:pt x="31635" y="115979"/>
                    <a:pt x="-27548" y="227739"/>
                    <a:pt x="14680" y="207165"/>
                  </a:cubicBezTo>
                  <a:cubicBezTo>
                    <a:pt x="21792" y="182210"/>
                    <a:pt x="32079" y="150015"/>
                    <a:pt x="60844" y="144046"/>
                  </a:cubicBezTo>
                  <a:cubicBezTo>
                    <a:pt x="57098" y="336641"/>
                    <a:pt x="232294" y="203799"/>
                    <a:pt x="78815" y="129251"/>
                  </a:cubicBezTo>
                  <a:cubicBezTo>
                    <a:pt x="83260" y="102993"/>
                    <a:pt x="99452" y="80203"/>
                    <a:pt x="122757" y="67338"/>
                  </a:cubicBezTo>
                  <a:cubicBezTo>
                    <a:pt x="113931" y="113376"/>
                    <a:pt x="159714" y="180114"/>
                    <a:pt x="209181" y="149824"/>
                  </a:cubicBezTo>
                  <a:close/>
                  <a:moveTo>
                    <a:pt x="140219" y="60924"/>
                  </a:moveTo>
                  <a:cubicBezTo>
                    <a:pt x="162889" y="56860"/>
                    <a:pt x="185876" y="66417"/>
                    <a:pt x="198957" y="85372"/>
                  </a:cubicBezTo>
                  <a:cubicBezTo>
                    <a:pt x="242899" y="182845"/>
                    <a:pt x="112851" y="135601"/>
                    <a:pt x="140219" y="61115"/>
                  </a:cubicBezTo>
                  <a:close/>
                  <a:moveTo>
                    <a:pt x="104913" y="163922"/>
                  </a:moveTo>
                  <a:cubicBezTo>
                    <a:pt x="169239" y="261330"/>
                    <a:pt x="60463" y="241646"/>
                    <a:pt x="76783" y="144872"/>
                  </a:cubicBezTo>
                  <a:cubicBezTo>
                    <a:pt x="87895" y="148275"/>
                    <a:pt x="97738" y="154987"/>
                    <a:pt x="104913" y="16411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5934972" y="1317621"/>
              <a:ext cx="143729" cy="149135"/>
            </a:xfrm>
            <a:custGeom>
              <a:rect b="b" l="l" r="r" t="t"/>
              <a:pathLst>
                <a:path extrusionOk="0" h="198847" w="191639">
                  <a:moveTo>
                    <a:pt x="87704" y="194971"/>
                  </a:moveTo>
                  <a:cubicBezTo>
                    <a:pt x="176604" y="213068"/>
                    <a:pt x="257312" y="161189"/>
                    <a:pt x="111135" y="174461"/>
                  </a:cubicBezTo>
                  <a:cubicBezTo>
                    <a:pt x="188351" y="82322"/>
                    <a:pt x="176349" y="68606"/>
                    <a:pt x="61542" y="94070"/>
                  </a:cubicBezTo>
                  <a:cubicBezTo>
                    <a:pt x="216228" y="-111099"/>
                    <a:pt x="-144262" y="92736"/>
                    <a:pt x="70050" y="30570"/>
                  </a:cubicBezTo>
                  <a:cubicBezTo>
                    <a:pt x="6550" y="134265"/>
                    <a:pt x="27061" y="124295"/>
                    <a:pt x="132598" y="106007"/>
                  </a:cubicBezTo>
                  <a:cubicBezTo>
                    <a:pt x="125804" y="133693"/>
                    <a:pt x="58621" y="173571"/>
                    <a:pt x="87704" y="19497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5371422" y="534764"/>
              <a:ext cx="111908" cy="99802"/>
            </a:xfrm>
            <a:custGeom>
              <a:rect b="b" l="l" r="r" t="t"/>
              <a:pathLst>
                <a:path extrusionOk="0" h="133069" w="149211">
                  <a:moveTo>
                    <a:pt x="130824" y="1737"/>
                  </a:moveTo>
                  <a:cubicBezTo>
                    <a:pt x="80850" y="29467"/>
                    <a:pt x="37225" y="67313"/>
                    <a:pt x="2682" y="112862"/>
                  </a:cubicBezTo>
                  <a:cubicBezTo>
                    <a:pt x="-7605" y="126451"/>
                    <a:pt x="14302" y="141246"/>
                    <a:pt x="24589" y="127721"/>
                  </a:cubicBezTo>
                  <a:cubicBezTo>
                    <a:pt x="56339" y="85925"/>
                    <a:pt x="96408" y="51159"/>
                    <a:pt x="142255" y="25613"/>
                  </a:cubicBezTo>
                  <a:cubicBezTo>
                    <a:pt x="157113" y="17231"/>
                    <a:pt x="145747" y="-6582"/>
                    <a:pt x="130824" y="173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5760077" y="5012698"/>
              <a:ext cx="87331" cy="83125"/>
            </a:xfrm>
            <a:custGeom>
              <a:rect b="b" l="l" r="r" t="t"/>
              <a:pathLst>
                <a:path extrusionOk="0" h="110833" w="116441">
                  <a:moveTo>
                    <a:pt x="2825" y="73373"/>
                  </a:moveTo>
                  <a:cubicBezTo>
                    <a:pt x="21875" y="138778"/>
                    <a:pt x="117125" y="110711"/>
                    <a:pt x="116427" y="49180"/>
                  </a:cubicBezTo>
                  <a:cubicBezTo>
                    <a:pt x="116617" y="41433"/>
                    <a:pt x="114966" y="33749"/>
                    <a:pt x="111601" y="26764"/>
                  </a:cubicBezTo>
                  <a:cubicBezTo>
                    <a:pt x="85947" y="-29433"/>
                    <a:pt x="-18384" y="10953"/>
                    <a:pt x="2825" y="73373"/>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5774129" y="2921365"/>
              <a:ext cx="206907" cy="135824"/>
            </a:xfrm>
            <a:custGeom>
              <a:rect b="b" l="l" r="r" t="t"/>
              <a:pathLst>
                <a:path extrusionOk="0" h="181099" w="275876">
                  <a:moveTo>
                    <a:pt x="178528" y="151448"/>
                  </a:moveTo>
                  <a:cubicBezTo>
                    <a:pt x="180432" y="184468"/>
                    <a:pt x="305146" y="192342"/>
                    <a:pt x="269459" y="162624"/>
                  </a:cubicBezTo>
                  <a:cubicBezTo>
                    <a:pt x="244059" y="166370"/>
                    <a:pt x="210976" y="170117"/>
                    <a:pt x="193831" y="146685"/>
                  </a:cubicBezTo>
                  <a:cubicBezTo>
                    <a:pt x="368837" y="71755"/>
                    <a:pt x="177956" y="-32004"/>
                    <a:pt x="173130" y="136525"/>
                  </a:cubicBezTo>
                  <a:cubicBezTo>
                    <a:pt x="147667" y="143161"/>
                    <a:pt x="120552" y="137859"/>
                    <a:pt x="99470" y="122111"/>
                  </a:cubicBezTo>
                  <a:cubicBezTo>
                    <a:pt x="144555" y="111316"/>
                    <a:pt x="186084" y="42926"/>
                    <a:pt x="138713" y="10732"/>
                  </a:cubicBezTo>
                  <a:cubicBezTo>
                    <a:pt x="85309" y="-13017"/>
                    <a:pt x="41939" y="65977"/>
                    <a:pt x="68863" y="109284"/>
                  </a:cubicBezTo>
                  <a:cubicBezTo>
                    <a:pt x="21556" y="106363"/>
                    <a:pt x="-4035" y="42228"/>
                    <a:pt x="34700" y="11113"/>
                  </a:cubicBezTo>
                  <a:cubicBezTo>
                    <a:pt x="37748" y="8039"/>
                    <a:pt x="37748" y="3073"/>
                    <a:pt x="34700" y="0"/>
                  </a:cubicBezTo>
                  <a:cubicBezTo>
                    <a:pt x="-35150" y="16764"/>
                    <a:pt x="10951" y="138811"/>
                    <a:pt x="80420" y="125349"/>
                  </a:cubicBezTo>
                  <a:cubicBezTo>
                    <a:pt x="104232" y="151765"/>
                    <a:pt x="144301" y="160718"/>
                    <a:pt x="178528" y="151448"/>
                  </a:cubicBezTo>
                  <a:close/>
                  <a:moveTo>
                    <a:pt x="194212" y="98997"/>
                  </a:moveTo>
                  <a:cubicBezTo>
                    <a:pt x="255807" y="1397"/>
                    <a:pt x="282223" y="107125"/>
                    <a:pt x="188433" y="132080"/>
                  </a:cubicBezTo>
                  <a:cubicBezTo>
                    <a:pt x="186973" y="120720"/>
                    <a:pt x="189005" y="109188"/>
                    <a:pt x="194212" y="98997"/>
                  </a:cubicBezTo>
                  <a:close/>
                  <a:moveTo>
                    <a:pt x="85182" y="46165"/>
                  </a:moveTo>
                  <a:cubicBezTo>
                    <a:pt x="155032" y="-33020"/>
                    <a:pt x="165319" y="103315"/>
                    <a:pt x="87024" y="109093"/>
                  </a:cubicBezTo>
                  <a:cubicBezTo>
                    <a:pt x="74006" y="90303"/>
                    <a:pt x="73181" y="65653"/>
                    <a:pt x="84929" y="4603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7819685" y="3787556"/>
              <a:ext cx="223557" cy="149671"/>
            </a:xfrm>
            <a:custGeom>
              <a:rect b="b" l="l" r="r" t="t"/>
              <a:pathLst>
                <a:path extrusionOk="0" h="199561" w="298076">
                  <a:moveTo>
                    <a:pt x="214257" y="123079"/>
                  </a:moveTo>
                  <a:cubicBezTo>
                    <a:pt x="238895" y="144732"/>
                    <a:pt x="331350" y="62182"/>
                    <a:pt x="285504" y="66627"/>
                  </a:cubicBezTo>
                  <a:cubicBezTo>
                    <a:pt x="270518" y="87201"/>
                    <a:pt x="250071" y="113173"/>
                    <a:pt x="221559" y="108918"/>
                  </a:cubicBezTo>
                  <a:cubicBezTo>
                    <a:pt x="290583" y="-66786"/>
                    <a:pt x="84399" y="-4302"/>
                    <a:pt x="200033" y="116475"/>
                  </a:cubicBezTo>
                  <a:cubicBezTo>
                    <a:pt x="186952" y="139087"/>
                    <a:pt x="164346" y="154530"/>
                    <a:pt x="138501" y="158448"/>
                  </a:cubicBezTo>
                  <a:cubicBezTo>
                    <a:pt x="162313" y="119078"/>
                    <a:pt x="142946" y="42180"/>
                    <a:pt x="87193" y="53165"/>
                  </a:cubicBezTo>
                  <a:cubicBezTo>
                    <a:pt x="33282" y="74311"/>
                    <a:pt x="58808" y="159972"/>
                    <a:pt x="108084" y="171148"/>
                  </a:cubicBezTo>
                  <a:cubicBezTo>
                    <a:pt x="73033" y="202517"/>
                    <a:pt x="9977" y="175911"/>
                    <a:pt x="14994" y="126698"/>
                  </a:cubicBezTo>
                  <a:cubicBezTo>
                    <a:pt x="14867" y="122425"/>
                    <a:pt x="11310" y="119040"/>
                    <a:pt x="7056" y="119078"/>
                  </a:cubicBezTo>
                  <a:cubicBezTo>
                    <a:pt x="-29901" y="180165"/>
                    <a:pt x="88463" y="232553"/>
                    <a:pt x="127325" y="174133"/>
                  </a:cubicBezTo>
                  <a:cubicBezTo>
                    <a:pt x="162758" y="175974"/>
                    <a:pt x="197302" y="153686"/>
                    <a:pt x="214257" y="123079"/>
                  </a:cubicBezTo>
                  <a:close/>
                  <a:moveTo>
                    <a:pt x="187904" y="75517"/>
                  </a:moveTo>
                  <a:cubicBezTo>
                    <a:pt x="161933" y="-35925"/>
                    <a:pt x="254960" y="19066"/>
                    <a:pt x="206954" y="102695"/>
                  </a:cubicBezTo>
                  <a:cubicBezTo>
                    <a:pt x="198000" y="95780"/>
                    <a:pt x="191333" y="86300"/>
                    <a:pt x="187904" y="75517"/>
                  </a:cubicBezTo>
                  <a:close/>
                  <a:moveTo>
                    <a:pt x="120404" y="158067"/>
                  </a:moveTo>
                  <a:cubicBezTo>
                    <a:pt x="98179" y="154105"/>
                    <a:pt x="80271" y="137493"/>
                    <a:pt x="74683" y="115586"/>
                  </a:cubicBezTo>
                  <a:cubicBezTo>
                    <a:pt x="67508" y="11192"/>
                    <a:pt x="170886" y="99012"/>
                    <a:pt x="120404" y="15819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7766794" y="3135147"/>
              <a:ext cx="30965" cy="137012"/>
            </a:xfrm>
            <a:custGeom>
              <a:rect b="b" l="l" r="r" t="t"/>
              <a:pathLst>
                <a:path extrusionOk="0" h="182682" w="41286">
                  <a:moveTo>
                    <a:pt x="3219" y="10169"/>
                  </a:moveTo>
                  <a:cubicBezTo>
                    <a:pt x="-3829" y="65191"/>
                    <a:pt x="742" y="121071"/>
                    <a:pt x="16491" y="174253"/>
                  </a:cubicBezTo>
                  <a:cubicBezTo>
                    <a:pt x="21190" y="190128"/>
                    <a:pt x="45383" y="181492"/>
                    <a:pt x="40684" y="165617"/>
                  </a:cubicBezTo>
                  <a:cubicBezTo>
                    <a:pt x="26269" y="116772"/>
                    <a:pt x="22079" y="65464"/>
                    <a:pt x="28493" y="14931"/>
                  </a:cubicBezTo>
                  <a:cubicBezTo>
                    <a:pt x="30588" y="-1388"/>
                    <a:pt x="5315" y="-6278"/>
                    <a:pt x="3219" y="101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8745508" y="4347061"/>
              <a:ext cx="107737" cy="181048"/>
            </a:xfrm>
            <a:custGeom>
              <a:rect b="b" l="l" r="r" t="t"/>
              <a:pathLst>
                <a:path extrusionOk="0" h="241397" w="143649">
                  <a:moveTo>
                    <a:pt x="143401" y="66429"/>
                  </a:moveTo>
                  <a:cubicBezTo>
                    <a:pt x="94061" y="-10406"/>
                    <a:pt x="-236" y="-32186"/>
                    <a:pt x="112159" y="63890"/>
                  </a:cubicBezTo>
                  <a:cubicBezTo>
                    <a:pt x="-8491" y="73034"/>
                    <a:pt x="-10079" y="91322"/>
                    <a:pt x="89045" y="156218"/>
                  </a:cubicBezTo>
                  <a:cubicBezTo>
                    <a:pt x="-167813" y="188921"/>
                    <a:pt x="232809" y="305634"/>
                    <a:pt x="37356" y="194318"/>
                  </a:cubicBezTo>
                  <a:cubicBezTo>
                    <a:pt x="156609" y="166950"/>
                    <a:pt x="135209" y="159393"/>
                    <a:pt x="47770" y="96084"/>
                  </a:cubicBezTo>
                  <a:cubicBezTo>
                    <a:pt x="72408" y="81987"/>
                    <a:pt x="148544" y="102497"/>
                    <a:pt x="143401" y="6642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8470821" y="0"/>
              <a:ext cx="134674" cy="168433"/>
            </a:xfrm>
            <a:custGeom>
              <a:rect b="b" l="l" r="r" t="t"/>
              <a:pathLst>
                <a:path extrusionOk="0" h="224577" w="179565">
                  <a:moveTo>
                    <a:pt x="17335" y="35497"/>
                  </a:moveTo>
                  <a:cubicBezTo>
                    <a:pt x="9842" y="70803"/>
                    <a:pt x="26098" y="108966"/>
                    <a:pt x="53848" y="131636"/>
                  </a:cubicBezTo>
                  <a:cubicBezTo>
                    <a:pt x="27877" y="152654"/>
                    <a:pt x="94869" y="259652"/>
                    <a:pt x="98298" y="212852"/>
                  </a:cubicBezTo>
                  <a:cubicBezTo>
                    <a:pt x="80264" y="194247"/>
                    <a:pt x="57658" y="169228"/>
                    <a:pt x="66548" y="141351"/>
                  </a:cubicBezTo>
                  <a:cubicBezTo>
                    <a:pt x="231140" y="240919"/>
                    <a:pt x="203835" y="23051"/>
                    <a:pt x="62674" y="118428"/>
                  </a:cubicBezTo>
                  <a:cubicBezTo>
                    <a:pt x="42164" y="101479"/>
                    <a:pt x="30416" y="76091"/>
                    <a:pt x="30924" y="49467"/>
                  </a:cubicBezTo>
                  <a:cubicBezTo>
                    <a:pt x="66294" y="80137"/>
                    <a:pt x="146876" y="73914"/>
                    <a:pt x="145224" y="16002"/>
                  </a:cubicBezTo>
                  <a:cubicBezTo>
                    <a:pt x="144081" y="10329"/>
                    <a:pt x="141922" y="4907"/>
                    <a:pt x="138874" y="0"/>
                  </a:cubicBezTo>
                  <a:lnTo>
                    <a:pt x="115062" y="0"/>
                  </a:lnTo>
                  <a:cubicBezTo>
                    <a:pt x="164909" y="23432"/>
                    <a:pt x="78359" y="84519"/>
                    <a:pt x="33972" y="31242"/>
                  </a:cubicBezTo>
                  <a:cubicBezTo>
                    <a:pt x="38862" y="17716"/>
                    <a:pt x="48641" y="6548"/>
                    <a:pt x="61468" y="0"/>
                  </a:cubicBezTo>
                  <a:lnTo>
                    <a:pt x="34925" y="0"/>
                  </a:lnTo>
                  <a:cubicBezTo>
                    <a:pt x="30226" y="4831"/>
                    <a:pt x="26479" y="10494"/>
                    <a:pt x="23813" y="16701"/>
                  </a:cubicBezTo>
                  <a:cubicBezTo>
                    <a:pt x="20638" y="11555"/>
                    <a:pt x="18352" y="5909"/>
                    <a:pt x="17018" y="0"/>
                  </a:cubicBezTo>
                  <a:lnTo>
                    <a:pt x="0" y="0"/>
                  </a:lnTo>
                  <a:cubicBezTo>
                    <a:pt x="1333" y="13528"/>
                    <a:pt x="7493" y="26125"/>
                    <a:pt x="17335" y="35497"/>
                  </a:cubicBezTo>
                  <a:close/>
                  <a:moveTo>
                    <a:pt x="106235" y="113284"/>
                  </a:moveTo>
                  <a:cubicBezTo>
                    <a:pt x="222694" y="106426"/>
                    <a:pt x="151384" y="190373"/>
                    <a:pt x="75692" y="128080"/>
                  </a:cubicBezTo>
                  <a:cubicBezTo>
                    <a:pt x="84074" y="120192"/>
                    <a:pt x="94679" y="115034"/>
                    <a:pt x="106108" y="11328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8695942" y="1066874"/>
              <a:ext cx="202734" cy="136751"/>
            </a:xfrm>
            <a:custGeom>
              <a:rect b="b" l="l" r="r" t="t"/>
              <a:pathLst>
                <a:path extrusionOk="0" h="182335" w="270312">
                  <a:moveTo>
                    <a:pt x="101031" y="45303"/>
                  </a:moveTo>
                  <a:cubicBezTo>
                    <a:pt x="126241" y="39200"/>
                    <a:pt x="152911" y="44896"/>
                    <a:pt x="173421" y="60797"/>
                  </a:cubicBezTo>
                  <a:cubicBezTo>
                    <a:pt x="128971" y="70639"/>
                    <a:pt x="86680" y="137378"/>
                    <a:pt x="132845" y="170017"/>
                  </a:cubicBezTo>
                  <a:cubicBezTo>
                    <a:pt x="185105" y="194337"/>
                    <a:pt x="229238" y="117121"/>
                    <a:pt x="203457" y="73941"/>
                  </a:cubicBezTo>
                  <a:cubicBezTo>
                    <a:pt x="250130" y="77688"/>
                    <a:pt x="274196" y="141315"/>
                    <a:pt x="235207" y="171414"/>
                  </a:cubicBezTo>
                  <a:cubicBezTo>
                    <a:pt x="232222" y="174449"/>
                    <a:pt x="232222" y="179301"/>
                    <a:pt x="235207" y="182336"/>
                  </a:cubicBezTo>
                  <a:cubicBezTo>
                    <a:pt x="304549" y="166969"/>
                    <a:pt x="261052" y="45811"/>
                    <a:pt x="192281" y="57876"/>
                  </a:cubicBezTo>
                  <a:cubicBezTo>
                    <a:pt x="168977" y="31460"/>
                    <a:pt x="129606" y="21935"/>
                    <a:pt x="95761" y="30444"/>
                  </a:cubicBezTo>
                  <a:cubicBezTo>
                    <a:pt x="94364" y="-2068"/>
                    <a:pt x="-28508" y="-11974"/>
                    <a:pt x="6162" y="17744"/>
                  </a:cubicBezTo>
                  <a:cubicBezTo>
                    <a:pt x="31562" y="14442"/>
                    <a:pt x="64011" y="11394"/>
                    <a:pt x="80521" y="34762"/>
                  </a:cubicBezTo>
                  <a:cubicBezTo>
                    <a:pt x="-93152" y="105818"/>
                    <a:pt x="93411" y="211419"/>
                    <a:pt x="101031" y="45303"/>
                  </a:cubicBezTo>
                  <a:close/>
                  <a:moveTo>
                    <a:pt x="186503" y="136044"/>
                  </a:moveTo>
                  <a:cubicBezTo>
                    <a:pt x="116144" y="213006"/>
                    <a:pt x="108397" y="78259"/>
                    <a:pt x="185741" y="74005"/>
                  </a:cubicBezTo>
                  <a:cubicBezTo>
                    <a:pt x="198186" y="92737"/>
                    <a:pt x="198504" y="117013"/>
                    <a:pt x="186503" y="136044"/>
                  </a:cubicBezTo>
                  <a:close/>
                  <a:moveTo>
                    <a:pt x="86109" y="49557"/>
                  </a:moveTo>
                  <a:cubicBezTo>
                    <a:pt x="87379" y="60790"/>
                    <a:pt x="85156" y="72132"/>
                    <a:pt x="79759" y="82069"/>
                  </a:cubicBezTo>
                  <a:cubicBezTo>
                    <a:pt x="17402" y="177319"/>
                    <a:pt x="-6855" y="72544"/>
                    <a:pt x="86109" y="4955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7373776" y="372811"/>
              <a:ext cx="79637" cy="83585"/>
            </a:xfrm>
            <a:custGeom>
              <a:rect b="b" l="l" r="r" t="t"/>
              <a:pathLst>
                <a:path extrusionOk="0" h="111447" w="106183">
                  <a:moveTo>
                    <a:pt x="35627" y="2790"/>
                  </a:moveTo>
                  <a:cubicBezTo>
                    <a:pt x="-26857" y="21078"/>
                    <a:pt x="385" y="112518"/>
                    <a:pt x="59313" y="111438"/>
                  </a:cubicBezTo>
                  <a:cubicBezTo>
                    <a:pt x="66743" y="111546"/>
                    <a:pt x="74108" y="109915"/>
                    <a:pt x="80776" y="106676"/>
                  </a:cubicBezTo>
                  <a:cubicBezTo>
                    <a:pt x="134433" y="81974"/>
                    <a:pt x="95318" y="-17848"/>
                    <a:pt x="35627" y="279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6819681" y="1732058"/>
              <a:ext cx="160321" cy="166826"/>
            </a:xfrm>
            <a:custGeom>
              <a:rect b="b" l="l" r="r" t="t"/>
              <a:pathLst>
                <a:path extrusionOk="0" h="222434" w="213761">
                  <a:moveTo>
                    <a:pt x="191997" y="213888"/>
                  </a:moveTo>
                  <a:cubicBezTo>
                    <a:pt x="218985" y="188107"/>
                    <a:pt x="228700" y="41867"/>
                    <a:pt x="174472" y="6688"/>
                  </a:cubicBezTo>
                  <a:cubicBezTo>
                    <a:pt x="128371" y="-19030"/>
                    <a:pt x="88302" y="34691"/>
                    <a:pt x="92937" y="78379"/>
                  </a:cubicBezTo>
                  <a:cubicBezTo>
                    <a:pt x="-93308" y="83967"/>
                    <a:pt x="32041" y="263101"/>
                    <a:pt x="191997" y="21388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052108" y="785346"/>
              <a:ext cx="167533" cy="88518"/>
            </a:xfrm>
            <a:custGeom>
              <a:rect b="b" l="l" r="r" t="t"/>
              <a:pathLst>
                <a:path extrusionOk="0" h="118024" w="223377">
                  <a:moveTo>
                    <a:pt x="185308" y="109969"/>
                  </a:moveTo>
                  <a:cubicBezTo>
                    <a:pt x="241569" y="39801"/>
                    <a:pt x="232425" y="-55131"/>
                    <a:pt x="177879" y="79933"/>
                  </a:cubicBezTo>
                  <a:cubicBezTo>
                    <a:pt x="131523" y="-29985"/>
                    <a:pt x="113934" y="-25604"/>
                    <a:pt x="84407" y="87299"/>
                  </a:cubicBezTo>
                  <a:cubicBezTo>
                    <a:pt x="-26655" y="-142317"/>
                    <a:pt x="-10145" y="268465"/>
                    <a:pt x="32336" y="51104"/>
                  </a:cubicBezTo>
                  <a:cubicBezTo>
                    <a:pt x="95265" y="153847"/>
                    <a:pt x="95836" y="131559"/>
                    <a:pt x="127586" y="30022"/>
                  </a:cubicBezTo>
                  <a:cubicBezTo>
                    <a:pt x="148478" y="48501"/>
                    <a:pt x="153241" y="126034"/>
                    <a:pt x="185308" y="1099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6934174" y="4171673"/>
              <a:ext cx="99897" cy="85674"/>
            </a:xfrm>
            <a:custGeom>
              <a:rect b="b" l="l" r="r" t="t"/>
              <a:pathLst>
                <a:path extrusionOk="0" h="114232" w="133196">
                  <a:moveTo>
                    <a:pt x="33053" y="99492"/>
                  </a:moveTo>
                  <a:cubicBezTo>
                    <a:pt x="91283" y="148324"/>
                    <a:pt x="160752" y="64948"/>
                    <a:pt x="121953" y="7735"/>
                  </a:cubicBezTo>
                  <a:cubicBezTo>
                    <a:pt x="110269" y="-10934"/>
                    <a:pt x="81377" y="7735"/>
                    <a:pt x="93252" y="26340"/>
                  </a:cubicBezTo>
                  <a:cubicBezTo>
                    <a:pt x="116746" y="94285"/>
                    <a:pt x="40546" y="95428"/>
                    <a:pt x="33434" y="30976"/>
                  </a:cubicBezTo>
                  <a:cubicBezTo>
                    <a:pt x="27084" y="10021"/>
                    <a:pt x="-5682" y="20244"/>
                    <a:pt x="859" y="41263"/>
                  </a:cubicBezTo>
                  <a:cubicBezTo>
                    <a:pt x="7399" y="62281"/>
                    <a:pt x="15464" y="84760"/>
                    <a:pt x="33053" y="9949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8302226" y="2889337"/>
              <a:ext cx="170065" cy="169051"/>
            </a:xfrm>
            <a:custGeom>
              <a:rect b="b" l="l" r="r" t="t"/>
              <a:pathLst>
                <a:path extrusionOk="0" h="225401" w="226754">
                  <a:moveTo>
                    <a:pt x="213871" y="203994"/>
                  </a:moveTo>
                  <a:cubicBezTo>
                    <a:pt x="249747" y="162910"/>
                    <a:pt x="203964" y="110966"/>
                    <a:pt x="158879" y="106331"/>
                  </a:cubicBezTo>
                  <a:cubicBezTo>
                    <a:pt x="192915" y="-82963"/>
                    <a:pt x="-14667" y="5303"/>
                    <a:pt x="828" y="177451"/>
                  </a:cubicBezTo>
                  <a:cubicBezTo>
                    <a:pt x="21147" y="210217"/>
                    <a:pt x="166753" y="251238"/>
                    <a:pt x="213871" y="20399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8310414" y="1937308"/>
              <a:ext cx="80999" cy="88124"/>
            </a:xfrm>
            <a:custGeom>
              <a:rect b="b" l="l" r="r" t="t"/>
              <a:pathLst>
                <a:path extrusionOk="0" h="117499" w="107998">
                  <a:moveTo>
                    <a:pt x="46869" y="547"/>
                  </a:moveTo>
                  <a:cubicBezTo>
                    <a:pt x="-20758" y="6897"/>
                    <a:pt x="-11043" y="105830"/>
                    <a:pt x="49410" y="116434"/>
                  </a:cubicBezTo>
                  <a:cubicBezTo>
                    <a:pt x="56966" y="118028"/>
                    <a:pt x="64840" y="117831"/>
                    <a:pt x="72333" y="115863"/>
                  </a:cubicBezTo>
                  <a:cubicBezTo>
                    <a:pt x="132150" y="101258"/>
                    <a:pt x="112020" y="-8661"/>
                    <a:pt x="46869" y="54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1091115" y="4122332"/>
              <a:ext cx="160593" cy="113853"/>
            </a:xfrm>
            <a:custGeom>
              <a:rect b="b" l="l" r="r" t="t"/>
              <a:pathLst>
                <a:path extrusionOk="0" h="151804" w="214124">
                  <a:moveTo>
                    <a:pt x="33620" y="74665"/>
                  </a:moveTo>
                  <a:cubicBezTo>
                    <a:pt x="104359" y="173344"/>
                    <a:pt x="120805" y="165089"/>
                    <a:pt x="124742" y="46344"/>
                  </a:cubicBezTo>
                  <a:cubicBezTo>
                    <a:pt x="286604" y="249544"/>
                    <a:pt x="177828" y="-154697"/>
                    <a:pt x="184559" y="70601"/>
                  </a:cubicBezTo>
                  <a:cubicBezTo>
                    <a:pt x="99025" y="-17283"/>
                    <a:pt x="103724" y="4942"/>
                    <a:pt x="95024" y="112828"/>
                  </a:cubicBezTo>
                  <a:cubicBezTo>
                    <a:pt x="69624" y="99240"/>
                    <a:pt x="47717" y="23357"/>
                    <a:pt x="19459" y="46534"/>
                  </a:cubicBezTo>
                  <a:cubicBezTo>
                    <a:pt x="-20609" y="128894"/>
                    <a:pt x="9871" y="220969"/>
                    <a:pt x="33620" y="7466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1090976" y="49549"/>
              <a:ext cx="83275" cy="83655"/>
            </a:xfrm>
            <a:custGeom>
              <a:rect b="b" l="l" r="r" t="t"/>
              <a:pathLst>
                <a:path extrusionOk="0" h="111540" w="111033">
                  <a:moveTo>
                    <a:pt x="109179" y="36424"/>
                  </a:moveTo>
                  <a:cubicBezTo>
                    <a:pt x="107483" y="29105"/>
                    <a:pt x="104118" y="22279"/>
                    <a:pt x="99336" y="16485"/>
                  </a:cubicBezTo>
                  <a:cubicBezTo>
                    <a:pt x="62062" y="-30442"/>
                    <a:pt x="-26838" y="32296"/>
                    <a:pt x="7896" y="86335"/>
                  </a:cubicBezTo>
                  <a:cubicBezTo>
                    <a:pt x="41043" y="143104"/>
                    <a:pt x="124482" y="94145"/>
                    <a:pt x="109179" y="3642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1423713" y="344473"/>
              <a:ext cx="103831" cy="109413"/>
            </a:xfrm>
            <a:custGeom>
              <a:rect b="b" l="l" r="r" t="t"/>
              <a:pathLst>
                <a:path extrusionOk="0" h="145884" w="138441">
                  <a:moveTo>
                    <a:pt x="112951" y="139381"/>
                  </a:moveTo>
                  <a:cubicBezTo>
                    <a:pt x="121841" y="153922"/>
                    <a:pt x="145399" y="141603"/>
                    <a:pt x="136446" y="126681"/>
                  </a:cubicBezTo>
                  <a:cubicBezTo>
                    <a:pt x="106651" y="77578"/>
                    <a:pt x="66919" y="35249"/>
                    <a:pt x="19796" y="2411"/>
                  </a:cubicBezTo>
                  <a:cubicBezTo>
                    <a:pt x="5763" y="-7368"/>
                    <a:pt x="-8207" y="15111"/>
                    <a:pt x="5826" y="25017"/>
                  </a:cubicBezTo>
                  <a:cubicBezTo>
                    <a:pt x="49057" y="55325"/>
                    <a:pt x="85531" y="94266"/>
                    <a:pt x="112951" y="13938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1428703" y="4685170"/>
              <a:ext cx="89831" cy="81903"/>
            </a:xfrm>
            <a:custGeom>
              <a:rect b="b" l="l" r="r" t="t"/>
              <a:pathLst>
                <a:path extrusionOk="0" h="109204" w="119774">
                  <a:moveTo>
                    <a:pt x="9969" y="23414"/>
                  </a:moveTo>
                  <a:cubicBezTo>
                    <a:pt x="-28576" y="79548"/>
                    <a:pt x="53847" y="135555"/>
                    <a:pt x="100773" y="95804"/>
                  </a:cubicBezTo>
                  <a:cubicBezTo>
                    <a:pt x="106882" y="91016"/>
                    <a:pt x="111772" y="84863"/>
                    <a:pt x="115061" y="77834"/>
                  </a:cubicBezTo>
                  <a:cubicBezTo>
                    <a:pt x="142239" y="22461"/>
                    <a:pt x="44513" y="-32593"/>
                    <a:pt x="9969" y="2341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0" y="3473776"/>
              <a:ext cx="58069" cy="81891"/>
            </a:xfrm>
            <a:custGeom>
              <a:rect b="b" l="l" r="r" t="t"/>
              <a:pathLst>
                <a:path extrusionOk="0" h="109188" w="77425">
                  <a:moveTo>
                    <a:pt x="77089" y="43295"/>
                  </a:moveTo>
                  <a:cubicBezTo>
                    <a:pt x="76511" y="35783"/>
                    <a:pt x="74207" y="28500"/>
                    <a:pt x="70358" y="22022"/>
                  </a:cubicBezTo>
                  <a:cubicBezTo>
                    <a:pt x="55626" y="-3378"/>
                    <a:pt x="24638" y="-4774"/>
                    <a:pt x="0" y="7545"/>
                  </a:cubicBezTo>
                  <a:lnTo>
                    <a:pt x="0" y="107113"/>
                  </a:lnTo>
                  <a:cubicBezTo>
                    <a:pt x="35052" y="117653"/>
                    <a:pt x="81852" y="86792"/>
                    <a:pt x="77089" y="4329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79460" y="422032"/>
              <a:ext cx="90037" cy="103922"/>
            </a:xfrm>
            <a:custGeom>
              <a:rect b="b" l="l" r="r" t="t"/>
              <a:pathLst>
                <a:path extrusionOk="0" h="138563" w="120049">
                  <a:moveTo>
                    <a:pt x="35276" y="104040"/>
                  </a:moveTo>
                  <a:cubicBezTo>
                    <a:pt x="13750" y="111660"/>
                    <a:pt x="25688" y="145061"/>
                    <a:pt x="47214" y="137441"/>
                  </a:cubicBezTo>
                  <a:cubicBezTo>
                    <a:pt x="68741" y="129821"/>
                    <a:pt x="91664" y="120741"/>
                    <a:pt x="106269" y="101945"/>
                  </a:cubicBezTo>
                  <a:cubicBezTo>
                    <a:pt x="154402" y="39461"/>
                    <a:pt x="65502" y="-29310"/>
                    <a:pt x="7590" y="13108"/>
                  </a:cubicBezTo>
                  <a:cubicBezTo>
                    <a:pt x="-11460" y="25808"/>
                    <a:pt x="9114" y="55145"/>
                    <a:pt x="27974" y="42064"/>
                  </a:cubicBezTo>
                  <a:cubicBezTo>
                    <a:pt x="97570" y="15140"/>
                    <a:pt x="101761" y="94007"/>
                    <a:pt x="35276" y="10404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577078" y="4734459"/>
              <a:ext cx="145392" cy="145045"/>
            </a:xfrm>
            <a:custGeom>
              <a:rect b="b" l="l" r="r" t="t"/>
              <a:pathLst>
                <a:path extrusionOk="0" h="193393" w="193856">
                  <a:moveTo>
                    <a:pt x="191318" y="101586"/>
                  </a:moveTo>
                  <a:cubicBezTo>
                    <a:pt x="205923" y="13702"/>
                    <a:pt x="151948" y="-63832"/>
                    <a:pt x="170363" y="79297"/>
                  </a:cubicBezTo>
                  <a:cubicBezTo>
                    <a:pt x="76954" y="6780"/>
                    <a:pt x="63873" y="19099"/>
                    <a:pt x="93147" y="130986"/>
                  </a:cubicBezTo>
                  <a:cubicBezTo>
                    <a:pt x="-114181" y="-13540"/>
                    <a:pt x="99497" y="333361"/>
                    <a:pt x="30599" y="124636"/>
                  </a:cubicBezTo>
                  <a:cubicBezTo>
                    <a:pt x="134803" y="182929"/>
                    <a:pt x="124262" y="163498"/>
                    <a:pt x="102481" y="60374"/>
                  </a:cubicBezTo>
                  <a:cubicBezTo>
                    <a:pt x="129723" y="66407"/>
                    <a:pt x="171442" y="131113"/>
                    <a:pt x="191318" y="10158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2148757" y="1082837"/>
              <a:ext cx="116958" cy="81993"/>
            </a:xfrm>
            <a:custGeom>
              <a:rect b="b" l="l" r="r" t="t"/>
              <a:pathLst>
                <a:path extrusionOk="0" h="109324" w="155944">
                  <a:moveTo>
                    <a:pt x="152320" y="88535"/>
                  </a:moveTo>
                  <a:cubicBezTo>
                    <a:pt x="113470" y="50156"/>
                    <a:pt x="67033" y="20304"/>
                    <a:pt x="15985" y="905"/>
                  </a:cubicBezTo>
                  <a:cubicBezTo>
                    <a:pt x="745" y="-4937"/>
                    <a:pt x="-6939" y="19193"/>
                    <a:pt x="8238" y="24972"/>
                  </a:cubicBezTo>
                  <a:cubicBezTo>
                    <a:pt x="55133" y="42885"/>
                    <a:pt x="97799" y="70349"/>
                    <a:pt x="133523" y="105617"/>
                  </a:cubicBezTo>
                  <a:cubicBezTo>
                    <a:pt x="144890" y="116856"/>
                    <a:pt x="163940" y="100029"/>
                    <a:pt x="152320" y="8853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2099531" y="1314586"/>
              <a:ext cx="126271" cy="196172"/>
            </a:xfrm>
            <a:custGeom>
              <a:rect b="b" l="l" r="r" t="t"/>
              <a:pathLst>
                <a:path extrusionOk="0" h="261563" w="168361">
                  <a:moveTo>
                    <a:pt x="17613" y="255406"/>
                  </a:moveTo>
                  <a:cubicBezTo>
                    <a:pt x="13802" y="231594"/>
                    <a:pt x="9929" y="200352"/>
                    <a:pt x="31900" y="183969"/>
                  </a:cubicBezTo>
                  <a:cubicBezTo>
                    <a:pt x="104290" y="348180"/>
                    <a:pt x="200111" y="167205"/>
                    <a:pt x="41235" y="164411"/>
                  </a:cubicBezTo>
                  <a:cubicBezTo>
                    <a:pt x="34618" y="140408"/>
                    <a:pt x="39291" y="114697"/>
                    <a:pt x="53935" y="94561"/>
                  </a:cubicBezTo>
                  <a:cubicBezTo>
                    <a:pt x="64602" y="136979"/>
                    <a:pt x="129436" y="175333"/>
                    <a:pt x="159345" y="130375"/>
                  </a:cubicBezTo>
                  <a:cubicBezTo>
                    <a:pt x="181125" y="79575"/>
                    <a:pt x="106258" y="39760"/>
                    <a:pt x="65746" y="65541"/>
                  </a:cubicBezTo>
                  <a:cubicBezTo>
                    <a:pt x="68032" y="21091"/>
                    <a:pt x="128166" y="-3801"/>
                    <a:pt x="157884" y="32331"/>
                  </a:cubicBezTo>
                  <a:cubicBezTo>
                    <a:pt x="160799" y="35176"/>
                    <a:pt x="165447" y="35176"/>
                    <a:pt x="168361" y="32331"/>
                  </a:cubicBezTo>
                  <a:cubicBezTo>
                    <a:pt x="151852" y="-33519"/>
                    <a:pt x="37298" y="11312"/>
                    <a:pt x="50696" y="76781"/>
                  </a:cubicBezTo>
                  <a:cubicBezTo>
                    <a:pt x="26058" y="99704"/>
                    <a:pt x="18057" y="137614"/>
                    <a:pt x="27074" y="169745"/>
                  </a:cubicBezTo>
                  <a:cubicBezTo>
                    <a:pt x="-3851" y="171777"/>
                    <a:pt x="-10010" y="289379"/>
                    <a:pt x="17613" y="255406"/>
                  </a:cubicBezTo>
                  <a:close/>
                  <a:moveTo>
                    <a:pt x="77176" y="183969"/>
                  </a:moveTo>
                  <a:cubicBezTo>
                    <a:pt x="169822" y="241119"/>
                    <a:pt x="70445" y="266963"/>
                    <a:pt x="45933" y="178825"/>
                  </a:cubicBezTo>
                  <a:cubicBezTo>
                    <a:pt x="56627" y="177339"/>
                    <a:pt x="67524" y="179130"/>
                    <a:pt x="77176" y="183969"/>
                  </a:cubicBezTo>
                  <a:close/>
                  <a:moveTo>
                    <a:pt x="125880" y="80654"/>
                  </a:moveTo>
                  <a:cubicBezTo>
                    <a:pt x="201191" y="145742"/>
                    <a:pt x="72730" y="156854"/>
                    <a:pt x="66635" y="83067"/>
                  </a:cubicBezTo>
                  <a:cubicBezTo>
                    <a:pt x="84091" y="70748"/>
                    <a:pt x="107109" y="69682"/>
                    <a:pt x="125626" y="8033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2"/>
            <p:cNvSpPr/>
            <p:nvPr/>
          </p:nvSpPr>
          <p:spPr>
            <a:xfrm>
              <a:off x="716715" y="1283924"/>
              <a:ext cx="95963" cy="103120"/>
            </a:xfrm>
            <a:custGeom>
              <a:rect b="b" l="l" r="r" t="t"/>
              <a:pathLst>
                <a:path extrusionOk="0" h="137493" w="127950">
                  <a:moveTo>
                    <a:pt x="96257" y="89278"/>
                  </a:moveTo>
                  <a:cubicBezTo>
                    <a:pt x="36758" y="133728"/>
                    <a:pt x="11675" y="59116"/>
                    <a:pt x="72826" y="32128"/>
                  </a:cubicBezTo>
                  <a:cubicBezTo>
                    <a:pt x="91431" y="19111"/>
                    <a:pt x="71111" y="-9718"/>
                    <a:pt x="52506" y="3299"/>
                  </a:cubicBezTo>
                  <a:cubicBezTo>
                    <a:pt x="33900" y="16317"/>
                    <a:pt x="14406" y="31176"/>
                    <a:pt x="5262" y="53083"/>
                  </a:cubicBezTo>
                  <a:cubicBezTo>
                    <a:pt x="-24456" y="125473"/>
                    <a:pt x="79430" y="167701"/>
                    <a:pt x="123880" y="111630"/>
                  </a:cubicBezTo>
                  <a:cubicBezTo>
                    <a:pt x="138231" y="94295"/>
                    <a:pt x="111180" y="71689"/>
                    <a:pt x="96257" y="8927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2"/>
            <p:cNvSpPr/>
            <p:nvPr/>
          </p:nvSpPr>
          <p:spPr>
            <a:xfrm>
              <a:off x="9084264" y="4311961"/>
              <a:ext cx="59735" cy="81913"/>
            </a:xfrm>
            <a:custGeom>
              <a:rect b="b" l="l" r="r" t="t"/>
              <a:pathLst>
                <a:path extrusionOk="0" h="109217" w="79647">
                  <a:moveTo>
                    <a:pt x="79648" y="1850"/>
                  </a:moveTo>
                  <a:cubicBezTo>
                    <a:pt x="40278" y="-9199"/>
                    <a:pt x="-16364" y="30933"/>
                    <a:pt x="4464" y="77161"/>
                  </a:cubicBezTo>
                  <a:cubicBezTo>
                    <a:pt x="18243" y="112150"/>
                    <a:pt x="53168" y="115642"/>
                    <a:pt x="79648" y="10129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477812" y="1842413"/>
              <a:ext cx="84107" cy="86504"/>
            </a:xfrm>
            <a:custGeom>
              <a:rect b="b" l="l" r="r" t="t"/>
              <a:pathLst>
                <a:path extrusionOk="0" h="115339" w="112143">
                  <a:moveTo>
                    <a:pt x="79641" y="110627"/>
                  </a:moveTo>
                  <a:cubicBezTo>
                    <a:pt x="142570" y="85227"/>
                    <a:pt x="105041" y="-6721"/>
                    <a:pt x="44081" y="391"/>
                  </a:cubicBezTo>
                  <a:cubicBezTo>
                    <a:pt x="36385" y="1032"/>
                    <a:pt x="28949" y="3471"/>
                    <a:pt x="22364" y="7503"/>
                  </a:cubicBezTo>
                  <a:cubicBezTo>
                    <a:pt x="-30785" y="38554"/>
                    <a:pt x="19888" y="137995"/>
                    <a:pt x="79641" y="11062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521827" y="2748724"/>
              <a:ext cx="150923" cy="181547"/>
            </a:xfrm>
            <a:custGeom>
              <a:rect b="b" l="l" r="r" t="t"/>
              <a:pathLst>
                <a:path extrusionOk="0" h="242062" w="201231">
                  <a:moveTo>
                    <a:pt x="5969" y="0"/>
                  </a:moveTo>
                  <a:lnTo>
                    <a:pt x="0" y="242062"/>
                  </a:lnTo>
                  <a:lnTo>
                    <a:pt x="201231" y="158242"/>
                  </a:lnTo>
                  <a:lnTo>
                    <a:pt x="5969" y="0"/>
                  </a:ln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3819818" y="2486025"/>
              <a:ext cx="176611" cy="156598"/>
            </a:xfrm>
            <a:custGeom>
              <a:rect b="b" l="l" r="r" t="t"/>
              <a:pathLst>
                <a:path extrusionOk="0" h="208797" w="235482">
                  <a:moveTo>
                    <a:pt x="114417" y="172276"/>
                  </a:moveTo>
                  <a:cubicBezTo>
                    <a:pt x="268023" y="286576"/>
                    <a:pt x="281231" y="62293"/>
                    <a:pt x="120767" y="0"/>
                  </a:cubicBezTo>
                  <a:cubicBezTo>
                    <a:pt x="82667" y="3620"/>
                    <a:pt x="-18362" y="115189"/>
                    <a:pt x="2911" y="177800"/>
                  </a:cubicBezTo>
                  <a:cubicBezTo>
                    <a:pt x="23866" y="228219"/>
                    <a:pt x="90350" y="210376"/>
                    <a:pt x="114417" y="17227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3889613" y="4922224"/>
              <a:ext cx="95161" cy="79130"/>
            </a:xfrm>
            <a:custGeom>
              <a:rect b="b" l="l" r="r" t="t"/>
              <a:pathLst>
                <a:path extrusionOk="0" h="105507" w="126882">
                  <a:moveTo>
                    <a:pt x="123274" y="15634"/>
                  </a:moveTo>
                  <a:cubicBezTo>
                    <a:pt x="116924" y="-5003"/>
                    <a:pt x="84793" y="5347"/>
                    <a:pt x="91524" y="26048"/>
                  </a:cubicBezTo>
                  <a:cubicBezTo>
                    <a:pt x="96731" y="96533"/>
                    <a:pt x="24023" y="78499"/>
                    <a:pt x="33548" y="15443"/>
                  </a:cubicBezTo>
                  <a:cubicBezTo>
                    <a:pt x="32595" y="-6147"/>
                    <a:pt x="-932" y="-4622"/>
                    <a:pt x="20" y="17031"/>
                  </a:cubicBezTo>
                  <a:cubicBezTo>
                    <a:pt x="973" y="38685"/>
                    <a:pt x="2751" y="61989"/>
                    <a:pt x="15705" y="80531"/>
                  </a:cubicBezTo>
                  <a:cubicBezTo>
                    <a:pt x="58567" y="141428"/>
                    <a:pt x="145626" y="79705"/>
                    <a:pt x="123274" y="1563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3694737" y="1088809"/>
              <a:ext cx="64055" cy="125695"/>
            </a:xfrm>
            <a:custGeom>
              <a:rect b="b" l="l" r="r" t="t"/>
              <a:pathLst>
                <a:path extrusionOk="0" h="167593" w="85407">
                  <a:moveTo>
                    <a:pt x="267" y="13706"/>
                  </a:moveTo>
                  <a:cubicBezTo>
                    <a:pt x="10630" y="67135"/>
                    <a:pt x="32043" y="117815"/>
                    <a:pt x="63132" y="162487"/>
                  </a:cubicBezTo>
                  <a:cubicBezTo>
                    <a:pt x="72340" y="175822"/>
                    <a:pt x="92279" y="160328"/>
                    <a:pt x="83008" y="146993"/>
                  </a:cubicBezTo>
                  <a:cubicBezTo>
                    <a:pt x="54515" y="105953"/>
                    <a:pt x="34856" y="59439"/>
                    <a:pt x="25286" y="10404"/>
                  </a:cubicBezTo>
                  <a:cubicBezTo>
                    <a:pt x="22175" y="-5471"/>
                    <a:pt x="-2844" y="-2232"/>
                    <a:pt x="267" y="1370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4513526" y="361789"/>
              <a:ext cx="83433" cy="75263"/>
            </a:xfrm>
            <a:custGeom>
              <a:rect b="b" l="l" r="r" t="t"/>
              <a:pathLst>
                <a:path extrusionOk="0" h="100351" w="111244">
                  <a:moveTo>
                    <a:pt x="108254" y="62762"/>
                  </a:moveTo>
                  <a:cubicBezTo>
                    <a:pt x="110813" y="55939"/>
                    <a:pt x="111753" y="48611"/>
                    <a:pt x="110984" y="41363"/>
                  </a:cubicBezTo>
                  <a:cubicBezTo>
                    <a:pt x="106031" y="-16359"/>
                    <a:pt x="939" y="-13374"/>
                    <a:pt x="113" y="48475"/>
                  </a:cubicBezTo>
                  <a:cubicBezTo>
                    <a:pt x="-3697" y="112292"/>
                    <a:pt x="89712" y="117436"/>
                    <a:pt x="108254" y="6276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4474718" y="3071434"/>
              <a:ext cx="41525" cy="132457"/>
            </a:xfrm>
            <a:custGeom>
              <a:rect b="b" l="l" r="r" t="t"/>
              <a:pathLst>
                <a:path extrusionOk="0" h="176609" w="55367">
                  <a:moveTo>
                    <a:pt x="30140" y="13205"/>
                  </a:moveTo>
                  <a:cubicBezTo>
                    <a:pt x="30642" y="63059"/>
                    <a:pt x="20755" y="112474"/>
                    <a:pt x="1121" y="158302"/>
                  </a:cubicBezTo>
                  <a:cubicBezTo>
                    <a:pt x="-5229" y="173161"/>
                    <a:pt x="17187" y="184528"/>
                    <a:pt x="23600" y="169605"/>
                  </a:cubicBezTo>
                  <a:cubicBezTo>
                    <a:pt x="45050" y="119720"/>
                    <a:pt x="55864" y="65916"/>
                    <a:pt x="55350" y="11617"/>
                  </a:cubicBezTo>
                  <a:cubicBezTo>
                    <a:pt x="55096" y="-4893"/>
                    <a:pt x="30013" y="-3305"/>
                    <a:pt x="30140" y="1320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4304815" y="4078431"/>
              <a:ext cx="123755" cy="76510"/>
            </a:xfrm>
            <a:custGeom>
              <a:rect b="b" l="l" r="r" t="t"/>
              <a:pathLst>
                <a:path extrusionOk="0" h="102013" w="165007">
                  <a:moveTo>
                    <a:pt x="9346" y="25758"/>
                  </a:moveTo>
                  <a:cubicBezTo>
                    <a:pt x="58361" y="40623"/>
                    <a:pt x="103770" y="65490"/>
                    <a:pt x="142696" y="98783"/>
                  </a:cubicBezTo>
                  <a:cubicBezTo>
                    <a:pt x="155396" y="109514"/>
                    <a:pt x="173366" y="90973"/>
                    <a:pt x="160666" y="80114"/>
                  </a:cubicBezTo>
                  <a:cubicBezTo>
                    <a:pt x="118242" y="43805"/>
                    <a:pt x="68718" y="16728"/>
                    <a:pt x="15251" y="612"/>
                  </a:cubicBezTo>
                  <a:cubicBezTo>
                    <a:pt x="-497" y="-4214"/>
                    <a:pt x="-6593" y="20932"/>
                    <a:pt x="9346" y="2575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2"/>
            <p:cNvSpPr/>
            <p:nvPr/>
          </p:nvSpPr>
          <p:spPr>
            <a:xfrm>
              <a:off x="2908150" y="3053727"/>
              <a:ext cx="87565" cy="113899"/>
            </a:xfrm>
            <a:custGeom>
              <a:rect b="b" l="l" r="r" t="t"/>
              <a:pathLst>
                <a:path extrusionOk="0" h="151865" w="116754">
                  <a:moveTo>
                    <a:pt x="91789" y="144128"/>
                  </a:moveTo>
                  <a:cubicBezTo>
                    <a:pt x="98139" y="158987"/>
                    <a:pt x="122268" y="150478"/>
                    <a:pt x="115601" y="135175"/>
                  </a:cubicBezTo>
                  <a:cubicBezTo>
                    <a:pt x="93325" y="85073"/>
                    <a:pt x="60889" y="40140"/>
                    <a:pt x="20351" y="3222"/>
                  </a:cubicBezTo>
                  <a:cubicBezTo>
                    <a:pt x="8222" y="-7764"/>
                    <a:pt x="-7780" y="11985"/>
                    <a:pt x="4285" y="22970"/>
                  </a:cubicBezTo>
                  <a:cubicBezTo>
                    <a:pt x="41528" y="56860"/>
                    <a:pt x="71322" y="98116"/>
                    <a:pt x="91789" y="14412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2"/>
            <p:cNvSpPr/>
            <p:nvPr/>
          </p:nvSpPr>
          <p:spPr>
            <a:xfrm>
              <a:off x="3060746" y="4476957"/>
              <a:ext cx="77665" cy="83746"/>
            </a:xfrm>
            <a:custGeom>
              <a:rect b="b" l="l" r="r" t="t"/>
              <a:pathLst>
                <a:path extrusionOk="0" h="111661" w="103554">
                  <a:moveTo>
                    <a:pt x="50316" y="111102"/>
                  </a:moveTo>
                  <a:cubicBezTo>
                    <a:pt x="57587" y="112220"/>
                    <a:pt x="65016" y="111661"/>
                    <a:pt x="72033" y="109451"/>
                  </a:cubicBezTo>
                  <a:cubicBezTo>
                    <a:pt x="128230" y="92560"/>
                    <a:pt x="103783" y="-11199"/>
                    <a:pt x="41997" y="993"/>
                  </a:cubicBezTo>
                  <a:cubicBezTo>
                    <a:pt x="-22010" y="10391"/>
                    <a:pt x="-7723" y="104117"/>
                    <a:pt x="50316" y="11110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2"/>
            <p:cNvSpPr/>
            <p:nvPr/>
          </p:nvSpPr>
          <p:spPr>
            <a:xfrm>
              <a:off x="2301009" y="3752241"/>
              <a:ext cx="150106" cy="169525"/>
            </a:xfrm>
            <a:custGeom>
              <a:rect b="b" l="l" r="r" t="t"/>
              <a:pathLst>
                <a:path extrusionOk="0" h="226033" w="200141">
                  <a:moveTo>
                    <a:pt x="200142" y="117017"/>
                  </a:moveTo>
                  <a:cubicBezTo>
                    <a:pt x="196903" y="80314"/>
                    <a:pt x="90477" y="-17476"/>
                    <a:pt x="29898" y="2717"/>
                  </a:cubicBezTo>
                  <a:cubicBezTo>
                    <a:pt x="-18362" y="22339"/>
                    <a:pt x="-1852" y="86346"/>
                    <a:pt x="34661" y="109778"/>
                  </a:cubicBezTo>
                  <a:cubicBezTo>
                    <a:pt x="-76020" y="256209"/>
                    <a:pt x="139055" y="270560"/>
                    <a:pt x="200142" y="11701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2"/>
            <p:cNvSpPr/>
            <p:nvPr/>
          </p:nvSpPr>
          <p:spPr>
            <a:xfrm>
              <a:off x="3370619" y="1911786"/>
              <a:ext cx="38600" cy="133498"/>
            </a:xfrm>
            <a:custGeom>
              <a:rect b="b" l="l" r="r" t="t"/>
              <a:pathLst>
                <a:path extrusionOk="0" h="177997" w="51467">
                  <a:moveTo>
                    <a:pt x="23992" y="170656"/>
                  </a:moveTo>
                  <a:cubicBezTo>
                    <a:pt x="44039" y="119932"/>
                    <a:pt x="53291" y="65583"/>
                    <a:pt x="51170" y="11081"/>
                  </a:cubicBezTo>
                  <a:cubicBezTo>
                    <a:pt x="50535" y="-5175"/>
                    <a:pt x="25389" y="-2826"/>
                    <a:pt x="25770" y="13430"/>
                  </a:cubicBezTo>
                  <a:cubicBezTo>
                    <a:pt x="27726" y="63481"/>
                    <a:pt x="19249" y="113392"/>
                    <a:pt x="878" y="159988"/>
                  </a:cubicBezTo>
                  <a:cubicBezTo>
                    <a:pt x="-4710" y="175101"/>
                    <a:pt x="17960" y="185833"/>
                    <a:pt x="23992" y="17065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2"/>
            <p:cNvSpPr/>
            <p:nvPr/>
          </p:nvSpPr>
          <p:spPr>
            <a:xfrm>
              <a:off x="2484525" y="2563586"/>
              <a:ext cx="88692" cy="84979"/>
            </a:xfrm>
            <a:custGeom>
              <a:rect b="b" l="l" r="r" t="t"/>
              <a:pathLst>
                <a:path extrusionOk="0" h="113306" w="118256">
                  <a:moveTo>
                    <a:pt x="99028" y="99785"/>
                  </a:moveTo>
                  <a:cubicBezTo>
                    <a:pt x="151352" y="55335"/>
                    <a:pt x="86328" y="-20865"/>
                    <a:pt x="29940" y="5361"/>
                  </a:cubicBezTo>
                  <a:cubicBezTo>
                    <a:pt x="22758" y="8402"/>
                    <a:pt x="16389" y="13076"/>
                    <a:pt x="11334" y="19013"/>
                  </a:cubicBezTo>
                  <a:cubicBezTo>
                    <a:pt x="-29750" y="65749"/>
                    <a:pt x="50450" y="145124"/>
                    <a:pt x="99028" y="9978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2"/>
            <p:cNvSpPr/>
            <p:nvPr/>
          </p:nvSpPr>
          <p:spPr>
            <a:xfrm>
              <a:off x="3088262" y="596533"/>
              <a:ext cx="87916" cy="171886"/>
            </a:xfrm>
            <a:custGeom>
              <a:rect b="b" l="l" r="r" t="t"/>
              <a:pathLst>
                <a:path extrusionOk="0" h="229182" w="117221">
                  <a:moveTo>
                    <a:pt x="30455" y="97558"/>
                  </a:moveTo>
                  <a:cubicBezTo>
                    <a:pt x="50203" y="77111"/>
                    <a:pt x="128816" y="76540"/>
                    <a:pt x="114275" y="43202"/>
                  </a:cubicBezTo>
                  <a:cubicBezTo>
                    <a:pt x="46393" y="-17377"/>
                    <a:pt x="-50000" y="-13186"/>
                    <a:pt x="83604" y="49108"/>
                  </a:cubicBezTo>
                  <a:cubicBezTo>
                    <a:pt x="-29997" y="90065"/>
                    <a:pt x="-26505" y="108099"/>
                    <a:pt x="86017" y="143977"/>
                  </a:cubicBezTo>
                  <a:cubicBezTo>
                    <a:pt x="-151981" y="243862"/>
                    <a:pt x="263817" y="249196"/>
                    <a:pt x="46584" y="194777"/>
                  </a:cubicBezTo>
                  <a:cubicBezTo>
                    <a:pt x="153835" y="136547"/>
                    <a:pt x="131293" y="135087"/>
                    <a:pt x="30455" y="9755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3" name="Google Shape;53;p2"/>
          <p:cNvGrpSpPr/>
          <p:nvPr/>
        </p:nvGrpSpPr>
        <p:grpSpPr>
          <a:xfrm>
            <a:off x="0" y="0"/>
            <a:ext cx="9143999" cy="5143499"/>
            <a:chOff x="0" y="0"/>
            <a:chExt cx="9143999" cy="5143499"/>
          </a:xfrm>
        </p:grpSpPr>
        <p:sp>
          <p:nvSpPr>
            <p:cNvPr id="54" name="Google Shape;54;p2"/>
            <p:cNvSpPr/>
            <p:nvPr/>
          </p:nvSpPr>
          <p:spPr>
            <a:xfrm>
              <a:off x="6346959" y="2426190"/>
              <a:ext cx="87497" cy="91473"/>
            </a:xfrm>
            <a:custGeom>
              <a:rect b="b" l="l" r="r" t="t"/>
              <a:pathLst>
                <a:path extrusionOk="0" h="121964" w="116663">
                  <a:moveTo>
                    <a:pt x="106776" y="12469"/>
                  </a:moveTo>
                  <a:cubicBezTo>
                    <a:pt x="87218" y="4595"/>
                    <a:pt x="66072" y="-2961"/>
                    <a:pt x="44673" y="1166"/>
                  </a:cubicBezTo>
                  <a:cubicBezTo>
                    <a:pt x="-26256" y="14818"/>
                    <a:pt x="-6127" y="116101"/>
                    <a:pt x="58897" y="121816"/>
                  </a:cubicBezTo>
                  <a:cubicBezTo>
                    <a:pt x="79661" y="124420"/>
                    <a:pt x="83281" y="91971"/>
                    <a:pt x="62390" y="89558"/>
                  </a:cubicBezTo>
                  <a:cubicBezTo>
                    <a:pt x="-1809" y="66126"/>
                    <a:pt x="43340" y="9231"/>
                    <a:pt x="94838" y="42632"/>
                  </a:cubicBezTo>
                  <a:cubicBezTo>
                    <a:pt x="114206" y="50378"/>
                    <a:pt x="126207" y="20216"/>
                    <a:pt x="106776" y="124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2"/>
            <p:cNvSpPr/>
            <p:nvPr/>
          </p:nvSpPr>
          <p:spPr>
            <a:xfrm>
              <a:off x="4655377" y="923085"/>
              <a:ext cx="61604" cy="126403"/>
            </a:xfrm>
            <a:custGeom>
              <a:rect b="b" l="l" r="r" t="t"/>
              <a:pathLst>
                <a:path extrusionOk="0" h="168537" w="82139">
                  <a:moveTo>
                    <a:pt x="79901" y="148249"/>
                  </a:moveTo>
                  <a:cubicBezTo>
                    <a:pt x="52361" y="106650"/>
                    <a:pt x="33742" y="59800"/>
                    <a:pt x="25227" y="10644"/>
                  </a:cubicBezTo>
                  <a:cubicBezTo>
                    <a:pt x="22496" y="-5231"/>
                    <a:pt x="-2523" y="-2564"/>
                    <a:pt x="208" y="13438"/>
                  </a:cubicBezTo>
                  <a:cubicBezTo>
                    <a:pt x="9384" y="66969"/>
                    <a:pt x="29653" y="117997"/>
                    <a:pt x="59707" y="163235"/>
                  </a:cubicBezTo>
                  <a:cubicBezTo>
                    <a:pt x="68661" y="176760"/>
                    <a:pt x="88854" y="161711"/>
                    <a:pt x="79901" y="14824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2"/>
            <p:cNvSpPr/>
            <p:nvPr/>
          </p:nvSpPr>
          <p:spPr>
            <a:xfrm>
              <a:off x="6430106" y="3794365"/>
              <a:ext cx="88359" cy="85991"/>
            </a:xfrm>
            <a:custGeom>
              <a:rect b="b" l="l" r="r" t="t"/>
              <a:pathLst>
                <a:path extrusionOk="0" h="114655" w="117812">
                  <a:moveTo>
                    <a:pt x="117390" y="44912"/>
                  </a:moveTo>
                  <a:cubicBezTo>
                    <a:pt x="116691" y="37038"/>
                    <a:pt x="114215" y="29424"/>
                    <a:pt x="110087" y="22687"/>
                  </a:cubicBezTo>
                  <a:cubicBezTo>
                    <a:pt x="78337" y="-31479"/>
                    <a:pt x="-23263" y="20655"/>
                    <a:pt x="4868" y="81615"/>
                  </a:cubicBezTo>
                  <a:cubicBezTo>
                    <a:pt x="30775" y="145813"/>
                    <a:pt x="124882" y="107142"/>
                    <a:pt x="117390" y="4491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2"/>
            <p:cNvSpPr/>
            <p:nvPr/>
          </p:nvSpPr>
          <p:spPr>
            <a:xfrm>
              <a:off x="6366321" y="1511685"/>
              <a:ext cx="223604" cy="111184"/>
            </a:xfrm>
            <a:custGeom>
              <a:rect b="b" l="l" r="r" t="t"/>
              <a:pathLst>
                <a:path extrusionOk="0" h="148246" w="298139">
                  <a:moveTo>
                    <a:pt x="289812" y="123036"/>
                  </a:moveTo>
                  <a:cubicBezTo>
                    <a:pt x="265745" y="131926"/>
                    <a:pt x="233995" y="142467"/>
                    <a:pt x="212341" y="123036"/>
                  </a:cubicBezTo>
                  <a:cubicBezTo>
                    <a:pt x="368425" y="13435"/>
                    <a:pt x="159890" y="-48795"/>
                    <a:pt x="189990" y="117385"/>
                  </a:cubicBezTo>
                  <a:cubicBezTo>
                    <a:pt x="166431" y="129100"/>
                    <a:pt x="138745" y="129475"/>
                    <a:pt x="114869" y="118401"/>
                  </a:cubicBezTo>
                  <a:cubicBezTo>
                    <a:pt x="156842" y="98525"/>
                    <a:pt x="183322" y="23151"/>
                    <a:pt x="130236" y="1180"/>
                  </a:cubicBezTo>
                  <a:cubicBezTo>
                    <a:pt x="73086" y="-11076"/>
                    <a:pt x="46861" y="75348"/>
                    <a:pt x="82103" y="112241"/>
                  </a:cubicBezTo>
                  <a:cubicBezTo>
                    <a:pt x="35177" y="119099"/>
                    <a:pt x="-3114" y="61441"/>
                    <a:pt x="28318" y="23341"/>
                  </a:cubicBezTo>
                  <a:cubicBezTo>
                    <a:pt x="30668" y="19677"/>
                    <a:pt x="29589" y="14819"/>
                    <a:pt x="25905" y="12483"/>
                  </a:cubicBezTo>
                  <a:cubicBezTo>
                    <a:pt x="-39246" y="43407"/>
                    <a:pt x="31303" y="153453"/>
                    <a:pt x="96581" y="125957"/>
                  </a:cubicBezTo>
                  <a:cubicBezTo>
                    <a:pt x="125601" y="146785"/>
                    <a:pt x="166431" y="147293"/>
                    <a:pt x="198181" y="131228"/>
                  </a:cubicBezTo>
                  <a:cubicBezTo>
                    <a:pt x="207071" y="162787"/>
                    <a:pt x="330896" y="144753"/>
                    <a:pt x="289812" y="123036"/>
                  </a:cubicBezTo>
                  <a:close/>
                  <a:moveTo>
                    <a:pt x="84833" y="46836"/>
                  </a:moveTo>
                  <a:cubicBezTo>
                    <a:pt x="137030" y="-45239"/>
                    <a:pt x="175194" y="86333"/>
                    <a:pt x="99692" y="108114"/>
                  </a:cubicBezTo>
                  <a:cubicBezTo>
                    <a:pt x="83182" y="92366"/>
                    <a:pt x="77404" y="68458"/>
                    <a:pt x="84833" y="46900"/>
                  </a:cubicBezTo>
                  <a:close/>
                  <a:moveTo>
                    <a:pt x="202626" y="76046"/>
                  </a:moveTo>
                  <a:cubicBezTo>
                    <a:pt x="242885" y="-32285"/>
                    <a:pt x="290574" y="65886"/>
                    <a:pt x="203832" y="109701"/>
                  </a:cubicBezTo>
                  <a:cubicBezTo>
                    <a:pt x="200023" y="98887"/>
                    <a:pt x="199578" y="87171"/>
                    <a:pt x="202626" y="7611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2"/>
            <p:cNvSpPr/>
            <p:nvPr/>
          </p:nvSpPr>
          <p:spPr>
            <a:xfrm>
              <a:off x="4993969" y="117973"/>
              <a:ext cx="167963" cy="85917"/>
            </a:xfrm>
            <a:custGeom>
              <a:rect b="b" l="l" r="r" t="t"/>
              <a:pathLst>
                <a:path extrusionOk="0" h="114556" w="223951">
                  <a:moveTo>
                    <a:pt x="51293" y="30980"/>
                  </a:moveTo>
                  <a:cubicBezTo>
                    <a:pt x="82281" y="142677"/>
                    <a:pt x="99806" y="140645"/>
                    <a:pt x="142224" y="35489"/>
                  </a:cubicBezTo>
                  <a:cubicBezTo>
                    <a:pt x="220647" y="270439"/>
                    <a:pt x="255762" y="-127198"/>
                    <a:pt x="187880" y="76891"/>
                  </a:cubicBezTo>
                  <a:cubicBezTo>
                    <a:pt x="140065" y="-29916"/>
                    <a:pt x="137080" y="-8453"/>
                    <a:pt x="93774" y="85336"/>
                  </a:cubicBezTo>
                  <a:cubicBezTo>
                    <a:pt x="75676" y="64953"/>
                    <a:pt x="81074" y="-10358"/>
                    <a:pt x="47863" y="1199"/>
                  </a:cubicBezTo>
                  <a:cubicBezTo>
                    <a:pt x="-15065" y="61778"/>
                    <a:pt x="-17986" y="154361"/>
                    <a:pt x="51293" y="3098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2"/>
            <p:cNvSpPr/>
            <p:nvPr/>
          </p:nvSpPr>
          <p:spPr>
            <a:xfrm>
              <a:off x="5477780" y="3241804"/>
              <a:ext cx="77288" cy="119699"/>
            </a:xfrm>
            <a:custGeom>
              <a:rect b="b" l="l" r="r" t="t"/>
              <a:pathLst>
                <a:path extrusionOk="0" h="159599" w="103051">
                  <a:moveTo>
                    <a:pt x="3429" y="21884"/>
                  </a:moveTo>
                  <a:cubicBezTo>
                    <a:pt x="36894" y="59215"/>
                    <a:pt x="62230" y="103087"/>
                    <a:pt x="77851" y="150725"/>
                  </a:cubicBezTo>
                  <a:cubicBezTo>
                    <a:pt x="82931" y="166155"/>
                    <a:pt x="107442" y="159805"/>
                    <a:pt x="102363" y="144375"/>
                  </a:cubicBezTo>
                  <a:cubicBezTo>
                    <a:pt x="85408" y="92477"/>
                    <a:pt x="57786" y="44687"/>
                    <a:pt x="21337" y="4040"/>
                  </a:cubicBezTo>
                  <a:cubicBezTo>
                    <a:pt x="10414" y="-8089"/>
                    <a:pt x="-7556" y="9819"/>
                    <a:pt x="3429" y="21884"/>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2"/>
            <p:cNvSpPr/>
            <p:nvPr/>
          </p:nvSpPr>
          <p:spPr>
            <a:xfrm>
              <a:off x="5990784" y="869828"/>
              <a:ext cx="161378" cy="160747"/>
            </a:xfrm>
            <a:custGeom>
              <a:rect b="b" l="l" r="r" t="t"/>
              <a:pathLst>
                <a:path extrusionOk="0" h="214329" w="215171">
                  <a:moveTo>
                    <a:pt x="588" y="167379"/>
                  </a:moveTo>
                  <a:cubicBezTo>
                    <a:pt x="19638" y="198685"/>
                    <a:pt x="157432" y="239071"/>
                    <a:pt x="202644" y="194684"/>
                  </a:cubicBezTo>
                  <a:cubicBezTo>
                    <a:pt x="237062" y="156013"/>
                    <a:pt x="194136" y="106292"/>
                    <a:pt x="151400" y="101403"/>
                  </a:cubicBezTo>
                  <a:cubicBezTo>
                    <a:pt x="185563" y="-77985"/>
                    <a:pt x="-12112" y="3740"/>
                    <a:pt x="588" y="16737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2"/>
            <p:cNvSpPr/>
            <p:nvPr/>
          </p:nvSpPr>
          <p:spPr>
            <a:xfrm>
              <a:off x="5479529" y="4258232"/>
              <a:ext cx="173810" cy="93871"/>
            </a:xfrm>
            <a:custGeom>
              <a:rect b="b" l="l" r="r" t="t"/>
              <a:pathLst>
                <a:path extrusionOk="0" h="125161" w="231747">
                  <a:moveTo>
                    <a:pt x="56531" y="31006"/>
                  </a:moveTo>
                  <a:cubicBezTo>
                    <a:pt x="78883" y="146894"/>
                    <a:pt x="96791" y="146259"/>
                    <a:pt x="148479" y="43072"/>
                  </a:cubicBezTo>
                  <a:cubicBezTo>
                    <a:pt x="208868" y="287928"/>
                    <a:pt x="277004" y="-112821"/>
                    <a:pt x="191405" y="88728"/>
                  </a:cubicBezTo>
                  <a:cubicBezTo>
                    <a:pt x="151591" y="-23540"/>
                    <a:pt x="146955" y="-2014"/>
                    <a:pt x="95203" y="89680"/>
                  </a:cubicBezTo>
                  <a:cubicBezTo>
                    <a:pt x="78503" y="67455"/>
                    <a:pt x="89805" y="-8490"/>
                    <a:pt x="55452" y="780"/>
                  </a:cubicBezTo>
                  <a:cubicBezTo>
                    <a:pt x="-13319" y="56915"/>
                    <a:pt x="-23859" y="150577"/>
                    <a:pt x="56531" y="3100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2"/>
            <p:cNvSpPr/>
            <p:nvPr/>
          </p:nvSpPr>
          <p:spPr>
            <a:xfrm>
              <a:off x="7836960" y="4362626"/>
              <a:ext cx="124746" cy="71164"/>
            </a:xfrm>
            <a:custGeom>
              <a:rect b="b" l="l" r="r" t="t"/>
              <a:pathLst>
                <a:path extrusionOk="0" h="94885" w="166328">
                  <a:moveTo>
                    <a:pt x="144869" y="2876"/>
                  </a:moveTo>
                  <a:cubicBezTo>
                    <a:pt x="104927" y="34061"/>
                    <a:pt x="58953" y="56610"/>
                    <a:pt x="9804" y="69106"/>
                  </a:cubicBezTo>
                  <a:cubicBezTo>
                    <a:pt x="-6071" y="73107"/>
                    <a:pt x="-1372" y="98253"/>
                    <a:pt x="14630" y="94506"/>
                  </a:cubicBezTo>
                  <a:cubicBezTo>
                    <a:pt x="68097" y="80841"/>
                    <a:pt x="118135" y="56190"/>
                    <a:pt x="161569" y="22117"/>
                  </a:cubicBezTo>
                  <a:cubicBezTo>
                    <a:pt x="174713" y="11956"/>
                    <a:pt x="157823" y="-7284"/>
                    <a:pt x="144869" y="287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2"/>
            <p:cNvSpPr/>
            <p:nvPr/>
          </p:nvSpPr>
          <p:spPr>
            <a:xfrm>
              <a:off x="8196538" y="3523820"/>
              <a:ext cx="171662" cy="89628"/>
            </a:xfrm>
            <a:custGeom>
              <a:rect b="b" l="l" r="r" t="t"/>
              <a:pathLst>
                <a:path extrusionOk="0" h="119504" w="228883">
                  <a:moveTo>
                    <a:pt x="181241" y="82488"/>
                  </a:moveTo>
                  <a:cubicBezTo>
                    <a:pt x="135965" y="-30479"/>
                    <a:pt x="117741" y="-26351"/>
                    <a:pt x="85991" y="88330"/>
                  </a:cubicBezTo>
                  <a:cubicBezTo>
                    <a:pt x="-23102" y="-147890"/>
                    <a:pt x="-13704" y="271337"/>
                    <a:pt x="33540" y="50230"/>
                  </a:cubicBezTo>
                  <a:cubicBezTo>
                    <a:pt x="95834" y="156211"/>
                    <a:pt x="96596" y="133415"/>
                    <a:pt x="130822" y="30481"/>
                  </a:cubicBezTo>
                  <a:cubicBezTo>
                    <a:pt x="152031" y="49531"/>
                    <a:pt x="155460" y="128906"/>
                    <a:pt x="188480" y="113031"/>
                  </a:cubicBezTo>
                  <a:cubicBezTo>
                    <a:pt x="247281" y="42673"/>
                    <a:pt x="239344" y="-54291"/>
                    <a:pt x="181241" y="8248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2"/>
            <p:cNvSpPr/>
            <p:nvPr/>
          </p:nvSpPr>
          <p:spPr>
            <a:xfrm>
              <a:off x="8215883" y="4189000"/>
              <a:ext cx="136160" cy="174926"/>
            </a:xfrm>
            <a:custGeom>
              <a:rect b="b" l="l" r="r" t="t"/>
              <a:pathLst>
                <a:path extrusionOk="0" h="233235" w="181546">
                  <a:moveTo>
                    <a:pt x="181546" y="233235"/>
                  </a:moveTo>
                  <a:lnTo>
                    <a:pt x="172910" y="0"/>
                  </a:lnTo>
                  <a:lnTo>
                    <a:pt x="0" y="143764"/>
                  </a:lnTo>
                  <a:lnTo>
                    <a:pt x="181546" y="233235"/>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2"/>
            <p:cNvSpPr/>
            <p:nvPr/>
          </p:nvSpPr>
          <p:spPr>
            <a:xfrm>
              <a:off x="7666971" y="1036875"/>
              <a:ext cx="198988" cy="207495"/>
            </a:xfrm>
            <a:custGeom>
              <a:rect b="b" l="l" r="r" t="t"/>
              <a:pathLst>
                <a:path extrusionOk="0" h="276660" w="265317">
                  <a:moveTo>
                    <a:pt x="181911" y="175282"/>
                  </a:moveTo>
                  <a:cubicBezTo>
                    <a:pt x="282241" y="158200"/>
                    <a:pt x="300084" y="149882"/>
                    <a:pt x="191055" y="114512"/>
                  </a:cubicBezTo>
                  <a:cubicBezTo>
                    <a:pt x="203755" y="-42269"/>
                    <a:pt x="188642" y="-21632"/>
                    <a:pt x="92185" y="77936"/>
                  </a:cubicBezTo>
                  <a:cubicBezTo>
                    <a:pt x="74405" y="76666"/>
                    <a:pt x="-6430" y="25422"/>
                    <a:pt x="3285" y="66125"/>
                  </a:cubicBezTo>
                  <a:cubicBezTo>
                    <a:pt x="17382" y="88350"/>
                    <a:pt x="31416" y="110575"/>
                    <a:pt x="45449" y="132800"/>
                  </a:cubicBezTo>
                  <a:cubicBezTo>
                    <a:pt x="-20845" y="216049"/>
                    <a:pt x="-20591" y="229828"/>
                    <a:pt x="86216" y="197253"/>
                  </a:cubicBezTo>
                  <a:cubicBezTo>
                    <a:pt x="155622" y="317522"/>
                    <a:pt x="152003" y="293900"/>
                    <a:pt x="181911" y="1752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2"/>
            <p:cNvSpPr/>
            <p:nvPr/>
          </p:nvSpPr>
          <p:spPr>
            <a:xfrm>
              <a:off x="7620577" y="2529160"/>
              <a:ext cx="86891" cy="84945"/>
            </a:xfrm>
            <a:custGeom>
              <a:rect b="b" l="l" r="r" t="t"/>
              <a:pathLst>
                <a:path extrusionOk="0" h="113260" w="115855">
                  <a:moveTo>
                    <a:pt x="563" y="69995"/>
                  </a:moveTo>
                  <a:cubicBezTo>
                    <a:pt x="1389" y="77722"/>
                    <a:pt x="3993" y="85152"/>
                    <a:pt x="8184" y="91712"/>
                  </a:cubicBezTo>
                  <a:cubicBezTo>
                    <a:pt x="40696" y="144416"/>
                    <a:pt x="139565" y="91140"/>
                    <a:pt x="110609" y="31640"/>
                  </a:cubicBezTo>
                  <a:cubicBezTo>
                    <a:pt x="83685" y="-31098"/>
                    <a:pt x="-8009" y="8844"/>
                    <a:pt x="563" y="69995"/>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2"/>
            <p:cNvSpPr/>
            <p:nvPr/>
          </p:nvSpPr>
          <p:spPr>
            <a:xfrm>
              <a:off x="7738130" y="2071507"/>
              <a:ext cx="83885" cy="92922"/>
            </a:xfrm>
            <a:custGeom>
              <a:rect b="b" l="l" r="r" t="t"/>
              <a:pathLst>
                <a:path extrusionOk="0" h="123896" w="111847">
                  <a:moveTo>
                    <a:pt x="93445" y="35736"/>
                  </a:moveTo>
                  <a:cubicBezTo>
                    <a:pt x="114590" y="38847"/>
                    <a:pt x="119289" y="5954"/>
                    <a:pt x="98144" y="2843"/>
                  </a:cubicBezTo>
                  <a:cubicBezTo>
                    <a:pt x="76998" y="-269"/>
                    <a:pt x="53694" y="-2809"/>
                    <a:pt x="33564" y="6462"/>
                  </a:cubicBezTo>
                  <a:cubicBezTo>
                    <a:pt x="-33746" y="37069"/>
                    <a:pt x="10323" y="133145"/>
                    <a:pt x="76681" y="123175"/>
                  </a:cubicBezTo>
                  <a:cubicBezTo>
                    <a:pt x="98017" y="120826"/>
                    <a:pt x="93825" y="87615"/>
                    <a:pt x="72426" y="90219"/>
                  </a:cubicBezTo>
                  <a:cubicBezTo>
                    <a:pt x="2894" y="82281"/>
                    <a:pt x="33882" y="14908"/>
                    <a:pt x="93445" y="3573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2"/>
            <p:cNvSpPr/>
            <p:nvPr/>
          </p:nvSpPr>
          <p:spPr>
            <a:xfrm>
              <a:off x="8796581" y="3366409"/>
              <a:ext cx="129025" cy="216359"/>
            </a:xfrm>
            <a:custGeom>
              <a:rect b="b" l="l" r="r" t="t"/>
              <a:pathLst>
                <a:path extrusionOk="0" h="288479" w="172033">
                  <a:moveTo>
                    <a:pt x="63175" y="190896"/>
                  </a:moveTo>
                  <a:cubicBezTo>
                    <a:pt x="43554" y="175866"/>
                    <a:pt x="31869" y="152727"/>
                    <a:pt x="31425" y="128032"/>
                  </a:cubicBezTo>
                  <a:cubicBezTo>
                    <a:pt x="65270" y="155273"/>
                    <a:pt x="139757" y="147082"/>
                    <a:pt x="136518" y="93233"/>
                  </a:cubicBezTo>
                  <a:cubicBezTo>
                    <a:pt x="123818" y="40084"/>
                    <a:pt x="40061" y="53165"/>
                    <a:pt x="23361" y="97933"/>
                  </a:cubicBezTo>
                  <a:cubicBezTo>
                    <a:pt x="-1595" y="61166"/>
                    <a:pt x="31362" y="5413"/>
                    <a:pt x="76574" y="16271"/>
                  </a:cubicBezTo>
                  <a:cubicBezTo>
                    <a:pt x="80574" y="16722"/>
                    <a:pt x="84194" y="13909"/>
                    <a:pt x="84765" y="9921"/>
                  </a:cubicBezTo>
                  <a:cubicBezTo>
                    <a:pt x="32187" y="-32433"/>
                    <a:pt x="-31821" y="71834"/>
                    <a:pt x="17963" y="115649"/>
                  </a:cubicBezTo>
                  <a:cubicBezTo>
                    <a:pt x="12184" y="148606"/>
                    <a:pt x="28504" y="183403"/>
                    <a:pt x="54920" y="203533"/>
                  </a:cubicBezTo>
                  <a:cubicBezTo>
                    <a:pt x="31616" y="223853"/>
                    <a:pt x="97211" y="320881"/>
                    <a:pt x="98799" y="277383"/>
                  </a:cubicBezTo>
                  <a:cubicBezTo>
                    <a:pt x="81463" y="260683"/>
                    <a:pt x="59682" y="238268"/>
                    <a:pt x="67049" y="212106"/>
                  </a:cubicBezTo>
                  <a:cubicBezTo>
                    <a:pt x="223322" y="298910"/>
                    <a:pt x="190874" y="97869"/>
                    <a:pt x="63175" y="190896"/>
                  </a:cubicBezTo>
                  <a:close/>
                  <a:moveTo>
                    <a:pt x="103053" y="184546"/>
                  </a:moveTo>
                  <a:cubicBezTo>
                    <a:pt x="211003" y="174323"/>
                    <a:pt x="147503" y="254396"/>
                    <a:pt x="75240" y="199278"/>
                  </a:cubicBezTo>
                  <a:cubicBezTo>
                    <a:pt x="82860" y="191855"/>
                    <a:pt x="92512" y="186896"/>
                    <a:pt x="102990" y="185054"/>
                  </a:cubicBezTo>
                  <a:close/>
                  <a:moveTo>
                    <a:pt x="79749" y="73421"/>
                  </a:moveTo>
                  <a:cubicBezTo>
                    <a:pt x="178555" y="79771"/>
                    <a:pt x="83241" y="165623"/>
                    <a:pt x="34156" y="110887"/>
                  </a:cubicBezTo>
                  <a:cubicBezTo>
                    <a:pt x="40759" y="90655"/>
                    <a:pt x="58540" y="76114"/>
                    <a:pt x="79685" y="7361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2"/>
            <p:cNvSpPr/>
            <p:nvPr/>
          </p:nvSpPr>
          <p:spPr>
            <a:xfrm>
              <a:off x="8916438" y="335761"/>
              <a:ext cx="96717" cy="94832"/>
            </a:xfrm>
            <a:custGeom>
              <a:rect b="b" l="l" r="r" t="t"/>
              <a:pathLst>
                <a:path extrusionOk="0" h="126442" w="128956">
                  <a:moveTo>
                    <a:pt x="128409" y="72193"/>
                  </a:moveTo>
                  <a:cubicBezTo>
                    <a:pt x="133617" y="50730"/>
                    <a:pt x="100025" y="42983"/>
                    <a:pt x="94946" y="64636"/>
                  </a:cubicBezTo>
                  <a:cubicBezTo>
                    <a:pt x="62560" y="129216"/>
                    <a:pt x="8268" y="75241"/>
                    <a:pt x="49543" y="24885"/>
                  </a:cubicBezTo>
                  <a:cubicBezTo>
                    <a:pt x="60084" y="5835"/>
                    <a:pt x="29858" y="-10738"/>
                    <a:pt x="19317" y="8693"/>
                  </a:cubicBezTo>
                  <a:cubicBezTo>
                    <a:pt x="8776" y="28124"/>
                    <a:pt x="-1828" y="49587"/>
                    <a:pt x="267" y="72574"/>
                  </a:cubicBezTo>
                  <a:cubicBezTo>
                    <a:pt x="5728" y="148710"/>
                    <a:pt x="114440" y="140074"/>
                    <a:pt x="128409" y="721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2"/>
            <p:cNvSpPr/>
            <p:nvPr/>
          </p:nvSpPr>
          <p:spPr>
            <a:xfrm>
              <a:off x="8913191" y="3120302"/>
              <a:ext cx="71666" cy="124037"/>
            </a:xfrm>
            <a:custGeom>
              <a:rect b="b" l="l" r="r" t="t"/>
              <a:pathLst>
                <a:path extrusionOk="0" h="165382" w="95555">
                  <a:moveTo>
                    <a:pt x="21995" y="160835"/>
                  </a:moveTo>
                  <a:cubicBezTo>
                    <a:pt x="56285" y="117782"/>
                    <a:pt x="81176" y="68030"/>
                    <a:pt x="95083" y="14785"/>
                  </a:cubicBezTo>
                  <a:cubicBezTo>
                    <a:pt x="99274" y="-1090"/>
                    <a:pt x="74319" y="-6233"/>
                    <a:pt x="70191" y="9642"/>
                  </a:cubicBezTo>
                  <a:cubicBezTo>
                    <a:pt x="57364" y="58556"/>
                    <a:pt x="34440" y="104250"/>
                    <a:pt x="2945" y="143817"/>
                  </a:cubicBezTo>
                  <a:cubicBezTo>
                    <a:pt x="-7279" y="156581"/>
                    <a:pt x="11581" y="173662"/>
                    <a:pt x="21995" y="160835"/>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2"/>
            <p:cNvSpPr/>
            <p:nvPr/>
          </p:nvSpPr>
          <p:spPr>
            <a:xfrm>
              <a:off x="7415498" y="0"/>
              <a:ext cx="136112" cy="136397"/>
            </a:xfrm>
            <a:custGeom>
              <a:rect b="b" l="l" r="r" t="t"/>
              <a:pathLst>
                <a:path extrusionOk="0" h="181863" w="181482">
                  <a:moveTo>
                    <a:pt x="66421" y="181864"/>
                  </a:moveTo>
                  <a:lnTo>
                    <a:pt x="181483" y="0"/>
                  </a:lnTo>
                  <a:lnTo>
                    <a:pt x="0" y="0"/>
                  </a:lnTo>
                  <a:lnTo>
                    <a:pt x="66421" y="181864"/>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2"/>
            <p:cNvSpPr/>
            <p:nvPr/>
          </p:nvSpPr>
          <p:spPr>
            <a:xfrm>
              <a:off x="6843027" y="301136"/>
              <a:ext cx="114216" cy="97250"/>
            </a:xfrm>
            <a:custGeom>
              <a:rect b="b" l="l" r="r" t="t"/>
              <a:pathLst>
                <a:path extrusionOk="0" h="129667" w="152288">
                  <a:moveTo>
                    <a:pt x="24345" y="124582"/>
                  </a:moveTo>
                  <a:cubicBezTo>
                    <a:pt x="57238" y="83585"/>
                    <a:pt x="98322" y="49892"/>
                    <a:pt x="144995" y="25649"/>
                  </a:cubicBezTo>
                  <a:cubicBezTo>
                    <a:pt x="160108" y="17839"/>
                    <a:pt x="149376" y="-6101"/>
                    <a:pt x="134200" y="1456"/>
                  </a:cubicBezTo>
                  <a:cubicBezTo>
                    <a:pt x="83463" y="27919"/>
                    <a:pt x="38759" y="64686"/>
                    <a:pt x="3009" y="109406"/>
                  </a:cubicBezTo>
                  <a:cubicBezTo>
                    <a:pt x="-7913" y="122423"/>
                    <a:pt x="13613" y="137854"/>
                    <a:pt x="24345" y="1245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2"/>
            <p:cNvSpPr/>
            <p:nvPr/>
          </p:nvSpPr>
          <p:spPr>
            <a:xfrm>
              <a:off x="8014160" y="179221"/>
              <a:ext cx="116924" cy="81130"/>
            </a:xfrm>
            <a:custGeom>
              <a:rect b="b" l="l" r="r" t="t"/>
              <a:pathLst>
                <a:path extrusionOk="0" h="108174" w="155898">
                  <a:moveTo>
                    <a:pt x="147553" y="83301"/>
                  </a:moveTo>
                  <a:cubicBezTo>
                    <a:pt x="100754" y="65702"/>
                    <a:pt x="58145" y="38612"/>
                    <a:pt x="22331" y="3735"/>
                  </a:cubicBezTo>
                  <a:cubicBezTo>
                    <a:pt x="10774" y="-7568"/>
                    <a:pt x="-7958" y="9323"/>
                    <a:pt x="3662" y="20690"/>
                  </a:cubicBezTo>
                  <a:cubicBezTo>
                    <a:pt x="42588" y="58705"/>
                    <a:pt x="89006" y="88202"/>
                    <a:pt x="139997" y="107304"/>
                  </a:cubicBezTo>
                  <a:cubicBezTo>
                    <a:pt x="155300" y="113019"/>
                    <a:pt x="162793" y="88952"/>
                    <a:pt x="147553" y="83301"/>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2"/>
            <p:cNvSpPr/>
            <p:nvPr/>
          </p:nvSpPr>
          <p:spPr>
            <a:xfrm>
              <a:off x="6918128" y="3147914"/>
              <a:ext cx="85021" cy="116517"/>
            </a:xfrm>
            <a:custGeom>
              <a:rect b="b" l="l" r="r" t="t"/>
              <a:pathLst>
                <a:path extrusionOk="0" h="155356" w="113362">
                  <a:moveTo>
                    <a:pt x="88167" y="147260"/>
                  </a:moveTo>
                  <a:cubicBezTo>
                    <a:pt x="94517" y="162437"/>
                    <a:pt x="118520" y="154309"/>
                    <a:pt x="112360" y="139069"/>
                  </a:cubicBezTo>
                  <a:cubicBezTo>
                    <a:pt x="91596" y="88021"/>
                    <a:pt x="60354" y="41851"/>
                    <a:pt x="20794" y="3497"/>
                  </a:cubicBezTo>
                  <a:cubicBezTo>
                    <a:pt x="8983" y="-7934"/>
                    <a:pt x="-7781" y="11371"/>
                    <a:pt x="4030" y="22547"/>
                  </a:cubicBezTo>
                  <a:cubicBezTo>
                    <a:pt x="40415" y="57833"/>
                    <a:pt x="69054" y="100309"/>
                    <a:pt x="88167" y="14726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2"/>
            <p:cNvSpPr/>
            <p:nvPr/>
          </p:nvSpPr>
          <p:spPr>
            <a:xfrm>
              <a:off x="8372931" y="1025625"/>
              <a:ext cx="66883" cy="134880"/>
            </a:xfrm>
            <a:custGeom>
              <a:rect b="b" l="l" r="r" t="t"/>
              <a:pathLst>
                <a:path extrusionOk="0" h="179840" w="89177">
                  <a:moveTo>
                    <a:pt x="88926" y="165326"/>
                  </a:moveTo>
                  <a:cubicBezTo>
                    <a:pt x="78575" y="108132"/>
                    <a:pt x="56414" y="53718"/>
                    <a:pt x="23902" y="5560"/>
                  </a:cubicBezTo>
                  <a:cubicBezTo>
                    <a:pt x="14250" y="-8791"/>
                    <a:pt x="-7213" y="7529"/>
                    <a:pt x="2439" y="21880"/>
                  </a:cubicBezTo>
                  <a:cubicBezTo>
                    <a:pt x="32347" y="66095"/>
                    <a:pt x="52668" y="116050"/>
                    <a:pt x="62193" y="168565"/>
                  </a:cubicBezTo>
                  <a:cubicBezTo>
                    <a:pt x="65304" y="185519"/>
                    <a:pt x="92037" y="182471"/>
                    <a:pt x="88926" y="1653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2"/>
            <p:cNvSpPr/>
            <p:nvPr/>
          </p:nvSpPr>
          <p:spPr>
            <a:xfrm>
              <a:off x="8413718" y="2380690"/>
              <a:ext cx="103058" cy="85739"/>
            </a:xfrm>
            <a:custGeom>
              <a:rect b="b" l="l" r="r" t="t"/>
              <a:pathLst>
                <a:path extrusionOk="0" h="114319" w="137411">
                  <a:moveTo>
                    <a:pt x="102107" y="90598"/>
                  </a:moveTo>
                  <a:cubicBezTo>
                    <a:pt x="106489" y="113077"/>
                    <a:pt x="141414" y="106155"/>
                    <a:pt x="137032" y="83676"/>
                  </a:cubicBezTo>
                  <a:cubicBezTo>
                    <a:pt x="132651" y="61197"/>
                    <a:pt x="127000" y="37004"/>
                    <a:pt x="110490" y="19795"/>
                  </a:cubicBezTo>
                  <a:cubicBezTo>
                    <a:pt x="55689" y="-37355"/>
                    <a:pt x="-25718" y="41131"/>
                    <a:pt x="7874" y="104695"/>
                  </a:cubicBezTo>
                  <a:cubicBezTo>
                    <a:pt x="17843" y="125332"/>
                    <a:pt x="49847" y="109394"/>
                    <a:pt x="39624" y="88693"/>
                  </a:cubicBezTo>
                  <a:cubicBezTo>
                    <a:pt x="23050" y="15668"/>
                    <a:pt x="102044" y="23097"/>
                    <a:pt x="102107" y="9059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2"/>
            <p:cNvSpPr/>
            <p:nvPr/>
          </p:nvSpPr>
          <p:spPr>
            <a:xfrm>
              <a:off x="7452502" y="1716173"/>
              <a:ext cx="54757" cy="133519"/>
            </a:xfrm>
            <a:custGeom>
              <a:rect b="b" l="l" r="r" t="t"/>
              <a:pathLst>
                <a:path extrusionOk="0" h="178025" w="73009">
                  <a:moveTo>
                    <a:pt x="49341" y="6279"/>
                  </a:moveTo>
                  <a:cubicBezTo>
                    <a:pt x="22100" y="55205"/>
                    <a:pt x="5272" y="109269"/>
                    <a:pt x="65" y="165029"/>
                  </a:cubicBezTo>
                  <a:cubicBezTo>
                    <a:pt x="-1459" y="181666"/>
                    <a:pt x="24449" y="182682"/>
                    <a:pt x="25973" y="166045"/>
                  </a:cubicBezTo>
                  <a:cubicBezTo>
                    <a:pt x="30799" y="114895"/>
                    <a:pt x="46229" y="65308"/>
                    <a:pt x="71249" y="20439"/>
                  </a:cubicBezTo>
                  <a:cubicBezTo>
                    <a:pt x="79313" y="5707"/>
                    <a:pt x="57532" y="-8580"/>
                    <a:pt x="49341" y="627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2"/>
            <p:cNvSpPr/>
            <p:nvPr/>
          </p:nvSpPr>
          <p:spPr>
            <a:xfrm>
              <a:off x="1618242" y="3603015"/>
              <a:ext cx="77546" cy="127963"/>
            </a:xfrm>
            <a:custGeom>
              <a:rect b="b" l="l" r="r" t="t"/>
              <a:pathLst>
                <a:path extrusionOk="0" h="170617" w="103395">
                  <a:moveTo>
                    <a:pt x="80782" y="4517"/>
                  </a:moveTo>
                  <a:cubicBezTo>
                    <a:pt x="43920" y="48523"/>
                    <a:pt x="16609" y="99704"/>
                    <a:pt x="582" y="154822"/>
                  </a:cubicBezTo>
                  <a:cubicBezTo>
                    <a:pt x="-4181" y="171269"/>
                    <a:pt x="21727" y="177238"/>
                    <a:pt x="26490" y="161172"/>
                  </a:cubicBezTo>
                  <a:cubicBezTo>
                    <a:pt x="41215" y="110550"/>
                    <a:pt x="66298" y="63541"/>
                    <a:pt x="100150" y="23123"/>
                  </a:cubicBezTo>
                  <a:cubicBezTo>
                    <a:pt x="111072" y="9788"/>
                    <a:pt x="91831" y="-8627"/>
                    <a:pt x="80782" y="451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2"/>
            <p:cNvSpPr/>
            <p:nvPr/>
          </p:nvSpPr>
          <p:spPr>
            <a:xfrm>
              <a:off x="4796075" y="2424160"/>
              <a:ext cx="173354" cy="166354"/>
            </a:xfrm>
            <a:custGeom>
              <a:rect b="b" l="l" r="r" t="t"/>
              <a:pathLst>
                <a:path extrusionOk="0" h="221805" w="231139">
                  <a:moveTo>
                    <a:pt x="0" y="221805"/>
                  </a:moveTo>
                  <a:lnTo>
                    <a:pt x="231140" y="171577"/>
                  </a:lnTo>
                  <a:lnTo>
                    <a:pt x="105092" y="0"/>
                  </a:lnTo>
                  <a:lnTo>
                    <a:pt x="0" y="221805"/>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2"/>
            <p:cNvSpPr/>
            <p:nvPr/>
          </p:nvSpPr>
          <p:spPr>
            <a:xfrm>
              <a:off x="1433500" y="2031271"/>
              <a:ext cx="131833" cy="76128"/>
            </a:xfrm>
            <a:custGeom>
              <a:rect b="b" l="l" r="r" t="t"/>
              <a:pathLst>
                <a:path extrusionOk="0" h="101504" w="175778">
                  <a:moveTo>
                    <a:pt x="165561" y="74462"/>
                  </a:moveTo>
                  <a:cubicBezTo>
                    <a:pt x="113580" y="60835"/>
                    <a:pt x="65009" y="36527"/>
                    <a:pt x="22940" y="3088"/>
                  </a:cubicBezTo>
                  <a:cubicBezTo>
                    <a:pt x="9351" y="-7707"/>
                    <a:pt x="-8810" y="12422"/>
                    <a:pt x="4843" y="23281"/>
                  </a:cubicBezTo>
                  <a:cubicBezTo>
                    <a:pt x="50620" y="59711"/>
                    <a:pt x="103503" y="86184"/>
                    <a:pt x="160100" y="101005"/>
                  </a:cubicBezTo>
                  <a:cubicBezTo>
                    <a:pt x="176928" y="105450"/>
                    <a:pt x="182389" y="78907"/>
                    <a:pt x="165561" y="7446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2"/>
            <p:cNvSpPr/>
            <p:nvPr/>
          </p:nvSpPr>
          <p:spPr>
            <a:xfrm>
              <a:off x="0" y="4946995"/>
              <a:ext cx="161529" cy="114303"/>
            </a:xfrm>
            <a:custGeom>
              <a:rect b="b" l="l" r="r" t="t"/>
              <a:pathLst>
                <a:path extrusionOk="0" h="152404" w="215372">
                  <a:moveTo>
                    <a:pt x="0" y="152404"/>
                  </a:moveTo>
                  <a:cubicBezTo>
                    <a:pt x="7081" y="150562"/>
                    <a:pt x="13729" y="147387"/>
                    <a:pt x="19558" y="142943"/>
                  </a:cubicBezTo>
                  <a:cubicBezTo>
                    <a:pt x="52705" y="155643"/>
                    <a:pt x="92456" y="145991"/>
                    <a:pt x="118872" y="122623"/>
                  </a:cubicBezTo>
                  <a:cubicBezTo>
                    <a:pt x="135192" y="151198"/>
                    <a:pt x="250000" y="103001"/>
                    <a:pt x="204978" y="92270"/>
                  </a:cubicBezTo>
                  <a:cubicBezTo>
                    <a:pt x="184023" y="106874"/>
                    <a:pt x="156083" y="124909"/>
                    <a:pt x="130429" y="111320"/>
                  </a:cubicBezTo>
                  <a:cubicBezTo>
                    <a:pt x="253429" y="-33079"/>
                    <a:pt x="37084" y="-41080"/>
                    <a:pt x="107506" y="111320"/>
                  </a:cubicBezTo>
                  <a:cubicBezTo>
                    <a:pt x="87701" y="128528"/>
                    <a:pt x="61166" y="135767"/>
                    <a:pt x="35370" y="131068"/>
                  </a:cubicBezTo>
                  <a:cubicBezTo>
                    <a:pt x="70803" y="101477"/>
                    <a:pt x="77534" y="22102"/>
                    <a:pt x="21019" y="14292"/>
                  </a:cubicBezTo>
                  <a:cubicBezTo>
                    <a:pt x="13602" y="14737"/>
                    <a:pt x="6396" y="16895"/>
                    <a:pt x="0" y="20705"/>
                  </a:cubicBezTo>
                  <a:lnTo>
                    <a:pt x="0" y="42803"/>
                  </a:lnTo>
                  <a:cubicBezTo>
                    <a:pt x="30671" y="-4251"/>
                    <a:pt x="77470" y="90682"/>
                    <a:pt x="18225" y="125353"/>
                  </a:cubicBezTo>
                  <a:cubicBezTo>
                    <a:pt x="11063" y="121543"/>
                    <a:pt x="4840" y="116146"/>
                    <a:pt x="0" y="109605"/>
                  </a:cubicBezTo>
                  <a:lnTo>
                    <a:pt x="0" y="132148"/>
                  </a:lnTo>
                  <a:lnTo>
                    <a:pt x="2286" y="133736"/>
                  </a:lnTo>
                  <a:lnTo>
                    <a:pt x="0" y="134624"/>
                  </a:lnTo>
                  <a:close/>
                  <a:moveTo>
                    <a:pt x="118872" y="100969"/>
                  </a:moveTo>
                  <a:cubicBezTo>
                    <a:pt x="112507" y="91444"/>
                    <a:pt x="109184" y="80268"/>
                    <a:pt x="109347" y="68838"/>
                  </a:cubicBezTo>
                  <a:cubicBezTo>
                    <a:pt x="121095" y="-45526"/>
                    <a:pt x="191516" y="37151"/>
                    <a:pt x="118872" y="1009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2"/>
            <p:cNvSpPr/>
            <p:nvPr/>
          </p:nvSpPr>
          <p:spPr>
            <a:xfrm>
              <a:off x="0" y="1738264"/>
              <a:ext cx="90011" cy="151543"/>
            </a:xfrm>
            <a:custGeom>
              <a:rect b="b" l="l" r="r" t="t"/>
              <a:pathLst>
                <a:path extrusionOk="0" h="202057" w="120014">
                  <a:moveTo>
                    <a:pt x="52134" y="202057"/>
                  </a:moveTo>
                  <a:lnTo>
                    <a:pt x="120015" y="0"/>
                  </a:lnTo>
                  <a:lnTo>
                    <a:pt x="0" y="20701"/>
                  </a:lnTo>
                  <a:lnTo>
                    <a:pt x="0" y="154115"/>
                  </a:lnTo>
                  <a:lnTo>
                    <a:pt x="52134" y="202057"/>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2"/>
            <p:cNvSpPr/>
            <p:nvPr/>
          </p:nvSpPr>
          <p:spPr>
            <a:xfrm>
              <a:off x="8966018" y="873755"/>
              <a:ext cx="177981" cy="205109"/>
            </a:xfrm>
            <a:custGeom>
              <a:rect b="b" l="l" r="r" t="t"/>
              <a:pathLst>
                <a:path extrusionOk="0" h="273478" w="237308">
                  <a:moveTo>
                    <a:pt x="197239" y="92293"/>
                  </a:moveTo>
                  <a:cubicBezTo>
                    <a:pt x="197239" y="74195"/>
                    <a:pt x="242769" y="-11784"/>
                    <a:pt x="202256" y="1361"/>
                  </a:cubicBezTo>
                  <a:lnTo>
                    <a:pt x="137994" y="49303"/>
                  </a:lnTo>
                  <a:cubicBezTo>
                    <a:pt x="48396" y="-11339"/>
                    <a:pt x="34490" y="-10069"/>
                    <a:pt x="75827" y="95658"/>
                  </a:cubicBezTo>
                  <a:cubicBezTo>
                    <a:pt x="-40568" y="175351"/>
                    <a:pt x="-16946" y="169826"/>
                    <a:pt x="105609" y="190908"/>
                  </a:cubicBezTo>
                  <a:cubicBezTo>
                    <a:pt x="131009" y="291238"/>
                    <a:pt x="140407" y="308701"/>
                    <a:pt x="167966" y="195417"/>
                  </a:cubicBezTo>
                  <a:cubicBezTo>
                    <a:pt x="196859" y="195417"/>
                    <a:pt x="219719" y="195417"/>
                    <a:pt x="237308" y="194020"/>
                  </a:cubicBezTo>
                  <a:lnTo>
                    <a:pt x="237308" y="125821"/>
                  </a:lnTo>
                  <a:cubicBezTo>
                    <a:pt x="225752" y="116042"/>
                    <a:pt x="212352" y="104993"/>
                    <a:pt x="197239" y="922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2"/>
            <p:cNvSpPr/>
            <p:nvPr/>
          </p:nvSpPr>
          <p:spPr>
            <a:xfrm>
              <a:off x="6490716" y="5004053"/>
              <a:ext cx="142588" cy="139446"/>
            </a:xfrm>
            <a:custGeom>
              <a:rect b="b" l="l" r="r" t="t"/>
              <a:pathLst>
                <a:path extrusionOk="0" h="185928" w="190118">
                  <a:moveTo>
                    <a:pt x="186817" y="0"/>
                  </a:moveTo>
                  <a:lnTo>
                    <a:pt x="0" y="149352"/>
                  </a:lnTo>
                  <a:lnTo>
                    <a:pt x="70803" y="185928"/>
                  </a:lnTo>
                  <a:lnTo>
                    <a:pt x="190119" y="185928"/>
                  </a:lnTo>
                  <a:lnTo>
                    <a:pt x="186817" y="0"/>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2"/>
            <p:cNvSpPr/>
            <p:nvPr/>
          </p:nvSpPr>
          <p:spPr>
            <a:xfrm>
              <a:off x="703926" y="3903473"/>
              <a:ext cx="166927" cy="163702"/>
            </a:xfrm>
            <a:custGeom>
              <a:rect b="b" l="l" r="r" t="t"/>
              <a:pathLst>
                <a:path extrusionOk="0" h="218269" w="222569">
                  <a:moveTo>
                    <a:pt x="156362" y="218270"/>
                  </a:moveTo>
                  <a:cubicBezTo>
                    <a:pt x="190461" y="202966"/>
                    <a:pt x="248754" y="68346"/>
                    <a:pt x="209448" y="16911"/>
                  </a:cubicBezTo>
                  <a:cubicBezTo>
                    <a:pt x="174523" y="-22840"/>
                    <a:pt x="118706" y="14435"/>
                    <a:pt x="108419" y="57170"/>
                  </a:cubicBezTo>
                  <a:cubicBezTo>
                    <a:pt x="-69127" y="-297"/>
                    <a:pt x="-11151" y="210650"/>
                    <a:pt x="156362" y="21827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2"/>
            <p:cNvSpPr/>
            <p:nvPr/>
          </p:nvSpPr>
          <p:spPr>
            <a:xfrm>
              <a:off x="299878" y="1238856"/>
              <a:ext cx="140989" cy="42351"/>
            </a:xfrm>
            <a:custGeom>
              <a:rect b="b" l="l" r="r" t="t"/>
              <a:pathLst>
                <a:path extrusionOk="0" h="56468" w="187985">
                  <a:moveTo>
                    <a:pt x="7642" y="25226"/>
                  </a:moveTo>
                  <a:cubicBezTo>
                    <a:pt x="61031" y="47172"/>
                    <a:pt x="118402" y="57770"/>
                    <a:pt x="176107" y="56341"/>
                  </a:cubicBezTo>
                  <a:cubicBezTo>
                    <a:pt x="193316" y="55897"/>
                    <a:pt x="191157" y="29227"/>
                    <a:pt x="173949" y="29671"/>
                  </a:cubicBezTo>
                  <a:cubicBezTo>
                    <a:pt x="120960" y="31011"/>
                    <a:pt x="68276" y="21276"/>
                    <a:pt x="19262" y="1096"/>
                  </a:cubicBezTo>
                  <a:cubicBezTo>
                    <a:pt x="3324" y="-5381"/>
                    <a:pt x="-8360" y="18686"/>
                    <a:pt x="7642" y="252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2"/>
            <p:cNvSpPr/>
            <p:nvPr/>
          </p:nvSpPr>
          <p:spPr>
            <a:xfrm>
              <a:off x="822942" y="2332265"/>
              <a:ext cx="161942" cy="183089"/>
            </a:xfrm>
            <a:custGeom>
              <a:rect b="b" l="l" r="r" t="t"/>
              <a:pathLst>
                <a:path extrusionOk="0" h="244119" w="215923">
                  <a:moveTo>
                    <a:pt x="215923" y="137067"/>
                  </a:moveTo>
                  <a:cubicBezTo>
                    <a:pt x="215161" y="97380"/>
                    <a:pt x="107973" y="-15333"/>
                    <a:pt x="41362" y="1749"/>
                  </a:cubicBezTo>
                  <a:cubicBezTo>
                    <a:pt x="-11915" y="19338"/>
                    <a:pt x="1357" y="89252"/>
                    <a:pt x="38758" y="117065"/>
                  </a:cubicBezTo>
                  <a:cubicBezTo>
                    <a:pt x="-90718" y="266671"/>
                    <a:pt x="139342" y="297532"/>
                    <a:pt x="215923" y="13706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2"/>
            <p:cNvSpPr/>
            <p:nvPr/>
          </p:nvSpPr>
          <p:spPr>
            <a:xfrm>
              <a:off x="815244" y="844153"/>
              <a:ext cx="178355" cy="158591"/>
            </a:xfrm>
            <a:custGeom>
              <a:rect b="b" l="l" r="r" t="t"/>
              <a:pathLst>
                <a:path extrusionOk="0" h="211455" w="237807">
                  <a:moveTo>
                    <a:pt x="0" y="72771"/>
                  </a:moveTo>
                  <a:lnTo>
                    <a:pt x="195390" y="211455"/>
                  </a:lnTo>
                  <a:lnTo>
                    <a:pt x="237808" y="0"/>
                  </a:lnTo>
                  <a:lnTo>
                    <a:pt x="0" y="72771"/>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2"/>
            <p:cNvSpPr/>
            <p:nvPr/>
          </p:nvSpPr>
          <p:spPr>
            <a:xfrm>
              <a:off x="3773464" y="2045779"/>
              <a:ext cx="203477" cy="135230"/>
            </a:xfrm>
            <a:custGeom>
              <a:rect b="b" l="l" r="r" t="t"/>
              <a:pathLst>
                <a:path extrusionOk="0" h="180307" w="271303">
                  <a:moveTo>
                    <a:pt x="78686" y="123952"/>
                  </a:moveTo>
                  <a:cubicBezTo>
                    <a:pt x="102244" y="150177"/>
                    <a:pt x="141678" y="159321"/>
                    <a:pt x="175460" y="150495"/>
                  </a:cubicBezTo>
                  <a:cubicBezTo>
                    <a:pt x="177111" y="183071"/>
                    <a:pt x="299984" y="191833"/>
                    <a:pt x="265059" y="162242"/>
                  </a:cubicBezTo>
                  <a:cubicBezTo>
                    <a:pt x="240040" y="165735"/>
                    <a:pt x="207337" y="169164"/>
                    <a:pt x="190636" y="145923"/>
                  </a:cubicBezTo>
                  <a:cubicBezTo>
                    <a:pt x="363801" y="73470"/>
                    <a:pt x="176412" y="-30353"/>
                    <a:pt x="170317" y="135763"/>
                  </a:cubicBezTo>
                  <a:cubicBezTo>
                    <a:pt x="145145" y="142075"/>
                    <a:pt x="118462" y="136608"/>
                    <a:pt x="97799" y="120904"/>
                  </a:cubicBezTo>
                  <a:cubicBezTo>
                    <a:pt x="142249" y="110617"/>
                    <a:pt x="183779" y="43561"/>
                    <a:pt x="137360" y="11367"/>
                  </a:cubicBezTo>
                  <a:cubicBezTo>
                    <a:pt x="84909" y="-12446"/>
                    <a:pt x="41538" y="65088"/>
                    <a:pt x="67510" y="108014"/>
                  </a:cubicBezTo>
                  <a:cubicBezTo>
                    <a:pt x="20901" y="104711"/>
                    <a:pt x="-3801" y="41339"/>
                    <a:pt x="34617" y="10922"/>
                  </a:cubicBezTo>
                  <a:cubicBezTo>
                    <a:pt x="37621" y="7899"/>
                    <a:pt x="37621" y="3023"/>
                    <a:pt x="34617" y="0"/>
                  </a:cubicBezTo>
                  <a:cubicBezTo>
                    <a:pt x="-34471" y="15939"/>
                    <a:pt x="10106" y="136652"/>
                    <a:pt x="78686" y="123952"/>
                  </a:cubicBezTo>
                  <a:close/>
                  <a:moveTo>
                    <a:pt x="191144" y="98552"/>
                  </a:moveTo>
                  <a:cubicBezTo>
                    <a:pt x="252676" y="2858"/>
                    <a:pt x="277822" y="107315"/>
                    <a:pt x="185175" y="131127"/>
                  </a:cubicBezTo>
                  <a:cubicBezTo>
                    <a:pt x="183842" y="119977"/>
                    <a:pt x="185925" y="108687"/>
                    <a:pt x="191144" y="98742"/>
                  </a:cubicBezTo>
                  <a:close/>
                  <a:moveTo>
                    <a:pt x="84084" y="45593"/>
                  </a:moveTo>
                  <a:cubicBezTo>
                    <a:pt x="153934" y="-31940"/>
                    <a:pt x="162569" y="102743"/>
                    <a:pt x="85417" y="107633"/>
                  </a:cubicBezTo>
                  <a:cubicBezTo>
                    <a:pt x="72889" y="89059"/>
                    <a:pt x="72368" y="64878"/>
                    <a:pt x="84084" y="4578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2"/>
            <p:cNvSpPr/>
            <p:nvPr/>
          </p:nvSpPr>
          <p:spPr>
            <a:xfrm>
              <a:off x="4190121" y="610055"/>
              <a:ext cx="95348" cy="95803"/>
            </a:xfrm>
            <a:custGeom>
              <a:rect b="b" l="l" r="r" t="t"/>
              <a:pathLst>
                <a:path extrusionOk="0" h="127737" w="127131">
                  <a:moveTo>
                    <a:pt x="125949" y="82514"/>
                  </a:moveTo>
                  <a:cubicBezTo>
                    <a:pt x="133633" y="62067"/>
                    <a:pt x="101629" y="50446"/>
                    <a:pt x="94199" y="71020"/>
                  </a:cubicBezTo>
                  <a:cubicBezTo>
                    <a:pt x="54639" y="130393"/>
                    <a:pt x="7903" y="71020"/>
                    <a:pt x="54512" y="26570"/>
                  </a:cubicBezTo>
                  <a:cubicBezTo>
                    <a:pt x="67212" y="8790"/>
                    <a:pt x="39462" y="-10768"/>
                    <a:pt x="26826" y="7012"/>
                  </a:cubicBezTo>
                  <a:cubicBezTo>
                    <a:pt x="14189" y="24792"/>
                    <a:pt x="1426" y="44541"/>
                    <a:pt x="92" y="67274"/>
                  </a:cubicBezTo>
                  <a:cubicBezTo>
                    <a:pt x="-3591" y="142648"/>
                    <a:pt x="104042" y="147347"/>
                    <a:pt x="125949" y="82514"/>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2"/>
            <p:cNvSpPr/>
            <p:nvPr/>
          </p:nvSpPr>
          <p:spPr>
            <a:xfrm>
              <a:off x="3774938" y="3541856"/>
              <a:ext cx="49535" cy="137379"/>
            </a:xfrm>
            <a:custGeom>
              <a:rect b="b" l="l" r="r" t="t"/>
              <a:pathLst>
                <a:path extrusionOk="0" h="183172" w="66046">
                  <a:moveTo>
                    <a:pt x="64529" y="163469"/>
                  </a:moveTo>
                  <a:cubicBezTo>
                    <a:pt x="41517" y="116491"/>
                    <a:pt x="28544" y="65240"/>
                    <a:pt x="26429" y="12973"/>
                  </a:cubicBezTo>
                  <a:cubicBezTo>
                    <a:pt x="25731" y="-3917"/>
                    <a:pt x="-685" y="-4553"/>
                    <a:pt x="14" y="12465"/>
                  </a:cubicBezTo>
                  <a:cubicBezTo>
                    <a:pt x="2274" y="69355"/>
                    <a:pt x="16352" y="125146"/>
                    <a:pt x="41352" y="176296"/>
                  </a:cubicBezTo>
                  <a:cubicBezTo>
                    <a:pt x="48972" y="191599"/>
                    <a:pt x="72150" y="178709"/>
                    <a:pt x="64529" y="1634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2"/>
            <p:cNvSpPr/>
            <p:nvPr/>
          </p:nvSpPr>
          <p:spPr>
            <a:xfrm>
              <a:off x="5217155" y="2010285"/>
              <a:ext cx="69712" cy="119420"/>
            </a:xfrm>
            <a:custGeom>
              <a:rect b="b" l="l" r="r" t="t"/>
              <a:pathLst>
                <a:path extrusionOk="0" h="159227" w="92949">
                  <a:moveTo>
                    <a:pt x="90071" y="138448"/>
                  </a:moveTo>
                  <a:cubicBezTo>
                    <a:pt x="59528" y="100380"/>
                    <a:pt x="37239" y="56406"/>
                    <a:pt x="24539" y="9289"/>
                  </a:cubicBezTo>
                  <a:cubicBezTo>
                    <a:pt x="20475" y="-5951"/>
                    <a:pt x="-3655" y="-1125"/>
                    <a:pt x="473" y="14242"/>
                  </a:cubicBezTo>
                  <a:cubicBezTo>
                    <a:pt x="14189" y="65557"/>
                    <a:pt x="38509" y="113436"/>
                    <a:pt x="71783" y="154831"/>
                  </a:cubicBezTo>
                  <a:cubicBezTo>
                    <a:pt x="81689" y="167214"/>
                    <a:pt x="100041" y="150767"/>
                    <a:pt x="90071" y="13844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2"/>
            <p:cNvSpPr/>
            <p:nvPr/>
          </p:nvSpPr>
          <p:spPr>
            <a:xfrm>
              <a:off x="3716936" y="678122"/>
              <a:ext cx="84455" cy="81989"/>
            </a:xfrm>
            <a:custGeom>
              <a:rect b="b" l="l" r="r" t="t"/>
              <a:pathLst>
                <a:path extrusionOk="0" h="109319" w="112607">
                  <a:moveTo>
                    <a:pt x="112275" y="43384"/>
                  </a:moveTo>
                  <a:cubicBezTo>
                    <a:pt x="111697" y="35872"/>
                    <a:pt x="109391" y="28588"/>
                    <a:pt x="105544" y="22111"/>
                  </a:cubicBezTo>
                  <a:cubicBezTo>
                    <a:pt x="75635" y="-29959"/>
                    <a:pt x="-21837" y="18746"/>
                    <a:pt x="4451" y="77229"/>
                  </a:cubicBezTo>
                  <a:cubicBezTo>
                    <a:pt x="28835" y="138888"/>
                    <a:pt x="118751" y="102883"/>
                    <a:pt x="112275" y="43384"/>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2"/>
            <p:cNvSpPr/>
            <p:nvPr/>
          </p:nvSpPr>
          <p:spPr>
            <a:xfrm>
              <a:off x="2302906" y="540829"/>
              <a:ext cx="178594" cy="138208"/>
            </a:xfrm>
            <a:custGeom>
              <a:rect b="b" l="l" r="r" t="t"/>
              <a:pathLst>
                <a:path extrusionOk="0" h="184277" w="238125">
                  <a:moveTo>
                    <a:pt x="0" y="6096"/>
                  </a:moveTo>
                  <a:lnTo>
                    <a:pt x="144717" y="184277"/>
                  </a:lnTo>
                  <a:lnTo>
                    <a:pt x="238125" y="0"/>
                  </a:lnTo>
                  <a:lnTo>
                    <a:pt x="0" y="6096"/>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2"/>
            <p:cNvSpPr/>
            <p:nvPr/>
          </p:nvSpPr>
          <p:spPr>
            <a:xfrm>
              <a:off x="2516630" y="832684"/>
              <a:ext cx="223642" cy="101787"/>
            </a:xfrm>
            <a:custGeom>
              <a:rect b="b" l="l" r="r" t="t"/>
              <a:pathLst>
                <a:path extrusionOk="0" h="135716" w="298190">
                  <a:moveTo>
                    <a:pt x="196428" y="11038"/>
                  </a:moveTo>
                  <a:cubicBezTo>
                    <a:pt x="166012" y="-6234"/>
                    <a:pt x="126070" y="-2360"/>
                    <a:pt x="97051" y="16562"/>
                  </a:cubicBezTo>
                  <a:cubicBezTo>
                    <a:pt x="85239" y="-13536"/>
                    <a:pt x="-33124" y="17007"/>
                    <a:pt x="9039" y="33771"/>
                  </a:cubicBezTo>
                  <a:cubicBezTo>
                    <a:pt x="31519" y="22595"/>
                    <a:pt x="61173" y="9070"/>
                    <a:pt x="84224" y="25706"/>
                  </a:cubicBezTo>
                  <a:cubicBezTo>
                    <a:pt x="-55794" y="148452"/>
                    <a:pt x="153248" y="186996"/>
                    <a:pt x="106576" y="28818"/>
                  </a:cubicBezTo>
                  <a:cubicBezTo>
                    <a:pt x="128235" y="14931"/>
                    <a:pt x="155045" y="11660"/>
                    <a:pt x="179410" y="19928"/>
                  </a:cubicBezTo>
                  <a:cubicBezTo>
                    <a:pt x="140739" y="43614"/>
                    <a:pt x="122958" y="119814"/>
                    <a:pt x="176743" y="135434"/>
                  </a:cubicBezTo>
                  <a:cubicBezTo>
                    <a:pt x="233893" y="141276"/>
                    <a:pt x="249958" y="54662"/>
                    <a:pt x="211858" y="22531"/>
                  </a:cubicBezTo>
                  <a:cubicBezTo>
                    <a:pt x="256753" y="10911"/>
                    <a:pt x="299997" y="62790"/>
                    <a:pt x="273454" y="103494"/>
                  </a:cubicBezTo>
                  <a:cubicBezTo>
                    <a:pt x="271580" y="107298"/>
                    <a:pt x="273142" y="111901"/>
                    <a:pt x="276946" y="113781"/>
                  </a:cubicBezTo>
                  <a:cubicBezTo>
                    <a:pt x="336954" y="77205"/>
                    <a:pt x="256944" y="-22554"/>
                    <a:pt x="196428" y="11038"/>
                  </a:cubicBezTo>
                  <a:close/>
                  <a:moveTo>
                    <a:pt x="98892" y="70156"/>
                  </a:moveTo>
                  <a:cubicBezTo>
                    <a:pt x="71143" y="179631"/>
                    <a:pt x="14564" y="89206"/>
                    <a:pt x="94193" y="37645"/>
                  </a:cubicBezTo>
                  <a:cubicBezTo>
                    <a:pt x="99000" y="47760"/>
                    <a:pt x="100639" y="59095"/>
                    <a:pt x="98892" y="70156"/>
                  </a:cubicBezTo>
                  <a:close/>
                  <a:moveTo>
                    <a:pt x="216304" y="86222"/>
                  </a:moveTo>
                  <a:cubicBezTo>
                    <a:pt x="175283" y="181091"/>
                    <a:pt x="124419" y="57329"/>
                    <a:pt x="195476" y="28310"/>
                  </a:cubicBezTo>
                  <a:cubicBezTo>
                    <a:pt x="213014" y="41969"/>
                    <a:pt x="221041" y="64562"/>
                    <a:pt x="216050" y="8622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2"/>
            <p:cNvSpPr/>
            <p:nvPr/>
          </p:nvSpPr>
          <p:spPr>
            <a:xfrm>
              <a:off x="3269851" y="4151743"/>
              <a:ext cx="81800" cy="99439"/>
            </a:xfrm>
            <a:custGeom>
              <a:rect b="b" l="l" r="r" t="t"/>
              <a:pathLst>
                <a:path extrusionOk="0" h="132585" w="109067">
                  <a:moveTo>
                    <a:pt x="20046" y="98316"/>
                  </a:moveTo>
                  <a:cubicBezTo>
                    <a:pt x="-1862" y="101682"/>
                    <a:pt x="3536" y="135718"/>
                    <a:pt x="25507" y="132352"/>
                  </a:cubicBezTo>
                  <a:cubicBezTo>
                    <a:pt x="47478" y="128987"/>
                    <a:pt x="71037" y="124351"/>
                    <a:pt x="88372" y="108984"/>
                  </a:cubicBezTo>
                  <a:cubicBezTo>
                    <a:pt x="145522" y="58184"/>
                    <a:pt x="72751" y="-23667"/>
                    <a:pt x="9950" y="6495"/>
                  </a:cubicBezTo>
                  <a:cubicBezTo>
                    <a:pt x="-10434" y="15322"/>
                    <a:pt x="3600" y="46945"/>
                    <a:pt x="24237" y="37864"/>
                  </a:cubicBezTo>
                  <a:cubicBezTo>
                    <a:pt x="95548" y="24466"/>
                    <a:pt x="85197" y="100729"/>
                    <a:pt x="20046" y="9831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2"/>
            <p:cNvSpPr/>
            <p:nvPr/>
          </p:nvSpPr>
          <p:spPr>
            <a:xfrm>
              <a:off x="2307326" y="3170861"/>
              <a:ext cx="86593" cy="170406"/>
            </a:xfrm>
            <a:custGeom>
              <a:rect b="b" l="l" r="r" t="t"/>
              <a:pathLst>
                <a:path extrusionOk="0" h="227208" w="115457">
                  <a:moveTo>
                    <a:pt x="113868" y="44592"/>
                  </a:moveTo>
                  <a:cubicBezTo>
                    <a:pt x="48273" y="-16686"/>
                    <a:pt x="-46787" y="-14654"/>
                    <a:pt x="83452" y="49735"/>
                  </a:cubicBezTo>
                  <a:cubicBezTo>
                    <a:pt x="-29388" y="87835"/>
                    <a:pt x="-26340" y="105425"/>
                    <a:pt x="83769" y="143271"/>
                  </a:cubicBezTo>
                  <a:cubicBezTo>
                    <a:pt x="-153022" y="236489"/>
                    <a:pt x="256870" y="250903"/>
                    <a:pt x="43828" y="192293"/>
                  </a:cubicBezTo>
                  <a:cubicBezTo>
                    <a:pt x="150825" y="137492"/>
                    <a:pt x="128600" y="135143"/>
                    <a:pt x="29985" y="96281"/>
                  </a:cubicBezTo>
                  <a:cubicBezTo>
                    <a:pt x="49987" y="76596"/>
                    <a:pt x="127457" y="77485"/>
                    <a:pt x="113868" y="4459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2"/>
            <p:cNvSpPr/>
            <p:nvPr/>
          </p:nvSpPr>
          <p:spPr>
            <a:xfrm>
              <a:off x="3362568" y="2912701"/>
              <a:ext cx="97043" cy="78697"/>
            </a:xfrm>
            <a:custGeom>
              <a:rect b="b" l="l" r="r" t="t"/>
              <a:pathLst>
                <a:path extrusionOk="0" h="104929" w="129390">
                  <a:moveTo>
                    <a:pt x="129279" y="85147"/>
                  </a:moveTo>
                  <a:cubicBezTo>
                    <a:pt x="126929" y="63303"/>
                    <a:pt x="123564" y="40063"/>
                    <a:pt x="109276" y="22409"/>
                  </a:cubicBezTo>
                  <a:cubicBezTo>
                    <a:pt x="62032" y="-36201"/>
                    <a:pt x="-21534" y="31617"/>
                    <a:pt x="5136" y="94545"/>
                  </a:cubicBezTo>
                  <a:cubicBezTo>
                    <a:pt x="12883" y="114929"/>
                    <a:pt x="44570" y="102419"/>
                    <a:pt x="36569" y="81845"/>
                  </a:cubicBezTo>
                  <a:cubicBezTo>
                    <a:pt x="26726" y="11233"/>
                    <a:pt x="101022" y="24695"/>
                    <a:pt x="95624" y="88703"/>
                  </a:cubicBezTo>
                  <a:cubicBezTo>
                    <a:pt x="97973" y="110547"/>
                    <a:pt x="131565" y="106674"/>
                    <a:pt x="129279" y="8514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2"/>
            <p:cNvSpPr/>
            <p:nvPr/>
          </p:nvSpPr>
          <p:spPr>
            <a:xfrm>
              <a:off x="3271579" y="3584164"/>
              <a:ext cx="204861" cy="200875"/>
            </a:xfrm>
            <a:custGeom>
              <a:rect b="b" l="l" r="r" t="t"/>
              <a:pathLst>
                <a:path extrusionOk="0" h="267834" w="273148">
                  <a:moveTo>
                    <a:pt x="183986" y="185798"/>
                  </a:moveTo>
                  <a:cubicBezTo>
                    <a:pt x="285586" y="209166"/>
                    <a:pt x="305653" y="208531"/>
                    <a:pt x="216625" y="131950"/>
                  </a:cubicBezTo>
                  <a:cubicBezTo>
                    <a:pt x="290603" y="-11115"/>
                    <a:pt x="267997" y="2347"/>
                    <a:pt x="137568" y="58481"/>
                  </a:cubicBezTo>
                  <a:cubicBezTo>
                    <a:pt x="121248" y="50289"/>
                    <a:pt x="65115" y="-30102"/>
                    <a:pt x="58256" y="12253"/>
                  </a:cubicBezTo>
                  <a:cubicBezTo>
                    <a:pt x="62829" y="38796"/>
                    <a:pt x="67356" y="65339"/>
                    <a:pt x="71846" y="91882"/>
                  </a:cubicBezTo>
                  <a:cubicBezTo>
                    <a:pt x="-23404" y="144460"/>
                    <a:pt x="-28802" y="157604"/>
                    <a:pt x="84990" y="168907"/>
                  </a:cubicBezTo>
                  <a:cubicBezTo>
                    <a:pt x="103151" y="309814"/>
                    <a:pt x="109056" y="286128"/>
                    <a:pt x="183986" y="18579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2"/>
            <p:cNvSpPr/>
            <p:nvPr/>
          </p:nvSpPr>
          <p:spPr>
            <a:xfrm>
              <a:off x="2485254" y="4339780"/>
              <a:ext cx="165292" cy="124926"/>
            </a:xfrm>
            <a:custGeom>
              <a:rect b="b" l="l" r="r" t="t"/>
              <a:pathLst>
                <a:path extrusionOk="0" h="166568" w="220389">
                  <a:moveTo>
                    <a:pt x="163206" y="133350"/>
                  </a:moveTo>
                  <a:cubicBezTo>
                    <a:pt x="176414" y="19939"/>
                    <a:pt x="163206" y="36385"/>
                    <a:pt x="80148" y="93535"/>
                  </a:cubicBezTo>
                  <a:cubicBezTo>
                    <a:pt x="75131" y="67373"/>
                    <a:pt x="116978" y="6795"/>
                    <a:pt x="83577" y="0"/>
                  </a:cubicBezTo>
                  <a:cubicBezTo>
                    <a:pt x="646" y="19431"/>
                    <a:pt x="-47995" y="95250"/>
                    <a:pt x="71639" y="26734"/>
                  </a:cubicBezTo>
                  <a:cubicBezTo>
                    <a:pt x="41921" y="135827"/>
                    <a:pt x="57542" y="142811"/>
                    <a:pt x="145617" y="75883"/>
                  </a:cubicBezTo>
                  <a:cubicBezTo>
                    <a:pt x="94118" y="312039"/>
                    <a:pt x="322019" y="-3873"/>
                    <a:pt x="163206" y="13335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2"/>
            <p:cNvSpPr/>
            <p:nvPr/>
          </p:nvSpPr>
          <p:spPr>
            <a:xfrm>
              <a:off x="2842397" y="2491866"/>
              <a:ext cx="146277" cy="228511"/>
            </a:xfrm>
            <a:custGeom>
              <a:rect b="b" l="l" r="r" t="t"/>
              <a:pathLst>
                <a:path extrusionOk="0" h="304682" w="195036">
                  <a:moveTo>
                    <a:pt x="47568" y="211859"/>
                  </a:moveTo>
                  <a:cubicBezTo>
                    <a:pt x="66046" y="267421"/>
                    <a:pt x="153867" y="246148"/>
                    <a:pt x="167774" y="196999"/>
                  </a:cubicBezTo>
                  <a:cubicBezTo>
                    <a:pt x="197555" y="234020"/>
                    <a:pt x="167329" y="296314"/>
                    <a:pt x="118180" y="288693"/>
                  </a:cubicBezTo>
                  <a:cubicBezTo>
                    <a:pt x="113856" y="288547"/>
                    <a:pt x="110224" y="291925"/>
                    <a:pt x="110052" y="296250"/>
                  </a:cubicBezTo>
                  <a:cubicBezTo>
                    <a:pt x="169742" y="336827"/>
                    <a:pt x="228861" y="220050"/>
                    <a:pt x="172028" y="177759"/>
                  </a:cubicBezTo>
                  <a:cubicBezTo>
                    <a:pt x="175267" y="142072"/>
                    <a:pt x="154820" y="106385"/>
                    <a:pt x="124911" y="87271"/>
                  </a:cubicBezTo>
                  <a:cubicBezTo>
                    <a:pt x="148025" y="63586"/>
                    <a:pt x="69539" y="-34141"/>
                    <a:pt x="71698" y="12405"/>
                  </a:cubicBezTo>
                  <a:cubicBezTo>
                    <a:pt x="91574" y="28661"/>
                    <a:pt x="116783" y="50505"/>
                    <a:pt x="111005" y="79207"/>
                  </a:cubicBezTo>
                  <a:cubicBezTo>
                    <a:pt x="-62731" y="213"/>
                    <a:pt x="-10598" y="211668"/>
                    <a:pt x="117355" y="101305"/>
                  </a:cubicBezTo>
                  <a:cubicBezTo>
                    <a:pt x="139452" y="115713"/>
                    <a:pt x="153816" y="139373"/>
                    <a:pt x="156407" y="165630"/>
                  </a:cubicBezTo>
                  <a:cubicBezTo>
                    <a:pt x="118053" y="139532"/>
                    <a:pt x="39186" y="155026"/>
                    <a:pt x="47568" y="211859"/>
                  </a:cubicBezTo>
                  <a:close/>
                  <a:moveTo>
                    <a:pt x="75508" y="111402"/>
                  </a:moveTo>
                  <a:cubicBezTo>
                    <a:pt x="-38411" y="131721"/>
                    <a:pt x="22041" y="40726"/>
                    <a:pt x="103893" y="93304"/>
                  </a:cubicBezTo>
                  <a:cubicBezTo>
                    <a:pt x="96482" y="102073"/>
                    <a:pt x="86582" y="108379"/>
                    <a:pt x="75508" y="111402"/>
                  </a:cubicBezTo>
                  <a:close/>
                  <a:moveTo>
                    <a:pt x="155327" y="183918"/>
                  </a:moveTo>
                  <a:cubicBezTo>
                    <a:pt x="150127" y="206150"/>
                    <a:pt x="132436" y="223301"/>
                    <a:pt x="110052" y="227797"/>
                  </a:cubicBezTo>
                  <a:cubicBezTo>
                    <a:pt x="4134" y="229511"/>
                    <a:pt x="98305" y="129816"/>
                    <a:pt x="155327" y="18391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 name="Google Shape;102;p2"/>
          <p:cNvGrpSpPr/>
          <p:nvPr/>
        </p:nvGrpSpPr>
        <p:grpSpPr>
          <a:xfrm>
            <a:off x="0" y="0"/>
            <a:ext cx="9035724" cy="5143499"/>
            <a:chOff x="0" y="0"/>
            <a:chExt cx="9035724" cy="5143499"/>
          </a:xfrm>
        </p:grpSpPr>
        <p:sp>
          <p:nvSpPr>
            <p:cNvPr id="103" name="Google Shape;103;p2"/>
            <p:cNvSpPr/>
            <p:nvPr/>
          </p:nvSpPr>
          <p:spPr>
            <a:xfrm>
              <a:off x="6248368" y="4630937"/>
              <a:ext cx="34937" cy="136282"/>
            </a:xfrm>
            <a:custGeom>
              <a:rect b="b" l="l" r="r" t="t"/>
              <a:pathLst>
                <a:path extrusionOk="0" h="181709" w="46583">
                  <a:moveTo>
                    <a:pt x="22331" y="7841"/>
                  </a:moveTo>
                  <a:cubicBezTo>
                    <a:pt x="4043" y="60139"/>
                    <a:pt x="-3132" y="115676"/>
                    <a:pt x="1249" y="170909"/>
                  </a:cubicBezTo>
                  <a:cubicBezTo>
                    <a:pt x="2519" y="187419"/>
                    <a:pt x="27983" y="183990"/>
                    <a:pt x="26649" y="167480"/>
                  </a:cubicBezTo>
                  <a:cubicBezTo>
                    <a:pt x="22585" y="116788"/>
                    <a:pt x="29062" y="65797"/>
                    <a:pt x="45699" y="17747"/>
                  </a:cubicBezTo>
                  <a:cubicBezTo>
                    <a:pt x="51414" y="2253"/>
                    <a:pt x="27792" y="-7780"/>
                    <a:pt x="22331" y="78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2"/>
            <p:cNvSpPr/>
            <p:nvPr/>
          </p:nvSpPr>
          <p:spPr>
            <a:xfrm>
              <a:off x="4961239" y="640508"/>
              <a:ext cx="172450" cy="161734"/>
            </a:xfrm>
            <a:custGeom>
              <a:rect b="b" l="l" r="r" t="t"/>
              <a:pathLst>
                <a:path extrusionOk="0" h="215645" w="229933">
                  <a:moveTo>
                    <a:pt x="229933" y="215646"/>
                  </a:moveTo>
                  <a:lnTo>
                    <a:pt x="205422" y="0"/>
                  </a:lnTo>
                  <a:lnTo>
                    <a:pt x="0" y="142938"/>
                  </a:lnTo>
                  <a:lnTo>
                    <a:pt x="229933" y="2156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2"/>
            <p:cNvSpPr/>
            <p:nvPr/>
          </p:nvSpPr>
          <p:spPr>
            <a:xfrm>
              <a:off x="6622377" y="1119979"/>
              <a:ext cx="74118" cy="124644"/>
            </a:xfrm>
            <a:custGeom>
              <a:rect b="b" l="l" r="r" t="t"/>
              <a:pathLst>
                <a:path extrusionOk="0" h="166192" w="98824">
                  <a:moveTo>
                    <a:pt x="76737" y="4468"/>
                  </a:moveTo>
                  <a:cubicBezTo>
                    <a:pt x="41432" y="47496"/>
                    <a:pt x="15460" y="97413"/>
                    <a:pt x="537" y="151026"/>
                  </a:cubicBezTo>
                  <a:cubicBezTo>
                    <a:pt x="-3971" y="167028"/>
                    <a:pt x="21238" y="172616"/>
                    <a:pt x="25937" y="156677"/>
                  </a:cubicBezTo>
                  <a:cubicBezTo>
                    <a:pt x="39654" y="107465"/>
                    <a:pt x="63466" y="61624"/>
                    <a:pt x="95787" y="22057"/>
                  </a:cubicBezTo>
                  <a:cubicBezTo>
                    <a:pt x="106201" y="9230"/>
                    <a:pt x="87342" y="-8359"/>
                    <a:pt x="76737" y="446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2"/>
            <p:cNvSpPr/>
            <p:nvPr/>
          </p:nvSpPr>
          <p:spPr>
            <a:xfrm>
              <a:off x="6183817" y="4145827"/>
              <a:ext cx="87219" cy="100595"/>
            </a:xfrm>
            <a:custGeom>
              <a:rect b="b" l="l" r="r" t="t"/>
              <a:pathLst>
                <a:path extrusionOk="0" h="134127" w="116292">
                  <a:moveTo>
                    <a:pt x="82491" y="33433"/>
                  </a:moveTo>
                  <a:cubicBezTo>
                    <a:pt x="103382" y="26194"/>
                    <a:pt x="92079" y="-6191"/>
                    <a:pt x="71188" y="1048"/>
                  </a:cubicBezTo>
                  <a:cubicBezTo>
                    <a:pt x="50296" y="8287"/>
                    <a:pt x="27880" y="16923"/>
                    <a:pt x="13656" y="35084"/>
                  </a:cubicBezTo>
                  <a:cubicBezTo>
                    <a:pt x="-33587" y="95155"/>
                    <a:pt x="52455" y="162402"/>
                    <a:pt x="108906" y="121698"/>
                  </a:cubicBezTo>
                  <a:cubicBezTo>
                    <a:pt x="127322" y="109379"/>
                    <a:pt x="107700" y="80931"/>
                    <a:pt x="89349" y="93440"/>
                  </a:cubicBezTo>
                  <a:cubicBezTo>
                    <a:pt x="21530" y="119221"/>
                    <a:pt x="17975" y="42640"/>
                    <a:pt x="82491" y="334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2"/>
            <p:cNvSpPr/>
            <p:nvPr/>
          </p:nvSpPr>
          <p:spPr>
            <a:xfrm>
              <a:off x="5784823" y="4485639"/>
              <a:ext cx="103322" cy="226193"/>
            </a:xfrm>
            <a:custGeom>
              <a:rect b="b" l="l" r="r" t="t"/>
              <a:pathLst>
                <a:path extrusionOk="0" h="301591" w="137763">
                  <a:moveTo>
                    <a:pt x="31171" y="194586"/>
                  </a:moveTo>
                  <a:cubicBezTo>
                    <a:pt x="16249" y="173453"/>
                    <a:pt x="11677" y="146682"/>
                    <a:pt x="18853" y="121815"/>
                  </a:cubicBezTo>
                  <a:cubicBezTo>
                    <a:pt x="44253" y="159534"/>
                    <a:pt x="121659" y="173949"/>
                    <a:pt x="134867" y="119212"/>
                  </a:cubicBezTo>
                  <a:cubicBezTo>
                    <a:pt x="138169" y="62062"/>
                    <a:pt x="50475" y="49362"/>
                    <a:pt x="19996" y="89176"/>
                  </a:cubicBezTo>
                  <a:cubicBezTo>
                    <a:pt x="6280" y="44726"/>
                    <a:pt x="56318" y="-1057"/>
                    <a:pt x="98355" y="23708"/>
                  </a:cubicBezTo>
                  <a:cubicBezTo>
                    <a:pt x="102292" y="25359"/>
                    <a:pt x="106800" y="23581"/>
                    <a:pt x="108515" y="19707"/>
                  </a:cubicBezTo>
                  <a:cubicBezTo>
                    <a:pt x="68827" y="-38840"/>
                    <a:pt x="-27312" y="46060"/>
                    <a:pt x="9137" y="105242"/>
                  </a:cubicBezTo>
                  <a:cubicBezTo>
                    <a:pt x="-6738" y="136484"/>
                    <a:pt x="-1023" y="176425"/>
                    <a:pt x="19297" y="204683"/>
                  </a:cubicBezTo>
                  <a:cubicBezTo>
                    <a:pt x="-10294" y="217891"/>
                    <a:pt x="25647" y="335239"/>
                    <a:pt x="40696" y="292122"/>
                  </a:cubicBezTo>
                  <a:cubicBezTo>
                    <a:pt x="28378" y="270151"/>
                    <a:pt x="13455" y="240941"/>
                    <a:pt x="29076" y="217065"/>
                  </a:cubicBezTo>
                  <a:cubicBezTo>
                    <a:pt x="158680" y="351939"/>
                    <a:pt x="187762" y="140548"/>
                    <a:pt x="31171" y="194586"/>
                  </a:cubicBezTo>
                  <a:close/>
                  <a:moveTo>
                    <a:pt x="83749" y="82064"/>
                  </a:moveTo>
                  <a:cubicBezTo>
                    <a:pt x="180778" y="118831"/>
                    <a:pt x="58984" y="175536"/>
                    <a:pt x="26599" y="105623"/>
                  </a:cubicBezTo>
                  <a:cubicBezTo>
                    <a:pt x="39363" y="87258"/>
                    <a:pt x="61715" y="78051"/>
                    <a:pt x="83749" y="82064"/>
                  </a:cubicBezTo>
                  <a:close/>
                  <a:moveTo>
                    <a:pt x="40633" y="206778"/>
                  </a:moveTo>
                  <a:cubicBezTo>
                    <a:pt x="50539" y="201425"/>
                    <a:pt x="61842" y="199209"/>
                    <a:pt x="73018" y="200428"/>
                  </a:cubicBezTo>
                  <a:cubicBezTo>
                    <a:pt x="184143" y="223098"/>
                    <a:pt x="96132" y="284312"/>
                    <a:pt x="40633" y="206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2"/>
            <p:cNvSpPr/>
            <p:nvPr/>
          </p:nvSpPr>
          <p:spPr>
            <a:xfrm>
              <a:off x="5348271" y="4959096"/>
              <a:ext cx="97758" cy="97505"/>
            </a:xfrm>
            <a:custGeom>
              <a:rect b="b" l="l" r="r" t="t"/>
              <a:pathLst>
                <a:path extrusionOk="0" h="130007" w="130344">
                  <a:moveTo>
                    <a:pt x="103273" y="55373"/>
                  </a:moveTo>
                  <a:cubicBezTo>
                    <a:pt x="121497" y="68073"/>
                    <a:pt x="141373" y="39752"/>
                    <a:pt x="123085" y="26925"/>
                  </a:cubicBezTo>
                  <a:cubicBezTo>
                    <a:pt x="104797" y="14098"/>
                    <a:pt x="84540" y="954"/>
                    <a:pt x="61299" y="65"/>
                  </a:cubicBezTo>
                  <a:cubicBezTo>
                    <a:pt x="-15663" y="-3047"/>
                    <a:pt x="-19727" y="106935"/>
                    <a:pt x="46694" y="128842"/>
                  </a:cubicBezTo>
                  <a:cubicBezTo>
                    <a:pt x="67586" y="136590"/>
                    <a:pt x="79269" y="103442"/>
                    <a:pt x="58188" y="96204"/>
                  </a:cubicBezTo>
                  <a:cubicBezTo>
                    <a:pt x="-2772" y="56008"/>
                    <a:pt x="57679" y="7875"/>
                    <a:pt x="103273" y="553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2"/>
            <p:cNvSpPr/>
            <p:nvPr/>
          </p:nvSpPr>
          <p:spPr>
            <a:xfrm>
              <a:off x="5346584" y="3800176"/>
              <a:ext cx="157655" cy="164872"/>
            </a:xfrm>
            <a:custGeom>
              <a:rect b="b" l="l" r="r" t="t"/>
              <a:pathLst>
                <a:path extrusionOk="0" h="219830" w="210207">
                  <a:moveTo>
                    <a:pt x="165911" y="5478"/>
                  </a:moveTo>
                  <a:cubicBezTo>
                    <a:pt x="119303" y="-17636"/>
                    <a:pt x="82472" y="37228"/>
                    <a:pt x="89013" y="79837"/>
                  </a:cubicBezTo>
                  <a:cubicBezTo>
                    <a:pt x="-93994" y="94124"/>
                    <a:pt x="37641" y="264495"/>
                    <a:pt x="192899" y="208615"/>
                  </a:cubicBezTo>
                  <a:cubicBezTo>
                    <a:pt x="218172" y="181945"/>
                    <a:pt x="220903" y="37609"/>
                    <a:pt x="165911" y="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2"/>
            <p:cNvSpPr/>
            <p:nvPr/>
          </p:nvSpPr>
          <p:spPr>
            <a:xfrm>
              <a:off x="5598773" y="2518581"/>
              <a:ext cx="80760" cy="86925"/>
            </a:xfrm>
            <a:custGeom>
              <a:rect b="b" l="l" r="r" t="t"/>
              <a:pathLst>
                <a:path extrusionOk="0" h="115900" w="107680">
                  <a:moveTo>
                    <a:pt x="43462" y="1041"/>
                  </a:moveTo>
                  <a:cubicBezTo>
                    <a:pt x="-23022" y="11138"/>
                    <a:pt x="-7846" y="108483"/>
                    <a:pt x="52606" y="115341"/>
                  </a:cubicBezTo>
                  <a:cubicBezTo>
                    <a:pt x="60162" y="116491"/>
                    <a:pt x="67910" y="115862"/>
                    <a:pt x="75212" y="113500"/>
                  </a:cubicBezTo>
                  <a:cubicBezTo>
                    <a:pt x="133569" y="95656"/>
                    <a:pt x="107343" y="-11659"/>
                    <a:pt x="43462" y="10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2"/>
            <p:cNvSpPr/>
            <p:nvPr/>
          </p:nvSpPr>
          <p:spPr>
            <a:xfrm>
              <a:off x="4808360" y="4896918"/>
              <a:ext cx="225242" cy="113030"/>
            </a:xfrm>
            <a:custGeom>
              <a:rect b="b" l="l" r="r" t="t"/>
              <a:pathLst>
                <a:path extrusionOk="0" h="150707" w="300323">
                  <a:moveTo>
                    <a:pt x="273816" y="139355"/>
                  </a:moveTo>
                  <a:cubicBezTo>
                    <a:pt x="339857" y="108748"/>
                    <a:pt x="269625" y="-3012"/>
                    <a:pt x="203459" y="24229"/>
                  </a:cubicBezTo>
                  <a:cubicBezTo>
                    <a:pt x="174312" y="2894"/>
                    <a:pt x="132783" y="2004"/>
                    <a:pt x="100779" y="17879"/>
                  </a:cubicBezTo>
                  <a:cubicBezTo>
                    <a:pt x="92270" y="-14443"/>
                    <a:pt x="-32952" y="2703"/>
                    <a:pt x="8323" y="24991"/>
                  </a:cubicBezTo>
                  <a:cubicBezTo>
                    <a:pt x="32770" y="16228"/>
                    <a:pt x="64838" y="5941"/>
                    <a:pt x="86555" y="25690"/>
                  </a:cubicBezTo>
                  <a:cubicBezTo>
                    <a:pt x="-72195" y="134973"/>
                    <a:pt x="137990" y="199616"/>
                    <a:pt x="109034" y="31595"/>
                  </a:cubicBezTo>
                  <a:cubicBezTo>
                    <a:pt x="133037" y="19848"/>
                    <a:pt x="161104" y="19720"/>
                    <a:pt x="185234" y="31214"/>
                  </a:cubicBezTo>
                  <a:cubicBezTo>
                    <a:pt x="142689" y="50899"/>
                    <a:pt x="115384" y="126972"/>
                    <a:pt x="168597" y="149451"/>
                  </a:cubicBezTo>
                  <a:cubicBezTo>
                    <a:pt x="226255" y="162151"/>
                    <a:pt x="253497" y="75283"/>
                    <a:pt x="218190" y="37755"/>
                  </a:cubicBezTo>
                  <a:cubicBezTo>
                    <a:pt x="265688" y="31405"/>
                    <a:pt x="303852" y="89698"/>
                    <a:pt x="271721" y="128242"/>
                  </a:cubicBezTo>
                  <a:cubicBezTo>
                    <a:pt x="269245" y="131862"/>
                    <a:pt x="270197" y="136878"/>
                    <a:pt x="273816" y="139355"/>
                  </a:cubicBezTo>
                  <a:close/>
                  <a:moveTo>
                    <a:pt x="96016" y="73251"/>
                  </a:moveTo>
                  <a:cubicBezTo>
                    <a:pt x="54424" y="182344"/>
                    <a:pt x="7116" y="82776"/>
                    <a:pt x="95127" y="39279"/>
                  </a:cubicBezTo>
                  <a:cubicBezTo>
                    <a:pt x="98810" y="50264"/>
                    <a:pt x="99128" y="62075"/>
                    <a:pt x="95953" y="73251"/>
                  </a:cubicBezTo>
                  <a:close/>
                  <a:moveTo>
                    <a:pt x="214635" y="103794"/>
                  </a:moveTo>
                  <a:cubicBezTo>
                    <a:pt x="161167" y="196314"/>
                    <a:pt x="123766" y="63091"/>
                    <a:pt x="200220" y="41819"/>
                  </a:cubicBezTo>
                  <a:cubicBezTo>
                    <a:pt x="216730" y="57884"/>
                    <a:pt x="222318" y="82078"/>
                    <a:pt x="214571" y="1037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2"/>
            <p:cNvSpPr/>
            <p:nvPr/>
          </p:nvSpPr>
          <p:spPr>
            <a:xfrm>
              <a:off x="5915661" y="3476154"/>
              <a:ext cx="145191" cy="165083"/>
            </a:xfrm>
            <a:custGeom>
              <a:rect b="b" l="l" r="r" t="t"/>
              <a:pathLst>
                <a:path extrusionOk="0" h="220111" w="193588">
                  <a:moveTo>
                    <a:pt x="193588" y="100640"/>
                  </a:moveTo>
                  <a:cubicBezTo>
                    <a:pt x="193588" y="8565"/>
                    <a:pt x="125326" y="-61285"/>
                    <a:pt x="168188" y="81590"/>
                  </a:cubicBezTo>
                  <a:cubicBezTo>
                    <a:pt x="60683" y="23614"/>
                    <a:pt x="49444" y="38346"/>
                    <a:pt x="98338" y="147439"/>
                  </a:cubicBezTo>
                  <a:cubicBezTo>
                    <a:pt x="-137564" y="35361"/>
                    <a:pt x="139042" y="352608"/>
                    <a:pt x="33569" y="151884"/>
                  </a:cubicBezTo>
                  <a:cubicBezTo>
                    <a:pt x="149710" y="193604"/>
                    <a:pt x="135613" y="175570"/>
                    <a:pt x="95862" y="74160"/>
                  </a:cubicBezTo>
                  <a:cubicBezTo>
                    <a:pt x="124818" y="75240"/>
                    <a:pt x="178348" y="133977"/>
                    <a:pt x="193588" y="10064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2"/>
            <p:cNvSpPr/>
            <p:nvPr/>
          </p:nvSpPr>
          <p:spPr>
            <a:xfrm>
              <a:off x="6473179" y="396758"/>
              <a:ext cx="90268" cy="95248"/>
            </a:xfrm>
            <a:custGeom>
              <a:rect b="b" l="l" r="r" t="t"/>
              <a:pathLst>
                <a:path extrusionOk="0" h="126997" w="120357">
                  <a:moveTo>
                    <a:pt x="98313" y="42489"/>
                  </a:moveTo>
                  <a:cubicBezTo>
                    <a:pt x="118950" y="49537"/>
                    <a:pt x="130063" y="17470"/>
                    <a:pt x="109171" y="10421"/>
                  </a:cubicBezTo>
                  <a:cubicBezTo>
                    <a:pt x="88279" y="3373"/>
                    <a:pt x="65927" y="-3485"/>
                    <a:pt x="43893" y="1976"/>
                  </a:cubicBezTo>
                  <a:cubicBezTo>
                    <a:pt x="-29259" y="20010"/>
                    <a:pt x="-3225" y="124404"/>
                    <a:pt x="65165" y="126944"/>
                  </a:cubicBezTo>
                  <a:cubicBezTo>
                    <a:pt x="86946" y="128531"/>
                    <a:pt x="88978" y="94495"/>
                    <a:pt x="67070" y="93098"/>
                  </a:cubicBezTo>
                  <a:cubicBezTo>
                    <a:pt x="-1256" y="72207"/>
                    <a:pt x="42623" y="10739"/>
                    <a:pt x="98313" y="424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2"/>
            <p:cNvSpPr/>
            <p:nvPr/>
          </p:nvSpPr>
          <p:spPr>
            <a:xfrm>
              <a:off x="5852927" y="239069"/>
              <a:ext cx="206671" cy="199272"/>
            </a:xfrm>
            <a:custGeom>
              <a:rect b="b" l="l" r="r" t="t"/>
              <a:pathLst>
                <a:path extrusionOk="0" h="265696" w="275561">
                  <a:moveTo>
                    <a:pt x="82099" y="165747"/>
                  </a:moveTo>
                  <a:cubicBezTo>
                    <a:pt x="135248" y="312305"/>
                    <a:pt x="140518" y="287413"/>
                    <a:pt x="186239" y="157746"/>
                  </a:cubicBezTo>
                  <a:cubicBezTo>
                    <a:pt x="202749" y="151396"/>
                    <a:pt x="296855" y="164096"/>
                    <a:pt x="271138" y="131711"/>
                  </a:cubicBezTo>
                  <a:lnTo>
                    <a:pt x="205606" y="89039"/>
                  </a:lnTo>
                  <a:cubicBezTo>
                    <a:pt x="231006" y="-13387"/>
                    <a:pt x="224656" y="-25706"/>
                    <a:pt x="142106" y="47827"/>
                  </a:cubicBezTo>
                  <a:cubicBezTo>
                    <a:pt x="29902" y="-31802"/>
                    <a:pt x="42919" y="-11990"/>
                    <a:pt x="65080" y="107200"/>
                  </a:cubicBezTo>
                  <a:cubicBezTo>
                    <a:pt x="-18168" y="163842"/>
                    <a:pt x="-30868" y="178764"/>
                    <a:pt x="82099" y="1657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2"/>
            <p:cNvSpPr/>
            <p:nvPr/>
          </p:nvSpPr>
          <p:spPr>
            <a:xfrm>
              <a:off x="8004341" y="2451709"/>
              <a:ext cx="233165" cy="133718"/>
            </a:xfrm>
            <a:custGeom>
              <a:rect b="b" l="l" r="r" t="t"/>
              <a:pathLst>
                <a:path extrusionOk="0" h="178291" w="310886">
                  <a:moveTo>
                    <a:pt x="292661" y="84870"/>
                  </a:moveTo>
                  <a:cubicBezTo>
                    <a:pt x="292026" y="89093"/>
                    <a:pt x="294820" y="93081"/>
                    <a:pt x="299011" y="93888"/>
                  </a:cubicBezTo>
                  <a:cubicBezTo>
                    <a:pt x="346826" y="39532"/>
                    <a:pt x="238051" y="-33938"/>
                    <a:pt x="188775" y="17370"/>
                  </a:cubicBezTo>
                  <a:cubicBezTo>
                    <a:pt x="153723" y="9687"/>
                    <a:pt x="115560" y="25562"/>
                    <a:pt x="92826" y="52930"/>
                  </a:cubicBezTo>
                  <a:cubicBezTo>
                    <a:pt x="72126" y="26958"/>
                    <a:pt x="-34936" y="92808"/>
                    <a:pt x="11610" y="96554"/>
                  </a:cubicBezTo>
                  <a:cubicBezTo>
                    <a:pt x="30279" y="78711"/>
                    <a:pt x="55362" y="56422"/>
                    <a:pt x="82984" y="65757"/>
                  </a:cubicBezTo>
                  <a:cubicBezTo>
                    <a:pt x="-17410" y="228762"/>
                    <a:pt x="199634" y="203362"/>
                    <a:pt x="105844" y="62138"/>
                  </a:cubicBezTo>
                  <a:cubicBezTo>
                    <a:pt x="122926" y="41913"/>
                    <a:pt x="148326" y="30559"/>
                    <a:pt x="174805" y="31276"/>
                  </a:cubicBezTo>
                  <a:cubicBezTo>
                    <a:pt x="143944" y="66265"/>
                    <a:pt x="149405" y="146529"/>
                    <a:pt x="207126" y="145576"/>
                  </a:cubicBezTo>
                  <a:cubicBezTo>
                    <a:pt x="264721" y="134146"/>
                    <a:pt x="254561" y="43976"/>
                    <a:pt x="207444" y="24038"/>
                  </a:cubicBezTo>
                  <a:cubicBezTo>
                    <a:pt x="248275" y="-981"/>
                    <a:pt x="306694" y="36864"/>
                    <a:pt x="292661" y="84870"/>
                  </a:cubicBezTo>
                  <a:close/>
                  <a:moveTo>
                    <a:pt x="110861" y="105127"/>
                  </a:moveTo>
                  <a:cubicBezTo>
                    <a:pt x="116829" y="221078"/>
                    <a:pt x="33835" y="149577"/>
                    <a:pt x="96446" y="74583"/>
                  </a:cubicBezTo>
                  <a:cubicBezTo>
                    <a:pt x="104193" y="83080"/>
                    <a:pt x="109273" y="93729"/>
                    <a:pt x="110861" y="105127"/>
                  </a:cubicBezTo>
                  <a:close/>
                  <a:moveTo>
                    <a:pt x="231066" y="85315"/>
                  </a:moveTo>
                  <a:cubicBezTo>
                    <a:pt x="219509" y="190979"/>
                    <a:pt x="132069" y="84744"/>
                    <a:pt x="192966" y="34515"/>
                  </a:cubicBezTo>
                  <a:cubicBezTo>
                    <a:pt x="214556" y="42491"/>
                    <a:pt x="229478" y="62366"/>
                    <a:pt x="231066" y="8531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2"/>
            <p:cNvSpPr/>
            <p:nvPr/>
          </p:nvSpPr>
          <p:spPr>
            <a:xfrm>
              <a:off x="8937373" y="93661"/>
              <a:ext cx="79535" cy="117191"/>
            </a:xfrm>
            <a:custGeom>
              <a:rect b="b" l="l" r="r" t="t"/>
              <a:pathLst>
                <a:path extrusionOk="0" h="156255" w="106046">
                  <a:moveTo>
                    <a:pt x="85319" y="3769"/>
                  </a:moveTo>
                  <a:cubicBezTo>
                    <a:pt x="47918" y="43006"/>
                    <a:pt x="19152" y="89614"/>
                    <a:pt x="801" y="140611"/>
                  </a:cubicBezTo>
                  <a:cubicBezTo>
                    <a:pt x="-4660" y="155851"/>
                    <a:pt x="19406" y="163027"/>
                    <a:pt x="24867" y="147850"/>
                  </a:cubicBezTo>
                  <a:cubicBezTo>
                    <a:pt x="41758" y="101012"/>
                    <a:pt x="68174" y="58194"/>
                    <a:pt x="102464" y="22120"/>
                  </a:cubicBezTo>
                  <a:cubicBezTo>
                    <a:pt x="113513" y="10436"/>
                    <a:pt x="96496" y="-7979"/>
                    <a:pt x="85319" y="37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2"/>
            <p:cNvSpPr/>
            <p:nvPr/>
          </p:nvSpPr>
          <p:spPr>
            <a:xfrm>
              <a:off x="7726505" y="4871777"/>
              <a:ext cx="103340" cy="98514"/>
            </a:xfrm>
            <a:custGeom>
              <a:rect b="b" l="l" r="r" t="t"/>
              <a:pathLst>
                <a:path extrusionOk="0" h="131352" w="137787">
                  <a:moveTo>
                    <a:pt x="59542" y="128552"/>
                  </a:moveTo>
                  <a:cubicBezTo>
                    <a:pt x="135742" y="150143"/>
                    <a:pt x="166476" y="40986"/>
                    <a:pt x="105199" y="3077"/>
                  </a:cubicBezTo>
                  <a:cubicBezTo>
                    <a:pt x="86149" y="-9623"/>
                    <a:pt x="66527" y="20285"/>
                    <a:pt x="86149" y="32985"/>
                  </a:cubicBezTo>
                  <a:cubicBezTo>
                    <a:pt x="137584" y="87722"/>
                    <a:pt x="65448" y="121378"/>
                    <a:pt x="31158" y="63021"/>
                  </a:cubicBezTo>
                  <a:cubicBezTo>
                    <a:pt x="15981" y="45876"/>
                    <a:pt x="-10689" y="69371"/>
                    <a:pt x="4551" y="86770"/>
                  </a:cubicBezTo>
                  <a:cubicBezTo>
                    <a:pt x="19791" y="104169"/>
                    <a:pt x="36555" y="122013"/>
                    <a:pt x="59542" y="1285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2"/>
            <p:cNvSpPr/>
            <p:nvPr/>
          </p:nvSpPr>
          <p:spPr>
            <a:xfrm>
              <a:off x="7721417" y="1382863"/>
              <a:ext cx="105337" cy="206633"/>
            </a:xfrm>
            <a:custGeom>
              <a:rect b="b" l="l" r="r" t="t"/>
              <a:pathLst>
                <a:path extrusionOk="0" h="275511" w="140449">
                  <a:moveTo>
                    <a:pt x="22511" y="267938"/>
                  </a:moveTo>
                  <a:cubicBezTo>
                    <a:pt x="14700" y="245396"/>
                    <a:pt x="5557" y="215678"/>
                    <a:pt x="24098" y="195993"/>
                  </a:cubicBezTo>
                  <a:cubicBezTo>
                    <a:pt x="122777" y="343313"/>
                    <a:pt x="184881" y="150717"/>
                    <a:pt x="29813" y="175292"/>
                  </a:cubicBezTo>
                  <a:cubicBezTo>
                    <a:pt x="19399" y="153136"/>
                    <a:pt x="19590" y="127444"/>
                    <a:pt x="30321" y="105442"/>
                  </a:cubicBezTo>
                  <a:cubicBezTo>
                    <a:pt x="47974" y="144875"/>
                    <a:pt x="117697" y="171101"/>
                    <a:pt x="139097" y="122205"/>
                  </a:cubicBezTo>
                  <a:cubicBezTo>
                    <a:pt x="151797" y="69247"/>
                    <a:pt x="71787" y="43085"/>
                    <a:pt x="36798" y="75152"/>
                  </a:cubicBezTo>
                  <a:cubicBezTo>
                    <a:pt x="31337" y="31337"/>
                    <a:pt x="85694" y="-3080"/>
                    <a:pt x="120809" y="26955"/>
                  </a:cubicBezTo>
                  <a:cubicBezTo>
                    <a:pt x="124174" y="29178"/>
                    <a:pt x="128683" y="28270"/>
                    <a:pt x="130969" y="24924"/>
                  </a:cubicBezTo>
                  <a:cubicBezTo>
                    <a:pt x="103537" y="-36290"/>
                    <a:pt x="-222" y="27019"/>
                    <a:pt x="24035" y="88424"/>
                  </a:cubicBezTo>
                  <a:cubicBezTo>
                    <a:pt x="4033" y="115030"/>
                    <a:pt x="2762" y="153257"/>
                    <a:pt x="17050" y="182975"/>
                  </a:cubicBezTo>
                  <a:cubicBezTo>
                    <a:pt x="-12795" y="190214"/>
                    <a:pt x="1429" y="305721"/>
                    <a:pt x="22511" y="267938"/>
                  </a:cubicBezTo>
                  <a:close/>
                  <a:moveTo>
                    <a:pt x="67977" y="188182"/>
                  </a:moveTo>
                  <a:cubicBezTo>
                    <a:pt x="167926" y="227806"/>
                    <a:pt x="75660" y="270161"/>
                    <a:pt x="36735" y="188627"/>
                  </a:cubicBezTo>
                  <a:cubicBezTo>
                    <a:pt x="46832" y="185306"/>
                    <a:pt x="57754" y="185147"/>
                    <a:pt x="67977" y="188182"/>
                  </a:cubicBezTo>
                  <a:close/>
                  <a:moveTo>
                    <a:pt x="97632" y="79280"/>
                  </a:moveTo>
                  <a:cubicBezTo>
                    <a:pt x="182150" y="129699"/>
                    <a:pt x="59023" y="162465"/>
                    <a:pt x="40482" y="91980"/>
                  </a:cubicBezTo>
                  <a:cubicBezTo>
                    <a:pt x="55340" y="76898"/>
                    <a:pt x="77565" y="71818"/>
                    <a:pt x="97505" y="7896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2"/>
            <p:cNvSpPr/>
            <p:nvPr/>
          </p:nvSpPr>
          <p:spPr>
            <a:xfrm>
              <a:off x="8939315" y="3786263"/>
              <a:ext cx="96409" cy="80993"/>
            </a:xfrm>
            <a:custGeom>
              <a:rect b="b" l="l" r="r" t="t"/>
              <a:pathLst>
                <a:path extrusionOk="0" h="107990" w="128545">
                  <a:moveTo>
                    <a:pt x="95747" y="83528"/>
                  </a:moveTo>
                  <a:cubicBezTo>
                    <a:pt x="100509" y="104292"/>
                    <a:pt x="132831" y="96863"/>
                    <a:pt x="128068" y="75971"/>
                  </a:cubicBezTo>
                  <a:cubicBezTo>
                    <a:pt x="123306" y="55080"/>
                    <a:pt x="117337" y="32791"/>
                    <a:pt x="101462" y="17234"/>
                  </a:cubicBezTo>
                  <a:cubicBezTo>
                    <a:pt x="48693" y="-34455"/>
                    <a:pt x="-24903" y="41110"/>
                    <a:pt x="8307" y="99403"/>
                  </a:cubicBezTo>
                  <a:cubicBezTo>
                    <a:pt x="18150" y="118453"/>
                    <a:pt x="47551" y="102514"/>
                    <a:pt x="37454" y="83591"/>
                  </a:cubicBezTo>
                  <a:cubicBezTo>
                    <a:pt x="19801" y="15964"/>
                    <a:pt x="93715" y="20536"/>
                    <a:pt x="95747" y="8352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2"/>
            <p:cNvSpPr/>
            <p:nvPr/>
          </p:nvSpPr>
          <p:spPr>
            <a:xfrm>
              <a:off x="8778030" y="2150786"/>
              <a:ext cx="216221" cy="211728"/>
            </a:xfrm>
            <a:custGeom>
              <a:rect b="b" l="l" r="r" t="t"/>
              <a:pathLst>
                <a:path extrusionOk="0" h="282304" w="288294">
                  <a:moveTo>
                    <a:pt x="211861" y="92781"/>
                  </a:moveTo>
                  <a:cubicBezTo>
                    <a:pt x="232690" y="-16185"/>
                    <a:pt x="225768" y="-28821"/>
                    <a:pt x="142964" y="53030"/>
                  </a:cubicBezTo>
                  <a:cubicBezTo>
                    <a:pt x="20663" y="-24377"/>
                    <a:pt x="35458" y="-4120"/>
                    <a:pt x="65366" y="119642"/>
                  </a:cubicBezTo>
                  <a:cubicBezTo>
                    <a:pt x="-18961" y="184094"/>
                    <a:pt x="-31535" y="200223"/>
                    <a:pt x="86385" y="180220"/>
                  </a:cubicBezTo>
                  <a:cubicBezTo>
                    <a:pt x="150457" y="331223"/>
                    <a:pt x="154584" y="304744"/>
                    <a:pt x="195352" y="166060"/>
                  </a:cubicBezTo>
                  <a:cubicBezTo>
                    <a:pt x="212369" y="158567"/>
                    <a:pt x="311874" y="166758"/>
                    <a:pt x="283108" y="1339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2"/>
            <p:cNvSpPr/>
            <p:nvPr/>
          </p:nvSpPr>
          <p:spPr>
            <a:xfrm>
              <a:off x="8055926" y="1425477"/>
              <a:ext cx="96171" cy="90838"/>
            </a:xfrm>
            <a:custGeom>
              <a:rect b="b" l="l" r="r" t="t"/>
              <a:pathLst>
                <a:path extrusionOk="0" h="121117" w="128228">
                  <a:moveTo>
                    <a:pt x="98978" y="64689"/>
                  </a:moveTo>
                  <a:cubicBezTo>
                    <a:pt x="112503" y="81072"/>
                    <a:pt x="137903" y="59990"/>
                    <a:pt x="124378" y="43543"/>
                  </a:cubicBezTo>
                  <a:cubicBezTo>
                    <a:pt x="110852" y="27097"/>
                    <a:pt x="95548" y="9952"/>
                    <a:pt x="74403" y="3221"/>
                  </a:cubicBezTo>
                  <a:cubicBezTo>
                    <a:pt x="4553" y="-19131"/>
                    <a:pt x="-27197" y="80881"/>
                    <a:pt x="28366" y="117838"/>
                  </a:cubicBezTo>
                  <a:cubicBezTo>
                    <a:pt x="45637" y="130538"/>
                    <a:pt x="64624" y="103106"/>
                    <a:pt x="47416" y="90787"/>
                  </a:cubicBezTo>
                  <a:cubicBezTo>
                    <a:pt x="1315" y="38590"/>
                    <a:pt x="69069" y="9634"/>
                    <a:pt x="98978" y="64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2"/>
            <p:cNvSpPr/>
            <p:nvPr/>
          </p:nvSpPr>
          <p:spPr>
            <a:xfrm>
              <a:off x="8731108" y="1511978"/>
              <a:ext cx="153305" cy="139945"/>
            </a:xfrm>
            <a:custGeom>
              <a:rect b="b" l="l" r="r" t="t"/>
              <a:pathLst>
                <a:path extrusionOk="0" h="186593" w="204407">
                  <a:moveTo>
                    <a:pt x="30712" y="115152"/>
                  </a:moveTo>
                  <a:cubicBezTo>
                    <a:pt x="132312" y="185002"/>
                    <a:pt x="123358" y="163729"/>
                    <a:pt x="110531" y="55716"/>
                  </a:cubicBezTo>
                  <a:cubicBezTo>
                    <a:pt x="138027" y="64098"/>
                    <a:pt x="174856" y="134519"/>
                    <a:pt x="198098" y="106071"/>
                  </a:cubicBezTo>
                  <a:cubicBezTo>
                    <a:pt x="221275" y="17171"/>
                    <a:pt x="172698" y="-67728"/>
                    <a:pt x="178603" y="81179"/>
                  </a:cubicBezTo>
                  <a:cubicBezTo>
                    <a:pt x="89322" y="-2006"/>
                    <a:pt x="74717" y="9424"/>
                    <a:pt x="94466" y="127153"/>
                  </a:cubicBezTo>
                  <a:cubicBezTo>
                    <a:pt x="-105306" y="-40677"/>
                    <a:pt x="82019" y="335751"/>
                    <a:pt x="30712" y="1151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2"/>
            <p:cNvSpPr/>
            <p:nvPr/>
          </p:nvSpPr>
          <p:spPr>
            <a:xfrm>
              <a:off x="6733554" y="3487085"/>
              <a:ext cx="113846" cy="218006"/>
            </a:xfrm>
            <a:custGeom>
              <a:rect b="b" l="l" r="r" t="t"/>
              <a:pathLst>
                <a:path extrusionOk="0" h="290675" w="151795">
                  <a:moveTo>
                    <a:pt x="45721" y="190015"/>
                  </a:moveTo>
                  <a:cubicBezTo>
                    <a:pt x="28640" y="172235"/>
                    <a:pt x="20576" y="147654"/>
                    <a:pt x="23814" y="123213"/>
                  </a:cubicBezTo>
                  <a:cubicBezTo>
                    <a:pt x="53278" y="154963"/>
                    <a:pt x="128145" y="157757"/>
                    <a:pt x="132844" y="104163"/>
                  </a:cubicBezTo>
                  <a:cubicBezTo>
                    <a:pt x="127827" y="49680"/>
                    <a:pt x="43372" y="50315"/>
                    <a:pt x="20259" y="92098"/>
                  </a:cubicBezTo>
                  <a:cubicBezTo>
                    <a:pt x="1209" y="52093"/>
                    <a:pt x="41721" y="1864"/>
                    <a:pt x="84901" y="19263"/>
                  </a:cubicBezTo>
                  <a:cubicBezTo>
                    <a:pt x="88838" y="20280"/>
                    <a:pt x="92839" y="17962"/>
                    <a:pt x="93918" y="14056"/>
                  </a:cubicBezTo>
                  <a:cubicBezTo>
                    <a:pt x="48134" y="-35537"/>
                    <a:pt x="-30415" y="58125"/>
                    <a:pt x="12321" y="108735"/>
                  </a:cubicBezTo>
                  <a:cubicBezTo>
                    <a:pt x="1780" y="140485"/>
                    <a:pt x="12765" y="177379"/>
                    <a:pt x="35943" y="201064"/>
                  </a:cubicBezTo>
                  <a:cubicBezTo>
                    <a:pt x="9908" y="217764"/>
                    <a:pt x="60517" y="323301"/>
                    <a:pt x="68455" y="280566"/>
                  </a:cubicBezTo>
                  <a:cubicBezTo>
                    <a:pt x="53786" y="261516"/>
                    <a:pt x="35561" y="236116"/>
                    <a:pt x="46928" y="211414"/>
                  </a:cubicBezTo>
                  <a:cubicBezTo>
                    <a:pt x="188216" y="320381"/>
                    <a:pt x="185676" y="116800"/>
                    <a:pt x="45721" y="190015"/>
                  </a:cubicBezTo>
                  <a:close/>
                  <a:moveTo>
                    <a:pt x="86044" y="190015"/>
                  </a:moveTo>
                  <a:cubicBezTo>
                    <a:pt x="193994" y="195730"/>
                    <a:pt x="119635" y="265644"/>
                    <a:pt x="56326" y="200429"/>
                  </a:cubicBezTo>
                  <a:cubicBezTo>
                    <a:pt x="64898" y="193927"/>
                    <a:pt x="75313" y="190225"/>
                    <a:pt x="86044" y="189825"/>
                  </a:cubicBezTo>
                  <a:close/>
                  <a:moveTo>
                    <a:pt x="79377" y="76668"/>
                  </a:moveTo>
                  <a:cubicBezTo>
                    <a:pt x="176087" y="97623"/>
                    <a:pt x="69217" y="168362"/>
                    <a:pt x="28577" y="106957"/>
                  </a:cubicBezTo>
                  <a:cubicBezTo>
                    <a:pt x="38038" y="87710"/>
                    <a:pt x="57914" y="75785"/>
                    <a:pt x="79377" y="7647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2"/>
            <p:cNvSpPr/>
            <p:nvPr/>
          </p:nvSpPr>
          <p:spPr>
            <a:xfrm>
              <a:off x="7243143" y="2159031"/>
              <a:ext cx="156543" cy="187166"/>
            </a:xfrm>
            <a:custGeom>
              <a:rect b="b" l="l" r="r" t="t"/>
              <a:pathLst>
                <a:path extrusionOk="0" h="249555" w="208724">
                  <a:moveTo>
                    <a:pt x="177736" y="249555"/>
                  </a:moveTo>
                  <a:lnTo>
                    <a:pt x="208724" y="0"/>
                  </a:lnTo>
                  <a:lnTo>
                    <a:pt x="0" y="123190"/>
                  </a:lnTo>
                  <a:lnTo>
                    <a:pt x="177736" y="24955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2"/>
            <p:cNvSpPr/>
            <p:nvPr/>
          </p:nvSpPr>
          <p:spPr>
            <a:xfrm>
              <a:off x="6905617" y="2527513"/>
              <a:ext cx="106994" cy="107136"/>
            </a:xfrm>
            <a:custGeom>
              <a:rect b="b" l="l" r="r" t="t"/>
              <a:pathLst>
                <a:path extrusionOk="0" h="142848" w="142659">
                  <a:moveTo>
                    <a:pt x="123074" y="140644"/>
                  </a:moveTo>
                  <a:cubicBezTo>
                    <a:pt x="137488" y="150042"/>
                    <a:pt x="150887" y="126928"/>
                    <a:pt x="136472" y="117530"/>
                  </a:cubicBezTo>
                  <a:cubicBezTo>
                    <a:pt x="92149" y="88517"/>
                    <a:pt x="54303" y="50614"/>
                    <a:pt x="25411" y="6214"/>
                  </a:cubicBezTo>
                  <a:cubicBezTo>
                    <a:pt x="16076" y="-8137"/>
                    <a:pt x="-7165" y="4944"/>
                    <a:pt x="2169" y="19422"/>
                  </a:cubicBezTo>
                  <a:cubicBezTo>
                    <a:pt x="33602" y="67797"/>
                    <a:pt x="74814" y="109078"/>
                    <a:pt x="123074" y="14064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2"/>
            <p:cNvSpPr/>
            <p:nvPr/>
          </p:nvSpPr>
          <p:spPr>
            <a:xfrm>
              <a:off x="6965285" y="4513749"/>
              <a:ext cx="159904" cy="83392"/>
            </a:xfrm>
            <a:custGeom>
              <a:rect b="b" l="l" r="r" t="t"/>
              <a:pathLst>
                <a:path extrusionOk="0" h="111189" w="213205">
                  <a:moveTo>
                    <a:pt x="44342" y="34233"/>
                  </a:moveTo>
                  <a:cubicBezTo>
                    <a:pt x="86061" y="139453"/>
                    <a:pt x="102825" y="135833"/>
                    <a:pt x="133242" y="29153"/>
                  </a:cubicBezTo>
                  <a:cubicBezTo>
                    <a:pt x="233826" y="249245"/>
                    <a:pt x="226650" y="-140582"/>
                    <a:pt x="181883" y="64587"/>
                  </a:cubicBezTo>
                  <a:cubicBezTo>
                    <a:pt x="124352" y="-34156"/>
                    <a:pt x="123590" y="-12947"/>
                    <a:pt x="91396" y="82621"/>
                  </a:cubicBezTo>
                  <a:cubicBezTo>
                    <a:pt x="71710" y="64650"/>
                    <a:pt x="68789" y="-8947"/>
                    <a:pt x="38056" y="5658"/>
                  </a:cubicBezTo>
                  <a:cubicBezTo>
                    <a:pt x="-16936" y="71317"/>
                    <a:pt x="-10141" y="161170"/>
                    <a:pt x="44342" y="342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2"/>
            <p:cNvSpPr/>
            <p:nvPr/>
          </p:nvSpPr>
          <p:spPr>
            <a:xfrm>
              <a:off x="7076978" y="1260636"/>
              <a:ext cx="98623" cy="80126"/>
            </a:xfrm>
            <a:custGeom>
              <a:rect b="b" l="l" r="r" t="t"/>
              <a:pathLst>
                <a:path extrusionOk="0" h="106835" w="131497">
                  <a:moveTo>
                    <a:pt x="126175" y="10537"/>
                  </a:moveTo>
                  <a:cubicBezTo>
                    <a:pt x="118174" y="-10228"/>
                    <a:pt x="86044" y="2727"/>
                    <a:pt x="94425" y="23237"/>
                  </a:cubicBezTo>
                  <a:cubicBezTo>
                    <a:pt x="104712" y="94992"/>
                    <a:pt x="29084" y="81657"/>
                    <a:pt x="34291" y="16506"/>
                  </a:cubicBezTo>
                  <a:cubicBezTo>
                    <a:pt x="31878" y="-5529"/>
                    <a:pt x="-2348" y="-1591"/>
                    <a:pt x="128" y="20443"/>
                  </a:cubicBezTo>
                  <a:cubicBezTo>
                    <a:pt x="2605" y="42478"/>
                    <a:pt x="6097" y="66227"/>
                    <a:pt x="20702" y="83943"/>
                  </a:cubicBezTo>
                  <a:cubicBezTo>
                    <a:pt x="68835" y="143824"/>
                    <a:pt x="153544" y="74481"/>
                    <a:pt x="126175" y="105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2"/>
            <p:cNvSpPr/>
            <p:nvPr/>
          </p:nvSpPr>
          <p:spPr>
            <a:xfrm>
              <a:off x="7947506" y="478809"/>
              <a:ext cx="101080" cy="86998"/>
            </a:xfrm>
            <a:custGeom>
              <a:rect b="b" l="l" r="r" t="t"/>
              <a:pathLst>
                <a:path extrusionOk="0" h="115997" w="134774">
                  <a:moveTo>
                    <a:pt x="33796" y="31957"/>
                  </a:moveTo>
                  <a:cubicBezTo>
                    <a:pt x="27065" y="10748"/>
                    <a:pt x="-5828" y="21289"/>
                    <a:pt x="903" y="42562"/>
                  </a:cubicBezTo>
                  <a:cubicBezTo>
                    <a:pt x="7634" y="63834"/>
                    <a:pt x="15762" y="86504"/>
                    <a:pt x="33606" y="101299"/>
                  </a:cubicBezTo>
                  <a:cubicBezTo>
                    <a:pt x="92851" y="150385"/>
                    <a:pt x="162701" y="65549"/>
                    <a:pt x="123268" y="7891"/>
                  </a:cubicBezTo>
                  <a:cubicBezTo>
                    <a:pt x="111330" y="-11159"/>
                    <a:pt x="82182" y="7891"/>
                    <a:pt x="94375" y="26941"/>
                  </a:cubicBezTo>
                  <a:cubicBezTo>
                    <a:pt x="118505" y="95521"/>
                    <a:pt x="41352" y="97172"/>
                    <a:pt x="33796" y="319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2"/>
            <p:cNvSpPr/>
            <p:nvPr/>
          </p:nvSpPr>
          <p:spPr>
            <a:xfrm>
              <a:off x="7258585" y="3706830"/>
              <a:ext cx="205701" cy="192056"/>
            </a:xfrm>
            <a:custGeom>
              <a:rect b="b" l="l" r="r" t="t"/>
              <a:pathLst>
                <a:path extrusionOk="0" h="256074" w="274268">
                  <a:moveTo>
                    <a:pt x="149083" y="208997"/>
                  </a:moveTo>
                  <a:cubicBezTo>
                    <a:pt x="230617" y="267544"/>
                    <a:pt x="248715" y="274466"/>
                    <a:pt x="198105" y="173183"/>
                  </a:cubicBezTo>
                  <a:cubicBezTo>
                    <a:pt x="317104" y="73615"/>
                    <a:pt x="292021" y="77171"/>
                    <a:pt x="155179" y="78505"/>
                  </a:cubicBezTo>
                  <a:cubicBezTo>
                    <a:pt x="143749" y="65106"/>
                    <a:pt x="123429" y="-27159"/>
                    <a:pt x="101903" y="7893"/>
                  </a:cubicBezTo>
                  <a:cubicBezTo>
                    <a:pt x="96060" y="33293"/>
                    <a:pt x="90218" y="58585"/>
                    <a:pt x="84313" y="83775"/>
                  </a:cubicBezTo>
                  <a:cubicBezTo>
                    <a:pt x="-20081" y="94951"/>
                    <a:pt x="-29606" y="104730"/>
                    <a:pt x="67358" y="157054"/>
                  </a:cubicBezTo>
                  <a:cubicBezTo>
                    <a:pt x="31036" y="289134"/>
                    <a:pt x="45070" y="270275"/>
                    <a:pt x="149083" y="20899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2"/>
            <p:cNvSpPr/>
            <p:nvPr/>
          </p:nvSpPr>
          <p:spPr>
            <a:xfrm>
              <a:off x="8451014" y="3842174"/>
              <a:ext cx="77309" cy="84720"/>
            </a:xfrm>
            <a:custGeom>
              <a:rect b="b" l="l" r="r" t="t"/>
              <a:pathLst>
                <a:path extrusionOk="0" h="112960" w="103078">
                  <a:moveTo>
                    <a:pt x="55618" y="112739"/>
                  </a:moveTo>
                  <a:cubicBezTo>
                    <a:pt x="120706" y="109881"/>
                    <a:pt x="116071" y="14568"/>
                    <a:pt x="58666" y="1550"/>
                  </a:cubicBezTo>
                  <a:cubicBezTo>
                    <a:pt x="51491" y="-330"/>
                    <a:pt x="43935" y="-501"/>
                    <a:pt x="36696" y="1042"/>
                  </a:cubicBezTo>
                  <a:cubicBezTo>
                    <a:pt x="-21344" y="12155"/>
                    <a:pt x="-7183" y="118454"/>
                    <a:pt x="55618" y="1127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2"/>
            <p:cNvSpPr/>
            <p:nvPr/>
          </p:nvSpPr>
          <p:spPr>
            <a:xfrm>
              <a:off x="8470885" y="4821226"/>
              <a:ext cx="101188" cy="98610"/>
            </a:xfrm>
            <a:custGeom>
              <a:rect b="b" l="l" r="r" t="t"/>
              <a:pathLst>
                <a:path extrusionOk="0" h="131480" w="134918">
                  <a:moveTo>
                    <a:pt x="5946" y="23743"/>
                  </a:moveTo>
                  <a:cubicBezTo>
                    <a:pt x="47730" y="50095"/>
                    <a:pt x="83606" y="84893"/>
                    <a:pt x="111292" y="125851"/>
                  </a:cubicBezTo>
                  <a:cubicBezTo>
                    <a:pt x="120246" y="139122"/>
                    <a:pt x="141773" y="126486"/>
                    <a:pt x="132755" y="113151"/>
                  </a:cubicBezTo>
                  <a:cubicBezTo>
                    <a:pt x="102656" y="68510"/>
                    <a:pt x="63605" y="30664"/>
                    <a:pt x="18075" y="1962"/>
                  </a:cubicBezTo>
                  <a:cubicBezTo>
                    <a:pt x="4486" y="-6611"/>
                    <a:pt x="-7643" y="15170"/>
                    <a:pt x="5946" y="237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2"/>
            <p:cNvSpPr/>
            <p:nvPr/>
          </p:nvSpPr>
          <p:spPr>
            <a:xfrm>
              <a:off x="3432455" y="3112415"/>
              <a:ext cx="132989" cy="196732"/>
            </a:xfrm>
            <a:custGeom>
              <a:rect b="b" l="l" r="r" t="t"/>
              <a:pathLst>
                <a:path extrusionOk="0" h="262310" w="177319">
                  <a:moveTo>
                    <a:pt x="43906" y="164557"/>
                  </a:moveTo>
                  <a:cubicBezTo>
                    <a:pt x="38039" y="140027"/>
                    <a:pt x="43652" y="114163"/>
                    <a:pt x="59146" y="94262"/>
                  </a:cubicBezTo>
                  <a:cubicBezTo>
                    <a:pt x="68608" y="137696"/>
                    <a:pt x="133378" y="178717"/>
                    <a:pt x="165128" y="133950"/>
                  </a:cubicBezTo>
                  <a:cubicBezTo>
                    <a:pt x="188876" y="83150"/>
                    <a:pt x="113947" y="40160"/>
                    <a:pt x="71973" y="65116"/>
                  </a:cubicBezTo>
                  <a:cubicBezTo>
                    <a:pt x="75720" y="19840"/>
                    <a:pt x="137632" y="-3464"/>
                    <a:pt x="166715" y="34191"/>
                  </a:cubicBezTo>
                  <a:cubicBezTo>
                    <a:pt x="169636" y="37118"/>
                    <a:pt x="174386" y="37125"/>
                    <a:pt x="177313" y="34198"/>
                  </a:cubicBezTo>
                  <a:cubicBezTo>
                    <a:pt x="177313" y="34198"/>
                    <a:pt x="177320" y="34191"/>
                    <a:pt x="177320" y="34191"/>
                  </a:cubicBezTo>
                  <a:cubicBezTo>
                    <a:pt x="162588" y="-33182"/>
                    <a:pt x="44795" y="8791"/>
                    <a:pt x="56670" y="75657"/>
                  </a:cubicBezTo>
                  <a:cubicBezTo>
                    <a:pt x="30952" y="98199"/>
                    <a:pt x="21618" y="136426"/>
                    <a:pt x="29809" y="169383"/>
                  </a:cubicBezTo>
                  <a:cubicBezTo>
                    <a:pt x="-1941" y="170589"/>
                    <a:pt x="-11656" y="290033"/>
                    <a:pt x="17109" y="256314"/>
                  </a:cubicBezTo>
                  <a:cubicBezTo>
                    <a:pt x="13998" y="231930"/>
                    <a:pt x="10759" y="200117"/>
                    <a:pt x="33810" y="184115"/>
                  </a:cubicBezTo>
                  <a:cubicBezTo>
                    <a:pt x="102326" y="353279"/>
                    <a:pt x="205323" y="172304"/>
                    <a:pt x="43906" y="164557"/>
                  </a:cubicBezTo>
                  <a:close/>
                  <a:moveTo>
                    <a:pt x="132298" y="82007"/>
                  </a:moveTo>
                  <a:cubicBezTo>
                    <a:pt x="206847" y="150523"/>
                    <a:pt x="75974" y="157699"/>
                    <a:pt x="71973" y="82642"/>
                  </a:cubicBezTo>
                  <a:cubicBezTo>
                    <a:pt x="90172" y="70551"/>
                    <a:pt x="113750" y="70202"/>
                    <a:pt x="132298" y="81753"/>
                  </a:cubicBezTo>
                  <a:close/>
                  <a:moveTo>
                    <a:pt x="79657" y="185512"/>
                  </a:moveTo>
                  <a:cubicBezTo>
                    <a:pt x="171986" y="246345"/>
                    <a:pt x="70195" y="269649"/>
                    <a:pt x="47907" y="179162"/>
                  </a:cubicBezTo>
                  <a:cubicBezTo>
                    <a:pt x="58867" y="177904"/>
                    <a:pt x="69941" y="180032"/>
                    <a:pt x="79657" y="18525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2"/>
            <p:cNvSpPr/>
            <p:nvPr/>
          </p:nvSpPr>
          <p:spPr>
            <a:xfrm>
              <a:off x="1206512" y="2559025"/>
              <a:ext cx="95232" cy="80399"/>
            </a:xfrm>
            <a:custGeom>
              <a:rect b="b" l="l" r="r" t="t"/>
              <a:pathLst>
                <a:path extrusionOk="0" h="107198" w="126976">
                  <a:moveTo>
                    <a:pt x="118518" y="8266"/>
                  </a:moveTo>
                  <a:cubicBezTo>
                    <a:pt x="108485" y="-10340"/>
                    <a:pt x="79656" y="5726"/>
                    <a:pt x="89943" y="24331"/>
                  </a:cubicBezTo>
                  <a:cubicBezTo>
                    <a:pt x="108231" y="90879"/>
                    <a:pt x="35142" y="87260"/>
                    <a:pt x="32285" y="25094"/>
                  </a:cubicBezTo>
                  <a:cubicBezTo>
                    <a:pt x="27332" y="4583"/>
                    <a:pt x="-4482" y="12394"/>
                    <a:pt x="535" y="32967"/>
                  </a:cubicBezTo>
                  <a:cubicBezTo>
                    <a:pt x="5551" y="53541"/>
                    <a:pt x="11647" y="75512"/>
                    <a:pt x="27586" y="90689"/>
                  </a:cubicBezTo>
                  <a:cubicBezTo>
                    <a:pt x="79973" y="141044"/>
                    <a:pt x="151728" y="65416"/>
                    <a:pt x="118518" y="82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2"/>
            <p:cNvSpPr/>
            <p:nvPr/>
          </p:nvSpPr>
          <p:spPr>
            <a:xfrm>
              <a:off x="32504" y="2246955"/>
              <a:ext cx="198822" cy="205820"/>
            </a:xfrm>
            <a:custGeom>
              <a:rect b="b" l="l" r="r" t="t"/>
              <a:pathLst>
                <a:path extrusionOk="0" h="274427" w="265096">
                  <a:moveTo>
                    <a:pt x="165132" y="192776"/>
                  </a:moveTo>
                  <a:cubicBezTo>
                    <a:pt x="311499" y="141277"/>
                    <a:pt x="286734" y="135626"/>
                    <a:pt x="158210" y="89080"/>
                  </a:cubicBezTo>
                  <a:cubicBezTo>
                    <a:pt x="152178" y="72507"/>
                    <a:pt x="165767" y="-20965"/>
                    <a:pt x="132810" y="4308"/>
                  </a:cubicBezTo>
                  <a:lnTo>
                    <a:pt x="90011" y="69141"/>
                  </a:lnTo>
                  <a:cubicBezTo>
                    <a:pt x="-11589" y="42979"/>
                    <a:pt x="-23971" y="48758"/>
                    <a:pt x="48419" y="131816"/>
                  </a:cubicBezTo>
                  <a:cubicBezTo>
                    <a:pt x="-31909" y="242560"/>
                    <a:pt x="-12160" y="229860"/>
                    <a:pt x="106712" y="209095"/>
                  </a:cubicBezTo>
                  <a:cubicBezTo>
                    <a:pt x="162528" y="292534"/>
                    <a:pt x="177006" y="305298"/>
                    <a:pt x="165132" y="19277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2"/>
            <p:cNvSpPr/>
            <p:nvPr/>
          </p:nvSpPr>
          <p:spPr>
            <a:xfrm>
              <a:off x="1286484" y="971566"/>
              <a:ext cx="89941" cy="80822"/>
            </a:xfrm>
            <a:custGeom>
              <a:rect b="b" l="l" r="r" t="t"/>
              <a:pathLst>
                <a:path extrusionOk="0" h="107763" w="119921">
                  <a:moveTo>
                    <a:pt x="104216" y="90656"/>
                  </a:moveTo>
                  <a:cubicBezTo>
                    <a:pt x="109842" y="85354"/>
                    <a:pt x="114186" y="78839"/>
                    <a:pt x="116916" y="71606"/>
                  </a:cubicBezTo>
                  <a:cubicBezTo>
                    <a:pt x="138633" y="14012"/>
                    <a:pt x="36525" y="-31327"/>
                    <a:pt x="7379" y="27537"/>
                  </a:cubicBezTo>
                  <a:cubicBezTo>
                    <a:pt x="-25832" y="86782"/>
                    <a:pt x="61354" y="134598"/>
                    <a:pt x="104216" y="906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2"/>
            <p:cNvSpPr/>
            <p:nvPr/>
          </p:nvSpPr>
          <p:spPr>
            <a:xfrm>
              <a:off x="1338339" y="3180200"/>
              <a:ext cx="80741" cy="80156"/>
            </a:xfrm>
            <a:custGeom>
              <a:rect b="b" l="l" r="r" t="t"/>
              <a:pathLst>
                <a:path extrusionOk="0" h="106875" w="107655">
                  <a:moveTo>
                    <a:pt x="9677" y="89227"/>
                  </a:moveTo>
                  <a:cubicBezTo>
                    <a:pt x="43331" y="136281"/>
                    <a:pt x="132105" y="80210"/>
                    <a:pt x="101243" y="26680"/>
                  </a:cubicBezTo>
                  <a:cubicBezTo>
                    <a:pt x="72097" y="-30089"/>
                    <a:pt x="-10770" y="13027"/>
                    <a:pt x="1168" y="69479"/>
                  </a:cubicBezTo>
                  <a:cubicBezTo>
                    <a:pt x="2431" y="76635"/>
                    <a:pt x="5346" y="83398"/>
                    <a:pt x="9677" y="8922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2"/>
            <p:cNvSpPr/>
            <p:nvPr/>
          </p:nvSpPr>
          <p:spPr>
            <a:xfrm>
              <a:off x="2187498" y="237791"/>
              <a:ext cx="82440" cy="89271"/>
            </a:xfrm>
            <a:custGeom>
              <a:rect b="b" l="l" r="r" t="t"/>
              <a:pathLst>
                <a:path extrusionOk="0" h="119028" w="109920">
                  <a:moveTo>
                    <a:pt x="46182" y="763"/>
                  </a:moveTo>
                  <a:cubicBezTo>
                    <a:pt x="-22208" y="8891"/>
                    <a:pt x="-9825" y="108714"/>
                    <a:pt x="51770" y="118175"/>
                  </a:cubicBezTo>
                  <a:cubicBezTo>
                    <a:pt x="59479" y="119618"/>
                    <a:pt x="67416" y="119227"/>
                    <a:pt x="74947" y="117032"/>
                  </a:cubicBezTo>
                  <a:cubicBezTo>
                    <a:pt x="135272" y="100712"/>
                    <a:pt x="112285" y="-10222"/>
                    <a:pt x="46182" y="7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2"/>
            <p:cNvSpPr/>
            <p:nvPr/>
          </p:nvSpPr>
          <p:spPr>
            <a:xfrm>
              <a:off x="1731279" y="3066654"/>
              <a:ext cx="107884" cy="217321"/>
            </a:xfrm>
            <a:custGeom>
              <a:rect b="b" l="l" r="r" t="t"/>
              <a:pathLst>
                <a:path extrusionOk="0" h="289761" w="143845">
                  <a:moveTo>
                    <a:pt x="29951" y="184678"/>
                  </a:moveTo>
                  <a:cubicBezTo>
                    <a:pt x="18515" y="161792"/>
                    <a:pt x="18096" y="134951"/>
                    <a:pt x="28808" y="111716"/>
                  </a:cubicBezTo>
                  <a:cubicBezTo>
                    <a:pt x="48176" y="152420"/>
                    <a:pt x="121582" y="178074"/>
                    <a:pt x="142727" y="126512"/>
                  </a:cubicBezTo>
                  <a:cubicBezTo>
                    <a:pt x="154475" y="70950"/>
                    <a:pt x="70591" y="45613"/>
                    <a:pt x="34777" y="79903"/>
                  </a:cubicBezTo>
                  <a:cubicBezTo>
                    <a:pt x="27983" y="34310"/>
                    <a:pt x="83863" y="-2647"/>
                    <a:pt x="121264" y="27579"/>
                  </a:cubicBezTo>
                  <a:cubicBezTo>
                    <a:pt x="124826" y="29814"/>
                    <a:pt x="129525" y="28766"/>
                    <a:pt x="131805" y="25229"/>
                  </a:cubicBezTo>
                  <a:cubicBezTo>
                    <a:pt x="101706" y="-38271"/>
                    <a:pt x="-5037" y="30627"/>
                    <a:pt x="21760" y="93936"/>
                  </a:cubicBezTo>
                  <a:cubicBezTo>
                    <a:pt x="1503" y="122194"/>
                    <a:pt x="1122" y="162135"/>
                    <a:pt x="16743" y="192806"/>
                  </a:cubicBezTo>
                  <a:cubicBezTo>
                    <a:pt x="-14245" y="201251"/>
                    <a:pt x="3408" y="321520"/>
                    <a:pt x="24490" y="281706"/>
                  </a:cubicBezTo>
                  <a:cubicBezTo>
                    <a:pt x="15791" y="258338"/>
                    <a:pt x="5440" y="227540"/>
                    <a:pt x="24490" y="206522"/>
                  </a:cubicBezTo>
                  <a:cubicBezTo>
                    <a:pt x="131043" y="357906"/>
                    <a:pt x="191241" y="155341"/>
                    <a:pt x="29951" y="184678"/>
                  </a:cubicBezTo>
                  <a:close/>
                  <a:moveTo>
                    <a:pt x="69956" y="196870"/>
                  </a:moveTo>
                  <a:cubicBezTo>
                    <a:pt x="175239" y="235795"/>
                    <a:pt x="79989" y="282214"/>
                    <a:pt x="37317" y="198076"/>
                  </a:cubicBezTo>
                  <a:cubicBezTo>
                    <a:pt x="47839" y="194419"/>
                    <a:pt x="59218" y="194044"/>
                    <a:pt x="69956" y="196997"/>
                  </a:cubicBezTo>
                  <a:close/>
                  <a:moveTo>
                    <a:pt x="98277" y="82570"/>
                  </a:moveTo>
                  <a:cubicBezTo>
                    <a:pt x="187685" y="133370"/>
                    <a:pt x="60177" y="170327"/>
                    <a:pt x="38778" y="97048"/>
                  </a:cubicBezTo>
                  <a:cubicBezTo>
                    <a:pt x="54068" y="80989"/>
                    <a:pt x="77335" y="75350"/>
                    <a:pt x="98277" y="826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2"/>
            <p:cNvSpPr/>
            <p:nvPr/>
          </p:nvSpPr>
          <p:spPr>
            <a:xfrm>
              <a:off x="1753855" y="496160"/>
              <a:ext cx="88166" cy="161033"/>
            </a:xfrm>
            <a:custGeom>
              <a:rect b="b" l="l" r="r" t="t"/>
              <a:pathLst>
                <a:path extrusionOk="0" h="214711" w="117555">
                  <a:moveTo>
                    <a:pt x="64684" y="30602"/>
                  </a:moveTo>
                  <a:cubicBezTo>
                    <a:pt x="-32661" y="95245"/>
                    <a:pt x="-11008" y="94737"/>
                    <a:pt x="88497" y="121915"/>
                  </a:cubicBezTo>
                  <a:cubicBezTo>
                    <a:pt x="71352" y="143061"/>
                    <a:pt x="-3642" y="150427"/>
                    <a:pt x="13122" y="180970"/>
                  </a:cubicBezTo>
                  <a:cubicBezTo>
                    <a:pt x="82972" y="232977"/>
                    <a:pt x="174793" y="220658"/>
                    <a:pt x="41951" y="172652"/>
                  </a:cubicBezTo>
                  <a:cubicBezTo>
                    <a:pt x="146790" y="123820"/>
                    <a:pt x="141964" y="106866"/>
                    <a:pt x="31410" y="82355"/>
                  </a:cubicBezTo>
                  <a:cubicBezTo>
                    <a:pt x="249977" y="-33850"/>
                    <a:pt x="-147723" y="-3053"/>
                    <a:pt x="64684" y="306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2"/>
            <p:cNvSpPr/>
            <p:nvPr/>
          </p:nvSpPr>
          <p:spPr>
            <a:xfrm>
              <a:off x="1699008" y="1455460"/>
              <a:ext cx="146245" cy="140966"/>
            </a:xfrm>
            <a:custGeom>
              <a:rect b="b" l="l" r="r" t="t"/>
              <a:pathLst>
                <a:path extrusionOk="0" h="187955" w="194993">
                  <a:moveTo>
                    <a:pt x="132542" y="97736"/>
                  </a:moveTo>
                  <a:cubicBezTo>
                    <a:pt x="128161" y="124597"/>
                    <a:pt x="66693" y="168158"/>
                    <a:pt x="96347" y="186636"/>
                  </a:cubicBezTo>
                  <a:cubicBezTo>
                    <a:pt x="182961" y="197114"/>
                    <a:pt x="256494" y="140980"/>
                    <a:pt x="117239" y="165173"/>
                  </a:cubicBezTo>
                  <a:cubicBezTo>
                    <a:pt x="184168" y="70749"/>
                    <a:pt x="171531" y="58430"/>
                    <a:pt x="63391" y="91894"/>
                  </a:cubicBezTo>
                  <a:cubicBezTo>
                    <a:pt x="195852" y="-117084"/>
                    <a:pt x="-134221" y="106626"/>
                    <a:pt x="66629" y="30490"/>
                  </a:cubicBezTo>
                  <a:cubicBezTo>
                    <a:pt x="14305" y="134630"/>
                    <a:pt x="32657" y="123454"/>
                    <a:pt x="132542" y="9773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2"/>
            <p:cNvSpPr/>
            <p:nvPr/>
          </p:nvSpPr>
          <p:spPr>
            <a:xfrm>
              <a:off x="84748" y="2870944"/>
              <a:ext cx="88814" cy="85518"/>
            </a:xfrm>
            <a:custGeom>
              <a:rect b="b" l="l" r="r" t="t"/>
              <a:pathLst>
                <a:path extrusionOk="0" h="114024" w="118418">
                  <a:moveTo>
                    <a:pt x="6508" y="89389"/>
                  </a:moveTo>
                  <a:cubicBezTo>
                    <a:pt x="35909" y="145015"/>
                    <a:pt x="139858" y="97517"/>
                    <a:pt x="114458" y="35287"/>
                  </a:cubicBezTo>
                  <a:cubicBezTo>
                    <a:pt x="91281" y="-30181"/>
                    <a:pt x="-4414" y="4236"/>
                    <a:pt x="158" y="67037"/>
                  </a:cubicBezTo>
                  <a:cubicBezTo>
                    <a:pt x="520" y="74879"/>
                    <a:pt x="2693" y="82531"/>
                    <a:pt x="6508" y="893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2"/>
            <p:cNvSpPr/>
            <p:nvPr/>
          </p:nvSpPr>
          <p:spPr>
            <a:xfrm>
              <a:off x="1776455" y="4230376"/>
              <a:ext cx="160422" cy="91701"/>
            </a:xfrm>
            <a:custGeom>
              <a:rect b="b" l="l" r="r" t="t"/>
              <a:pathLst>
                <a:path extrusionOk="0" h="122268" w="213896">
                  <a:moveTo>
                    <a:pt x="29789" y="56463"/>
                  </a:moveTo>
                  <a:cubicBezTo>
                    <a:pt x="98432" y="152094"/>
                    <a:pt x="97099" y="130314"/>
                    <a:pt x="120784" y="29222"/>
                  </a:cubicBezTo>
                  <a:cubicBezTo>
                    <a:pt x="142755" y="45669"/>
                    <a:pt x="152852" y="120853"/>
                    <a:pt x="183014" y="102882"/>
                  </a:cubicBezTo>
                  <a:cubicBezTo>
                    <a:pt x="232798" y="30492"/>
                    <a:pt x="217050" y="-61265"/>
                    <a:pt x="173616" y="74180"/>
                  </a:cubicBezTo>
                  <a:cubicBezTo>
                    <a:pt x="120594" y="-29579"/>
                    <a:pt x="103766" y="-24054"/>
                    <a:pt x="83065" y="88023"/>
                  </a:cubicBezTo>
                  <a:cubicBezTo>
                    <a:pt x="-41458" y="-127687"/>
                    <a:pt x="3944" y="271348"/>
                    <a:pt x="29789" y="564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2"/>
            <p:cNvSpPr/>
            <p:nvPr/>
          </p:nvSpPr>
          <p:spPr>
            <a:xfrm>
              <a:off x="1889037" y="3567403"/>
              <a:ext cx="96888" cy="88453"/>
            </a:xfrm>
            <a:custGeom>
              <a:rect b="b" l="l" r="r" t="t"/>
              <a:pathLst>
                <a:path extrusionOk="0" h="117937" w="129184">
                  <a:moveTo>
                    <a:pt x="98499" y="71050"/>
                  </a:moveTo>
                  <a:cubicBezTo>
                    <a:pt x="109421" y="89274"/>
                    <a:pt x="137678" y="72193"/>
                    <a:pt x="126693" y="53968"/>
                  </a:cubicBezTo>
                  <a:cubicBezTo>
                    <a:pt x="115707" y="35744"/>
                    <a:pt x="103198" y="16440"/>
                    <a:pt x="83259" y="6661"/>
                  </a:cubicBezTo>
                  <a:cubicBezTo>
                    <a:pt x="17410" y="-25788"/>
                    <a:pt x="-28691" y="68510"/>
                    <a:pt x="20775" y="113277"/>
                  </a:cubicBezTo>
                  <a:cubicBezTo>
                    <a:pt x="36015" y="128136"/>
                    <a:pt x="58875" y="104006"/>
                    <a:pt x="43381" y="89211"/>
                  </a:cubicBezTo>
                  <a:cubicBezTo>
                    <a:pt x="5725" y="30791"/>
                    <a:pt x="77036" y="12312"/>
                    <a:pt x="98499" y="7105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2"/>
            <p:cNvSpPr/>
            <p:nvPr/>
          </p:nvSpPr>
          <p:spPr>
            <a:xfrm>
              <a:off x="0" y="999883"/>
              <a:ext cx="117486" cy="193291"/>
            </a:xfrm>
            <a:custGeom>
              <a:rect b="b" l="l" r="r" t="t"/>
              <a:pathLst>
                <a:path extrusionOk="0" h="257722" w="156648">
                  <a:moveTo>
                    <a:pt x="0" y="240226"/>
                  </a:moveTo>
                  <a:cubicBezTo>
                    <a:pt x="19558" y="281056"/>
                    <a:pt x="30925" y="247719"/>
                    <a:pt x="71184" y="168344"/>
                  </a:cubicBezTo>
                  <a:cubicBezTo>
                    <a:pt x="171006" y="173741"/>
                    <a:pt x="189865" y="169804"/>
                    <a:pt x="93091" y="112083"/>
                  </a:cubicBezTo>
                  <a:cubicBezTo>
                    <a:pt x="139700" y="-35364"/>
                    <a:pt x="120650" y="-18727"/>
                    <a:pt x="6350" y="55631"/>
                  </a:cubicBezTo>
                  <a:cubicBezTo>
                    <a:pt x="4106" y="54850"/>
                    <a:pt x="1972" y="53783"/>
                    <a:pt x="0" y="524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2"/>
            <p:cNvSpPr/>
            <p:nvPr/>
          </p:nvSpPr>
          <p:spPr>
            <a:xfrm>
              <a:off x="782977" y="4407443"/>
              <a:ext cx="213827" cy="113815"/>
            </a:xfrm>
            <a:custGeom>
              <a:rect b="b" l="l" r="r" t="t"/>
              <a:pathLst>
                <a:path extrusionOk="0" h="151753" w="285103">
                  <a:moveTo>
                    <a:pt x="89632" y="120793"/>
                  </a:moveTo>
                  <a:cubicBezTo>
                    <a:pt x="116620" y="142764"/>
                    <a:pt x="156561" y="145685"/>
                    <a:pt x="188184" y="131905"/>
                  </a:cubicBezTo>
                  <a:cubicBezTo>
                    <a:pt x="194534" y="163655"/>
                    <a:pt x="316200" y="153115"/>
                    <a:pt x="277529" y="129620"/>
                  </a:cubicBezTo>
                  <a:cubicBezTo>
                    <a:pt x="253589" y="136859"/>
                    <a:pt x="222157" y="145241"/>
                    <a:pt x="202281" y="125048"/>
                  </a:cubicBezTo>
                  <a:cubicBezTo>
                    <a:pt x="360333" y="27766"/>
                    <a:pt x="161387" y="-44942"/>
                    <a:pt x="180882" y="118253"/>
                  </a:cubicBezTo>
                  <a:cubicBezTo>
                    <a:pt x="157272" y="128280"/>
                    <a:pt x="130380" y="127041"/>
                    <a:pt x="107793" y="114888"/>
                  </a:cubicBezTo>
                  <a:cubicBezTo>
                    <a:pt x="149767" y="98060"/>
                    <a:pt x="179929" y="25988"/>
                    <a:pt x="129637" y="1858"/>
                  </a:cubicBezTo>
                  <a:cubicBezTo>
                    <a:pt x="74773" y="-13382"/>
                    <a:pt x="44293" y="69041"/>
                    <a:pt x="76361" y="106950"/>
                  </a:cubicBezTo>
                  <a:cubicBezTo>
                    <a:pt x="30323" y="110887"/>
                    <a:pt x="-3522" y="52721"/>
                    <a:pt x="29371" y="17161"/>
                  </a:cubicBezTo>
                  <a:cubicBezTo>
                    <a:pt x="31828" y="13745"/>
                    <a:pt x="31053" y="8982"/>
                    <a:pt x="27637" y="6525"/>
                  </a:cubicBezTo>
                  <a:cubicBezTo>
                    <a:pt x="27624" y="6512"/>
                    <a:pt x="27605" y="6506"/>
                    <a:pt x="27593" y="6493"/>
                  </a:cubicBezTo>
                  <a:cubicBezTo>
                    <a:pt x="-37495" y="32655"/>
                    <a:pt x="24608" y="143717"/>
                    <a:pt x="89632" y="120793"/>
                  </a:cubicBezTo>
                  <a:close/>
                  <a:moveTo>
                    <a:pt x="195550" y="78947"/>
                  </a:moveTo>
                  <a:cubicBezTo>
                    <a:pt x="241016" y="-23987"/>
                    <a:pt x="281593" y="74184"/>
                    <a:pt x="194725" y="111713"/>
                  </a:cubicBezTo>
                  <a:cubicBezTo>
                    <a:pt x="191664" y="100962"/>
                    <a:pt x="191950" y="89532"/>
                    <a:pt x="195550" y="78947"/>
                  </a:cubicBezTo>
                  <a:close/>
                  <a:moveTo>
                    <a:pt x="82838" y="43641"/>
                  </a:moveTo>
                  <a:cubicBezTo>
                    <a:pt x="138972" y="-42720"/>
                    <a:pt x="168309" y="87329"/>
                    <a:pt x="93696" y="104029"/>
                  </a:cubicBezTo>
                  <a:cubicBezTo>
                    <a:pt x="78659" y="87716"/>
                    <a:pt x="74430" y="64170"/>
                    <a:pt x="82838" y="436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2"/>
            <p:cNvSpPr/>
            <p:nvPr/>
          </p:nvSpPr>
          <p:spPr>
            <a:xfrm>
              <a:off x="2065714" y="4676892"/>
              <a:ext cx="193851" cy="192940"/>
            </a:xfrm>
            <a:custGeom>
              <a:rect b="b" l="l" r="r" t="t"/>
              <a:pathLst>
                <a:path extrusionOk="0" h="257253" w="258468">
                  <a:moveTo>
                    <a:pt x="247804" y="69694"/>
                  </a:moveTo>
                  <a:lnTo>
                    <a:pt x="170969" y="73885"/>
                  </a:lnTo>
                  <a:cubicBezTo>
                    <a:pt x="131599" y="-22127"/>
                    <a:pt x="119788" y="-28477"/>
                    <a:pt x="96737" y="77949"/>
                  </a:cubicBezTo>
                  <a:cubicBezTo>
                    <a:pt x="-38645" y="79790"/>
                    <a:pt x="-16864" y="87918"/>
                    <a:pt x="69877" y="169770"/>
                  </a:cubicBezTo>
                  <a:cubicBezTo>
                    <a:pt x="36730" y="263305"/>
                    <a:pt x="35142" y="282419"/>
                    <a:pt x="117375" y="206473"/>
                  </a:cubicBezTo>
                  <a:cubicBezTo>
                    <a:pt x="244375" y="292071"/>
                    <a:pt x="234405" y="269211"/>
                    <a:pt x="195480" y="139734"/>
                  </a:cubicBezTo>
                  <a:cubicBezTo>
                    <a:pt x="204814" y="125002"/>
                    <a:pt x="287364" y="80552"/>
                    <a:pt x="247804" y="696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2"/>
            <p:cNvSpPr/>
            <p:nvPr/>
          </p:nvSpPr>
          <p:spPr>
            <a:xfrm>
              <a:off x="113941" y="3859600"/>
              <a:ext cx="96368" cy="100124"/>
            </a:xfrm>
            <a:custGeom>
              <a:rect b="b" l="l" r="r" t="t"/>
              <a:pathLst>
                <a:path extrusionOk="0" h="133499" w="128491">
                  <a:moveTo>
                    <a:pt x="62453" y="133256"/>
                  </a:moveTo>
                  <a:cubicBezTo>
                    <a:pt x="85123" y="136749"/>
                    <a:pt x="90012" y="101506"/>
                    <a:pt x="67279" y="98077"/>
                  </a:cubicBezTo>
                  <a:cubicBezTo>
                    <a:pt x="-2190" y="70518"/>
                    <a:pt x="48229" y="9685"/>
                    <a:pt x="104109" y="47785"/>
                  </a:cubicBezTo>
                  <a:cubicBezTo>
                    <a:pt x="125064" y="56866"/>
                    <a:pt x="139098" y="24227"/>
                    <a:pt x="118143" y="15146"/>
                  </a:cubicBezTo>
                  <a:cubicBezTo>
                    <a:pt x="97188" y="6066"/>
                    <a:pt x="74074" y="-2951"/>
                    <a:pt x="50579" y="922"/>
                  </a:cubicBezTo>
                  <a:cubicBezTo>
                    <a:pt x="-27399" y="13686"/>
                    <a:pt x="-8730" y="125001"/>
                    <a:pt x="62453" y="1332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2"/>
            <p:cNvSpPr/>
            <p:nvPr/>
          </p:nvSpPr>
          <p:spPr>
            <a:xfrm>
              <a:off x="596788" y="386575"/>
              <a:ext cx="180605" cy="163906"/>
            </a:xfrm>
            <a:custGeom>
              <a:rect b="b" l="l" r="r" t="t"/>
              <a:pathLst>
                <a:path extrusionOk="0" h="218541" w="240807">
                  <a:moveTo>
                    <a:pt x="153481" y="123"/>
                  </a:moveTo>
                  <a:cubicBezTo>
                    <a:pt x="114619" y="-3814"/>
                    <a:pt x="-8317" y="87689"/>
                    <a:pt x="446" y="154682"/>
                  </a:cubicBezTo>
                  <a:cubicBezTo>
                    <a:pt x="11304" y="208847"/>
                    <a:pt x="81281" y="204212"/>
                    <a:pt x="112841" y="170938"/>
                  </a:cubicBezTo>
                  <a:cubicBezTo>
                    <a:pt x="243714" y="315273"/>
                    <a:pt x="301245" y="94166"/>
                    <a:pt x="153481" y="1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2"/>
            <p:cNvSpPr/>
            <p:nvPr/>
          </p:nvSpPr>
          <p:spPr>
            <a:xfrm>
              <a:off x="1004602" y="5047583"/>
              <a:ext cx="169783" cy="95917"/>
            </a:xfrm>
            <a:custGeom>
              <a:rect b="b" l="l" r="r" t="t"/>
              <a:pathLst>
                <a:path extrusionOk="0" h="127889" w="226377">
                  <a:moveTo>
                    <a:pt x="226377" y="0"/>
                  </a:moveTo>
                  <a:lnTo>
                    <a:pt x="0" y="95821"/>
                  </a:lnTo>
                  <a:lnTo>
                    <a:pt x="56896" y="127889"/>
                  </a:lnTo>
                  <a:lnTo>
                    <a:pt x="214249" y="127889"/>
                  </a:lnTo>
                  <a:lnTo>
                    <a:pt x="226377"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2"/>
            <p:cNvSpPr/>
            <p:nvPr/>
          </p:nvSpPr>
          <p:spPr>
            <a:xfrm>
              <a:off x="7203086" y="5078672"/>
              <a:ext cx="84472" cy="64827"/>
            </a:xfrm>
            <a:custGeom>
              <a:rect b="b" l="l" r="r" t="t"/>
              <a:pathLst>
                <a:path extrusionOk="0" h="86436" w="112629">
                  <a:moveTo>
                    <a:pt x="112274" y="43383"/>
                  </a:moveTo>
                  <a:cubicBezTo>
                    <a:pt x="111703" y="35891"/>
                    <a:pt x="109416" y="28588"/>
                    <a:pt x="105543" y="22111"/>
                  </a:cubicBezTo>
                  <a:cubicBezTo>
                    <a:pt x="75635" y="-29959"/>
                    <a:pt x="-21838" y="18745"/>
                    <a:pt x="4451" y="77229"/>
                  </a:cubicBezTo>
                  <a:cubicBezTo>
                    <a:pt x="5721" y="80404"/>
                    <a:pt x="7245" y="83516"/>
                    <a:pt x="9023" y="86437"/>
                  </a:cubicBezTo>
                  <a:lnTo>
                    <a:pt x="98685" y="86437"/>
                  </a:lnTo>
                  <a:cubicBezTo>
                    <a:pt x="109099" y="74689"/>
                    <a:pt x="114052" y="59005"/>
                    <a:pt x="112274" y="4338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2"/>
            <p:cNvSpPr/>
            <p:nvPr/>
          </p:nvSpPr>
          <p:spPr>
            <a:xfrm>
              <a:off x="277754" y="665474"/>
              <a:ext cx="149557" cy="203459"/>
            </a:xfrm>
            <a:custGeom>
              <a:rect b="b" l="l" r="r" t="t"/>
              <a:pathLst>
                <a:path extrusionOk="0" h="271278" w="199409">
                  <a:moveTo>
                    <a:pt x="29266" y="121970"/>
                  </a:moveTo>
                  <a:cubicBezTo>
                    <a:pt x="31489" y="155117"/>
                    <a:pt x="55428" y="184772"/>
                    <a:pt x="85591" y="198170"/>
                  </a:cubicBezTo>
                  <a:cubicBezTo>
                    <a:pt x="67938" y="223253"/>
                    <a:pt x="154044" y="301231"/>
                    <a:pt x="145281" y="258940"/>
                  </a:cubicBezTo>
                  <a:cubicBezTo>
                    <a:pt x="124961" y="246748"/>
                    <a:pt x="98418" y="230301"/>
                    <a:pt x="99561" y="203314"/>
                  </a:cubicBezTo>
                  <a:cubicBezTo>
                    <a:pt x="270185" y="250177"/>
                    <a:pt x="191445" y="64185"/>
                    <a:pt x="90353" y="183946"/>
                  </a:cubicBezTo>
                  <a:cubicBezTo>
                    <a:pt x="68003" y="174021"/>
                    <a:pt x="51386" y="154457"/>
                    <a:pt x="45205" y="130797"/>
                  </a:cubicBezTo>
                  <a:cubicBezTo>
                    <a:pt x="84194" y="149085"/>
                    <a:pt x="153980" y="123367"/>
                    <a:pt x="138232" y="72504"/>
                  </a:cubicBezTo>
                  <a:cubicBezTo>
                    <a:pt x="112832" y="24371"/>
                    <a:pt x="35870" y="56692"/>
                    <a:pt x="30282" y="103682"/>
                  </a:cubicBezTo>
                  <a:cubicBezTo>
                    <a:pt x="-2420" y="74155"/>
                    <a:pt x="16185" y="12750"/>
                    <a:pt x="62032" y="12496"/>
                  </a:cubicBezTo>
                  <a:cubicBezTo>
                    <a:pt x="66009" y="11969"/>
                    <a:pt x="68832" y="8356"/>
                    <a:pt x="68382" y="4368"/>
                  </a:cubicBezTo>
                  <a:cubicBezTo>
                    <a:pt x="7994" y="-23699"/>
                    <a:pt x="-29027" y="91490"/>
                    <a:pt x="29266" y="121970"/>
                  </a:cubicBezTo>
                  <a:close/>
                  <a:moveTo>
                    <a:pt x="127310" y="168643"/>
                  </a:moveTo>
                  <a:cubicBezTo>
                    <a:pt x="228910" y="133337"/>
                    <a:pt x="186619" y="225793"/>
                    <a:pt x="103942" y="189344"/>
                  </a:cubicBezTo>
                  <a:cubicBezTo>
                    <a:pt x="109450" y="180232"/>
                    <a:pt x="117600" y="173012"/>
                    <a:pt x="127310" y="168643"/>
                  </a:cubicBezTo>
                  <a:close/>
                  <a:moveTo>
                    <a:pt x="78669" y="67043"/>
                  </a:moveTo>
                  <a:cubicBezTo>
                    <a:pt x="175380" y="49961"/>
                    <a:pt x="104069" y="155054"/>
                    <a:pt x="43554" y="113842"/>
                  </a:cubicBezTo>
                  <a:cubicBezTo>
                    <a:pt x="45102" y="92716"/>
                    <a:pt x="58821" y="74434"/>
                    <a:pt x="78669" y="670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2"/>
            <p:cNvSpPr/>
            <p:nvPr/>
          </p:nvSpPr>
          <p:spPr>
            <a:xfrm>
              <a:off x="379305" y="3349694"/>
              <a:ext cx="119343" cy="86891"/>
            </a:xfrm>
            <a:custGeom>
              <a:rect b="b" l="l" r="r" t="t"/>
              <a:pathLst>
                <a:path extrusionOk="0" h="115855" w="159124">
                  <a:moveTo>
                    <a:pt x="142340" y="114821"/>
                  </a:moveTo>
                  <a:cubicBezTo>
                    <a:pt x="157898" y="121171"/>
                    <a:pt x="166470" y="96469"/>
                    <a:pt x="150849" y="90119"/>
                  </a:cubicBezTo>
                  <a:cubicBezTo>
                    <a:pt x="102896" y="70587"/>
                    <a:pt x="59520" y="41307"/>
                    <a:pt x="23468" y="4140"/>
                  </a:cubicBezTo>
                  <a:cubicBezTo>
                    <a:pt x="11848" y="-7925"/>
                    <a:pt x="-8282" y="9030"/>
                    <a:pt x="3656" y="21158"/>
                  </a:cubicBezTo>
                  <a:cubicBezTo>
                    <a:pt x="42867" y="61684"/>
                    <a:pt x="90101" y="93587"/>
                    <a:pt x="142340" y="1148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2"/>
            <p:cNvSpPr/>
            <p:nvPr/>
          </p:nvSpPr>
          <p:spPr>
            <a:xfrm>
              <a:off x="162553" y="4350196"/>
              <a:ext cx="82259" cy="78608"/>
            </a:xfrm>
            <a:custGeom>
              <a:rect b="b" l="l" r="r" t="t"/>
              <a:pathLst>
                <a:path extrusionOk="0" h="104811" w="109679">
                  <a:moveTo>
                    <a:pt x="92189" y="92030"/>
                  </a:moveTo>
                  <a:cubicBezTo>
                    <a:pt x="140259" y="50565"/>
                    <a:pt x="79489" y="-19603"/>
                    <a:pt x="27356" y="5162"/>
                  </a:cubicBezTo>
                  <a:cubicBezTo>
                    <a:pt x="20766" y="8032"/>
                    <a:pt x="14923" y="12382"/>
                    <a:pt x="10274" y="17862"/>
                  </a:cubicBezTo>
                  <a:cubicBezTo>
                    <a:pt x="-27445" y="61550"/>
                    <a:pt x="47549" y="134385"/>
                    <a:pt x="92189" y="9203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2"/>
            <p:cNvSpPr/>
            <p:nvPr/>
          </p:nvSpPr>
          <p:spPr>
            <a:xfrm>
              <a:off x="195217" y="120761"/>
              <a:ext cx="144324" cy="27694"/>
            </a:xfrm>
            <a:custGeom>
              <a:rect b="b" l="l" r="r" t="t"/>
              <a:pathLst>
                <a:path extrusionOk="0" h="36926" w="192432">
                  <a:moveTo>
                    <a:pt x="175320" y="36533"/>
                  </a:moveTo>
                  <a:cubicBezTo>
                    <a:pt x="192148" y="40407"/>
                    <a:pt x="199895" y="14499"/>
                    <a:pt x="182940" y="10625"/>
                  </a:cubicBezTo>
                  <a:cubicBezTo>
                    <a:pt x="126123" y="-2403"/>
                    <a:pt x="67216" y="-3462"/>
                    <a:pt x="9966" y="7514"/>
                  </a:cubicBezTo>
                  <a:cubicBezTo>
                    <a:pt x="-7052" y="10752"/>
                    <a:pt x="-511" y="36978"/>
                    <a:pt x="16316" y="33676"/>
                  </a:cubicBezTo>
                  <a:cubicBezTo>
                    <a:pt x="68944" y="23606"/>
                    <a:pt x="123089" y="24579"/>
                    <a:pt x="175320" y="36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2"/>
            <p:cNvSpPr/>
            <p:nvPr/>
          </p:nvSpPr>
          <p:spPr>
            <a:xfrm>
              <a:off x="441706" y="4625148"/>
              <a:ext cx="129242" cy="41720"/>
            </a:xfrm>
            <a:custGeom>
              <a:rect b="b" l="l" r="r" t="t"/>
              <a:pathLst>
                <a:path extrusionOk="0" h="55627" w="172323">
                  <a:moveTo>
                    <a:pt x="6751" y="23052"/>
                  </a:moveTo>
                  <a:cubicBezTo>
                    <a:pt x="55361" y="44522"/>
                    <a:pt x="107913" y="55615"/>
                    <a:pt x="161056" y="55628"/>
                  </a:cubicBezTo>
                  <a:cubicBezTo>
                    <a:pt x="176931" y="55628"/>
                    <a:pt x="175598" y="31053"/>
                    <a:pt x="159786" y="31053"/>
                  </a:cubicBezTo>
                  <a:cubicBezTo>
                    <a:pt x="110980" y="31009"/>
                    <a:pt x="62720" y="20824"/>
                    <a:pt x="18054" y="1145"/>
                  </a:cubicBezTo>
                  <a:cubicBezTo>
                    <a:pt x="3576" y="-5205"/>
                    <a:pt x="-7790" y="16639"/>
                    <a:pt x="6751" y="230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2"/>
            <p:cNvSpPr/>
            <p:nvPr/>
          </p:nvSpPr>
          <p:spPr>
            <a:xfrm>
              <a:off x="763746" y="1963424"/>
              <a:ext cx="103088" cy="91355"/>
            </a:xfrm>
            <a:custGeom>
              <a:rect b="b" l="l" r="r" t="t"/>
              <a:pathLst>
                <a:path extrusionOk="0" h="121807" w="137450">
                  <a:moveTo>
                    <a:pt x="33485" y="41227"/>
                  </a:moveTo>
                  <a:cubicBezTo>
                    <a:pt x="24151" y="20653"/>
                    <a:pt x="-7726" y="35195"/>
                    <a:pt x="1735" y="55769"/>
                  </a:cubicBezTo>
                  <a:cubicBezTo>
                    <a:pt x="11197" y="76343"/>
                    <a:pt x="21929" y="98314"/>
                    <a:pt x="41677" y="111077"/>
                  </a:cubicBezTo>
                  <a:cubicBezTo>
                    <a:pt x="107209" y="153559"/>
                    <a:pt x="167597" y="59769"/>
                    <a:pt x="120925" y="6366"/>
                  </a:cubicBezTo>
                  <a:cubicBezTo>
                    <a:pt x="106701" y="-11224"/>
                    <a:pt x="79586" y="11382"/>
                    <a:pt x="94064" y="28908"/>
                  </a:cubicBezTo>
                  <a:cubicBezTo>
                    <a:pt x="126386" y="95266"/>
                    <a:pt x="48852" y="106251"/>
                    <a:pt x="33485" y="4122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2"/>
            <p:cNvSpPr/>
            <p:nvPr/>
          </p:nvSpPr>
          <p:spPr>
            <a:xfrm>
              <a:off x="696231" y="3244016"/>
              <a:ext cx="180291" cy="116590"/>
            </a:xfrm>
            <a:custGeom>
              <a:rect b="b" l="l" r="r" t="t"/>
              <a:pathLst>
                <a:path extrusionOk="0" h="155453" w="240388">
                  <a:moveTo>
                    <a:pt x="156843" y="63574"/>
                  </a:moveTo>
                  <a:cubicBezTo>
                    <a:pt x="160399" y="320114"/>
                    <a:pt x="319975" y="-61330"/>
                    <a:pt x="188593" y="118692"/>
                  </a:cubicBezTo>
                  <a:cubicBezTo>
                    <a:pt x="175004" y="-1958"/>
                    <a:pt x="165225" y="18489"/>
                    <a:pt x="93343" y="97547"/>
                  </a:cubicBezTo>
                  <a:cubicBezTo>
                    <a:pt x="81913" y="71702"/>
                    <a:pt x="110552" y="-1005"/>
                    <a:pt x="74293" y="11"/>
                  </a:cubicBezTo>
                  <a:cubicBezTo>
                    <a:pt x="-6860" y="40079"/>
                    <a:pt x="-38800" y="130503"/>
                    <a:pt x="68324" y="30554"/>
                  </a:cubicBezTo>
                  <a:cubicBezTo>
                    <a:pt x="64006" y="150442"/>
                    <a:pt x="81913" y="153935"/>
                    <a:pt x="156843" y="635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2"/>
            <p:cNvSpPr/>
            <p:nvPr/>
          </p:nvSpPr>
          <p:spPr>
            <a:xfrm>
              <a:off x="1898204" y="2056737"/>
              <a:ext cx="77685" cy="92390"/>
            </a:xfrm>
            <a:custGeom>
              <a:rect b="b" l="l" r="r" t="t"/>
              <a:pathLst>
                <a:path extrusionOk="0" h="123187" w="103580">
                  <a:moveTo>
                    <a:pt x="15411" y="90545"/>
                  </a:moveTo>
                  <a:cubicBezTo>
                    <a:pt x="-5607" y="90926"/>
                    <a:pt x="-4909" y="123565"/>
                    <a:pt x="16173" y="123184"/>
                  </a:cubicBezTo>
                  <a:cubicBezTo>
                    <a:pt x="37255" y="122803"/>
                    <a:pt x="59925" y="121533"/>
                    <a:pt x="78149" y="109278"/>
                  </a:cubicBezTo>
                  <a:cubicBezTo>
                    <a:pt x="138538" y="68828"/>
                    <a:pt x="80435" y="-17214"/>
                    <a:pt x="17634" y="3042"/>
                  </a:cubicBezTo>
                  <a:cubicBezTo>
                    <a:pt x="-2623" y="8757"/>
                    <a:pt x="6776" y="40253"/>
                    <a:pt x="27032" y="34284"/>
                  </a:cubicBezTo>
                  <a:cubicBezTo>
                    <a:pt x="95612" y="30919"/>
                    <a:pt x="76372" y="101150"/>
                    <a:pt x="15411" y="9054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2"/>
            <p:cNvSpPr/>
            <p:nvPr/>
          </p:nvSpPr>
          <p:spPr>
            <a:xfrm>
              <a:off x="3601475" y="0"/>
              <a:ext cx="86509" cy="48325"/>
            </a:xfrm>
            <a:custGeom>
              <a:rect b="b" l="l" r="r" t="t"/>
              <a:pathLst>
                <a:path extrusionOk="0" h="64433" w="115345">
                  <a:moveTo>
                    <a:pt x="101883" y="46355"/>
                  </a:moveTo>
                  <a:cubicBezTo>
                    <a:pt x="107078" y="40981"/>
                    <a:pt x="110932" y="34453"/>
                    <a:pt x="113123" y="27305"/>
                  </a:cubicBezTo>
                  <a:cubicBezTo>
                    <a:pt x="116152" y="18444"/>
                    <a:pt x="116082" y="8818"/>
                    <a:pt x="112932" y="0"/>
                  </a:cubicBezTo>
                  <a:lnTo>
                    <a:pt x="1807" y="0"/>
                  </a:lnTo>
                  <a:cubicBezTo>
                    <a:pt x="-12798" y="52578"/>
                    <a:pt x="64799" y="87503"/>
                    <a:pt x="101883" y="463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2"/>
            <p:cNvSpPr/>
            <p:nvPr/>
          </p:nvSpPr>
          <p:spPr>
            <a:xfrm>
              <a:off x="3868158" y="4434899"/>
              <a:ext cx="91444" cy="83892"/>
            </a:xfrm>
            <a:custGeom>
              <a:rect b="b" l="l" r="r" t="t"/>
              <a:pathLst>
                <a:path extrusionOk="0" h="111856" w="121925">
                  <a:moveTo>
                    <a:pt x="101081" y="99553"/>
                  </a:moveTo>
                  <a:cubicBezTo>
                    <a:pt x="107481" y="94924"/>
                    <a:pt x="112701" y="88859"/>
                    <a:pt x="116321" y="81836"/>
                  </a:cubicBezTo>
                  <a:cubicBezTo>
                    <a:pt x="146165" y="26401"/>
                    <a:pt x="48883" y="-33480"/>
                    <a:pt x="11355" y="22273"/>
                  </a:cubicBezTo>
                  <a:cubicBezTo>
                    <a:pt x="-30111" y="77899"/>
                    <a:pt x="51677" y="138351"/>
                    <a:pt x="101081" y="9955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2"/>
            <p:cNvSpPr/>
            <p:nvPr/>
          </p:nvSpPr>
          <p:spPr>
            <a:xfrm>
              <a:off x="3777293" y="249393"/>
              <a:ext cx="103473" cy="88354"/>
            </a:xfrm>
            <a:custGeom>
              <a:rect b="b" l="l" r="r" t="t"/>
              <a:pathLst>
                <a:path extrusionOk="0" h="117805" w="137964">
                  <a:moveTo>
                    <a:pt x="103108" y="87401"/>
                  </a:moveTo>
                  <a:cubicBezTo>
                    <a:pt x="109458" y="109308"/>
                    <a:pt x="143430" y="99466"/>
                    <a:pt x="137207" y="77495"/>
                  </a:cubicBezTo>
                  <a:cubicBezTo>
                    <a:pt x="130984" y="55524"/>
                    <a:pt x="123237" y="31965"/>
                    <a:pt x="105457" y="16217"/>
                  </a:cubicBezTo>
                  <a:cubicBezTo>
                    <a:pt x="46148" y="-35916"/>
                    <a:pt x="-27893" y="49110"/>
                    <a:pt x="10652" y="109435"/>
                  </a:cubicBezTo>
                  <a:cubicBezTo>
                    <a:pt x="22336" y="129120"/>
                    <a:pt x="52816" y="110451"/>
                    <a:pt x="40941" y="90830"/>
                  </a:cubicBezTo>
                  <a:cubicBezTo>
                    <a:pt x="18208" y="19583"/>
                    <a:pt x="97266" y="20218"/>
                    <a:pt x="103108" y="8740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2"/>
            <p:cNvSpPr/>
            <p:nvPr/>
          </p:nvSpPr>
          <p:spPr>
            <a:xfrm>
              <a:off x="4256360" y="1294973"/>
              <a:ext cx="89731" cy="79861"/>
            </a:xfrm>
            <a:custGeom>
              <a:rect b="b" l="l" r="r" t="t"/>
              <a:pathLst>
                <a:path extrusionOk="0" h="106481" w="119641">
                  <a:moveTo>
                    <a:pt x="110466" y="80451"/>
                  </a:moveTo>
                  <a:cubicBezTo>
                    <a:pt x="114898" y="74133"/>
                    <a:pt x="117812" y="66875"/>
                    <a:pt x="118975" y="59242"/>
                  </a:cubicBezTo>
                  <a:cubicBezTo>
                    <a:pt x="129135" y="-1527"/>
                    <a:pt x="20169" y="-26292"/>
                    <a:pt x="2960" y="37145"/>
                  </a:cubicBezTo>
                  <a:cubicBezTo>
                    <a:pt x="-17868" y="101788"/>
                    <a:pt x="76874" y="131823"/>
                    <a:pt x="110466" y="8045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2"/>
            <p:cNvSpPr/>
            <p:nvPr/>
          </p:nvSpPr>
          <p:spPr>
            <a:xfrm>
              <a:off x="4137868" y="3010414"/>
              <a:ext cx="76332" cy="84611"/>
            </a:xfrm>
            <a:custGeom>
              <a:rect b="b" l="l" r="r" t="t"/>
              <a:pathLst>
                <a:path extrusionOk="0" h="112815" w="101776">
                  <a:moveTo>
                    <a:pt x="86208" y="14999"/>
                  </a:moveTo>
                  <a:cubicBezTo>
                    <a:pt x="81249" y="9678"/>
                    <a:pt x="75115" y="5595"/>
                    <a:pt x="68301" y="3061"/>
                  </a:cubicBezTo>
                  <a:cubicBezTo>
                    <a:pt x="14326" y="-18211"/>
                    <a:pt x="-29743" y="77356"/>
                    <a:pt x="25375" y="105614"/>
                  </a:cubicBezTo>
                  <a:cubicBezTo>
                    <a:pt x="80811" y="137427"/>
                    <a:pt x="127038" y="55956"/>
                    <a:pt x="86208" y="149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2"/>
            <p:cNvSpPr/>
            <p:nvPr/>
          </p:nvSpPr>
          <p:spPr>
            <a:xfrm>
              <a:off x="4031926" y="864075"/>
              <a:ext cx="107938" cy="203831"/>
            </a:xfrm>
            <a:custGeom>
              <a:rect b="b" l="l" r="r" t="t"/>
              <a:pathLst>
                <a:path extrusionOk="0" h="271775" w="143917">
                  <a:moveTo>
                    <a:pt x="21090" y="264521"/>
                  </a:moveTo>
                  <a:cubicBezTo>
                    <a:pt x="14105" y="241788"/>
                    <a:pt x="6104" y="211943"/>
                    <a:pt x="25218" y="192957"/>
                  </a:cubicBezTo>
                  <a:cubicBezTo>
                    <a:pt x="118182" y="343071"/>
                    <a:pt x="186825" y="153587"/>
                    <a:pt x="31568" y="172573"/>
                  </a:cubicBezTo>
                  <a:cubicBezTo>
                    <a:pt x="21846" y="150050"/>
                    <a:pt x="22970" y="124313"/>
                    <a:pt x="34616" y="102723"/>
                  </a:cubicBezTo>
                  <a:cubicBezTo>
                    <a:pt x="50745" y="142601"/>
                    <a:pt x="119198" y="171113"/>
                    <a:pt x="142185" y="123234"/>
                  </a:cubicBezTo>
                  <a:cubicBezTo>
                    <a:pt x="156536" y="70973"/>
                    <a:pt x="78050" y="42144"/>
                    <a:pt x="42109" y="72815"/>
                  </a:cubicBezTo>
                  <a:cubicBezTo>
                    <a:pt x="38235" y="29000"/>
                    <a:pt x="93480" y="-3385"/>
                    <a:pt x="127389" y="27857"/>
                  </a:cubicBezTo>
                  <a:cubicBezTo>
                    <a:pt x="130672" y="30181"/>
                    <a:pt x="135213" y="29413"/>
                    <a:pt x="137549" y="26142"/>
                  </a:cubicBezTo>
                  <a:cubicBezTo>
                    <a:pt x="112467" y="-35707"/>
                    <a:pt x="6993" y="23666"/>
                    <a:pt x="28901" y="85451"/>
                  </a:cubicBezTo>
                  <a:cubicBezTo>
                    <a:pt x="8073" y="111169"/>
                    <a:pt x="5406" y="148951"/>
                    <a:pt x="18614" y="179241"/>
                  </a:cubicBezTo>
                  <a:cubicBezTo>
                    <a:pt x="-11295" y="185908"/>
                    <a:pt x="-1198" y="301415"/>
                    <a:pt x="21090" y="264521"/>
                  </a:cubicBezTo>
                  <a:close/>
                  <a:moveTo>
                    <a:pt x="69096" y="186480"/>
                  </a:moveTo>
                  <a:cubicBezTo>
                    <a:pt x="167140" y="229406"/>
                    <a:pt x="73795" y="268268"/>
                    <a:pt x="37918" y="185781"/>
                  </a:cubicBezTo>
                  <a:cubicBezTo>
                    <a:pt x="48141" y="182835"/>
                    <a:pt x="59019" y="183076"/>
                    <a:pt x="69096" y="186480"/>
                  </a:cubicBezTo>
                  <a:close/>
                  <a:moveTo>
                    <a:pt x="102370" y="79165"/>
                  </a:moveTo>
                  <a:cubicBezTo>
                    <a:pt x="184920" y="132314"/>
                    <a:pt x="61032" y="160572"/>
                    <a:pt x="45220" y="89579"/>
                  </a:cubicBezTo>
                  <a:cubicBezTo>
                    <a:pt x="60613" y="75266"/>
                    <a:pt x="82920" y="71196"/>
                    <a:pt x="102370" y="791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2"/>
            <p:cNvSpPr/>
            <p:nvPr/>
          </p:nvSpPr>
          <p:spPr>
            <a:xfrm>
              <a:off x="3910393" y="1722929"/>
              <a:ext cx="168544" cy="162353"/>
            </a:xfrm>
            <a:custGeom>
              <a:rect b="b" l="l" r="r" t="t"/>
              <a:pathLst>
                <a:path extrusionOk="0" h="216471" w="224726">
                  <a:moveTo>
                    <a:pt x="213551" y="0"/>
                  </a:moveTo>
                  <a:lnTo>
                    <a:pt x="0" y="129794"/>
                  </a:lnTo>
                  <a:lnTo>
                    <a:pt x="224726" y="216471"/>
                  </a:lnTo>
                  <a:lnTo>
                    <a:pt x="213551"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2"/>
            <p:cNvSpPr/>
            <p:nvPr/>
          </p:nvSpPr>
          <p:spPr>
            <a:xfrm>
              <a:off x="5209757" y="1262312"/>
              <a:ext cx="115453" cy="79120"/>
            </a:xfrm>
            <a:custGeom>
              <a:rect b="b" l="l" r="r" t="t"/>
              <a:pathLst>
                <a:path extrusionOk="0" h="105494" w="153938">
                  <a:moveTo>
                    <a:pt x="138543" y="810"/>
                  </a:moveTo>
                  <a:cubicBezTo>
                    <a:pt x="88251" y="19187"/>
                    <a:pt x="42340" y="47844"/>
                    <a:pt x="3732" y="84947"/>
                  </a:cubicBezTo>
                  <a:cubicBezTo>
                    <a:pt x="-7825" y="95996"/>
                    <a:pt x="10082" y="112951"/>
                    <a:pt x="21829" y="101902"/>
                  </a:cubicBezTo>
                  <a:cubicBezTo>
                    <a:pt x="57326" y="67834"/>
                    <a:pt x="99490" y="41501"/>
                    <a:pt x="145654" y="24559"/>
                  </a:cubicBezTo>
                  <a:cubicBezTo>
                    <a:pt x="160577" y="19098"/>
                    <a:pt x="153592" y="-4651"/>
                    <a:pt x="138543" y="8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2"/>
            <p:cNvSpPr/>
            <p:nvPr/>
          </p:nvSpPr>
          <p:spPr>
            <a:xfrm>
              <a:off x="5038793" y="4422132"/>
              <a:ext cx="210415" cy="217300"/>
            </a:xfrm>
            <a:custGeom>
              <a:rect b="b" l="l" r="r" t="t"/>
              <a:pathLst>
                <a:path extrusionOk="0" h="289734" w="280554">
                  <a:moveTo>
                    <a:pt x="80300" y="172137"/>
                  </a:moveTo>
                  <a:cubicBezTo>
                    <a:pt x="81824" y="335586"/>
                    <a:pt x="95667" y="312790"/>
                    <a:pt x="186028" y="200522"/>
                  </a:cubicBezTo>
                  <a:cubicBezTo>
                    <a:pt x="204506" y="200141"/>
                    <a:pt x="293089" y="245543"/>
                    <a:pt x="279055" y="204332"/>
                  </a:cubicBezTo>
                  <a:cubicBezTo>
                    <a:pt x="262418" y="182659"/>
                    <a:pt x="245781" y="160980"/>
                    <a:pt x="229080" y="139308"/>
                  </a:cubicBezTo>
                  <a:cubicBezTo>
                    <a:pt x="289723" y="46852"/>
                    <a:pt x="288136" y="32628"/>
                    <a:pt x="180757" y="76570"/>
                  </a:cubicBezTo>
                  <a:cubicBezTo>
                    <a:pt x="97572" y="-41286"/>
                    <a:pt x="103541" y="-17156"/>
                    <a:pt x="83919" y="108320"/>
                  </a:cubicBezTo>
                  <a:cubicBezTo>
                    <a:pt x="-18252" y="135625"/>
                    <a:pt x="-35969" y="145721"/>
                    <a:pt x="80300" y="1721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2"/>
            <p:cNvSpPr/>
            <p:nvPr/>
          </p:nvSpPr>
          <p:spPr>
            <a:xfrm>
              <a:off x="4486598" y="4587592"/>
              <a:ext cx="134694" cy="179634"/>
            </a:xfrm>
            <a:custGeom>
              <a:rect b="b" l="l" r="r" t="t"/>
              <a:pathLst>
                <a:path extrusionOk="0" h="239512" w="179592">
                  <a:moveTo>
                    <a:pt x="179592" y="90018"/>
                  </a:moveTo>
                  <a:cubicBezTo>
                    <a:pt x="157558" y="292"/>
                    <a:pt x="74563" y="-51460"/>
                    <a:pt x="150510" y="77318"/>
                  </a:cubicBezTo>
                  <a:cubicBezTo>
                    <a:pt x="32018" y="46393"/>
                    <a:pt x="24525" y="63475"/>
                    <a:pt x="98122" y="158026"/>
                  </a:cubicBezTo>
                  <a:cubicBezTo>
                    <a:pt x="-158291" y="105067"/>
                    <a:pt x="186578" y="348526"/>
                    <a:pt x="36082" y="177838"/>
                  </a:cubicBezTo>
                  <a:cubicBezTo>
                    <a:pt x="159082" y="190538"/>
                    <a:pt x="141111" y="176568"/>
                    <a:pt x="78247" y="87287"/>
                  </a:cubicBezTo>
                  <a:cubicBezTo>
                    <a:pt x="106504" y="81636"/>
                    <a:pt x="172671" y="126213"/>
                    <a:pt x="179592" y="9001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2"/>
            <p:cNvSpPr/>
            <p:nvPr/>
          </p:nvSpPr>
          <p:spPr>
            <a:xfrm>
              <a:off x="4740462" y="3476812"/>
              <a:ext cx="95442" cy="104337"/>
            </a:xfrm>
            <a:custGeom>
              <a:rect b="b" l="l" r="r" t="t"/>
              <a:pathLst>
                <a:path extrusionOk="0" h="139116" w="127256">
                  <a:moveTo>
                    <a:pt x="122284" y="116464"/>
                  </a:moveTo>
                  <a:cubicBezTo>
                    <a:pt x="138222" y="99954"/>
                    <a:pt x="112124" y="75506"/>
                    <a:pt x="96312" y="92207"/>
                  </a:cubicBezTo>
                  <a:cubicBezTo>
                    <a:pt x="33574" y="133164"/>
                    <a:pt x="13127" y="56520"/>
                    <a:pt x="76373" y="33025"/>
                  </a:cubicBezTo>
                  <a:cubicBezTo>
                    <a:pt x="95931" y="21087"/>
                    <a:pt x="77326" y="-9202"/>
                    <a:pt x="57768" y="2735"/>
                  </a:cubicBezTo>
                  <a:cubicBezTo>
                    <a:pt x="38210" y="14673"/>
                    <a:pt x="17509" y="28135"/>
                    <a:pt x="6968" y="49789"/>
                  </a:cubicBezTo>
                  <a:cubicBezTo>
                    <a:pt x="-27449" y="120909"/>
                    <a:pt x="74341" y="169994"/>
                    <a:pt x="122284" y="1164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2"/>
            <p:cNvSpPr/>
            <p:nvPr/>
          </p:nvSpPr>
          <p:spPr>
            <a:xfrm>
              <a:off x="4883387" y="2924119"/>
              <a:ext cx="160211" cy="116347"/>
            </a:xfrm>
            <a:custGeom>
              <a:rect b="b" l="l" r="r" t="t"/>
              <a:pathLst>
                <a:path extrusionOk="0" h="155129" w="213614">
                  <a:moveTo>
                    <a:pt x="180765" y="77735"/>
                  </a:moveTo>
                  <a:cubicBezTo>
                    <a:pt x="108311" y="-20054"/>
                    <a:pt x="91865" y="-11482"/>
                    <a:pt x="89960" y="107580"/>
                  </a:cubicBezTo>
                  <a:cubicBezTo>
                    <a:pt x="-75521" y="-93143"/>
                    <a:pt x="39986" y="309828"/>
                    <a:pt x="29635" y="84212"/>
                  </a:cubicBezTo>
                  <a:cubicBezTo>
                    <a:pt x="116757" y="170890"/>
                    <a:pt x="111677" y="148665"/>
                    <a:pt x="118535" y="40461"/>
                  </a:cubicBezTo>
                  <a:cubicBezTo>
                    <a:pt x="143935" y="53669"/>
                    <a:pt x="167366" y="129361"/>
                    <a:pt x="195306" y="105612"/>
                  </a:cubicBezTo>
                  <a:cubicBezTo>
                    <a:pt x="234232" y="22491"/>
                    <a:pt x="202228" y="-69267"/>
                    <a:pt x="180765" y="7773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2"/>
            <p:cNvSpPr/>
            <p:nvPr/>
          </p:nvSpPr>
          <p:spPr>
            <a:xfrm>
              <a:off x="4067249" y="3441504"/>
              <a:ext cx="142733" cy="149994"/>
            </a:xfrm>
            <a:custGeom>
              <a:rect b="b" l="l" r="r" t="t"/>
              <a:pathLst>
                <a:path extrusionOk="0" h="199992" w="190311">
                  <a:moveTo>
                    <a:pt x="85880" y="195671"/>
                  </a:moveTo>
                  <a:cubicBezTo>
                    <a:pt x="174780" y="214721"/>
                    <a:pt x="256442" y="163921"/>
                    <a:pt x="109693" y="175415"/>
                  </a:cubicBezTo>
                  <a:cubicBezTo>
                    <a:pt x="188369" y="84038"/>
                    <a:pt x="176495" y="70068"/>
                    <a:pt x="60988" y="94135"/>
                  </a:cubicBezTo>
                  <a:cubicBezTo>
                    <a:pt x="218913" y="-109637"/>
                    <a:pt x="-145450" y="90007"/>
                    <a:pt x="70386" y="30635"/>
                  </a:cubicBezTo>
                  <a:cubicBezTo>
                    <a:pt x="5617" y="133759"/>
                    <a:pt x="25936" y="123980"/>
                    <a:pt x="132108" y="106835"/>
                  </a:cubicBezTo>
                  <a:cubicBezTo>
                    <a:pt x="124933" y="134712"/>
                    <a:pt x="57051" y="173827"/>
                    <a:pt x="85880" y="19567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2"/>
            <p:cNvSpPr/>
            <p:nvPr/>
          </p:nvSpPr>
          <p:spPr>
            <a:xfrm>
              <a:off x="2808228" y="406836"/>
              <a:ext cx="127789" cy="75958"/>
            </a:xfrm>
            <a:custGeom>
              <a:rect b="b" l="l" r="r" t="t"/>
              <a:pathLst>
                <a:path extrusionOk="0" h="101277" w="170385">
                  <a:moveTo>
                    <a:pt x="165772" y="78708"/>
                  </a:moveTo>
                  <a:cubicBezTo>
                    <a:pt x="121671" y="42492"/>
                    <a:pt x="70503" y="15869"/>
                    <a:pt x="15530" y="540"/>
                  </a:cubicBezTo>
                  <a:cubicBezTo>
                    <a:pt x="-916" y="-4032"/>
                    <a:pt x="-6568" y="21812"/>
                    <a:pt x="9816" y="26384"/>
                  </a:cubicBezTo>
                  <a:cubicBezTo>
                    <a:pt x="60298" y="40456"/>
                    <a:pt x="107288" y="64893"/>
                    <a:pt x="147801" y="98139"/>
                  </a:cubicBezTo>
                  <a:cubicBezTo>
                    <a:pt x="160946" y="108871"/>
                    <a:pt x="178980" y="89503"/>
                    <a:pt x="165772" y="787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2"/>
            <p:cNvSpPr/>
            <p:nvPr/>
          </p:nvSpPr>
          <p:spPr>
            <a:xfrm>
              <a:off x="2748788" y="3765012"/>
              <a:ext cx="90863" cy="94396"/>
            </a:xfrm>
            <a:custGeom>
              <a:rect b="b" l="l" r="r" t="t"/>
              <a:pathLst>
                <a:path extrusionOk="0" h="125862" w="121151">
                  <a:moveTo>
                    <a:pt x="73448" y="125007"/>
                  </a:moveTo>
                  <a:cubicBezTo>
                    <a:pt x="146917" y="113005"/>
                    <a:pt x="129455" y="8104"/>
                    <a:pt x="62335" y="230"/>
                  </a:cubicBezTo>
                  <a:cubicBezTo>
                    <a:pt x="40999" y="-3072"/>
                    <a:pt x="36300" y="30265"/>
                    <a:pt x="57763" y="33377"/>
                  </a:cubicBezTo>
                  <a:cubicBezTo>
                    <a:pt x="123232" y="59411"/>
                    <a:pt x="75353" y="116752"/>
                    <a:pt x="22965" y="80811"/>
                  </a:cubicBezTo>
                  <a:cubicBezTo>
                    <a:pt x="3217" y="72239"/>
                    <a:pt x="-9991" y="102973"/>
                    <a:pt x="9757" y="111545"/>
                  </a:cubicBezTo>
                  <a:cubicBezTo>
                    <a:pt x="29506" y="120117"/>
                    <a:pt x="51286" y="128627"/>
                    <a:pt x="73448" y="12500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2"/>
            <p:cNvSpPr/>
            <p:nvPr/>
          </p:nvSpPr>
          <p:spPr>
            <a:xfrm>
              <a:off x="2927744" y="1172983"/>
              <a:ext cx="166756" cy="177774"/>
            </a:xfrm>
            <a:custGeom>
              <a:rect b="b" l="l" r="r" t="t"/>
              <a:pathLst>
                <a:path extrusionOk="0" h="237032" w="222341">
                  <a:moveTo>
                    <a:pt x="220412" y="185003"/>
                  </a:moveTo>
                  <a:cubicBezTo>
                    <a:pt x="233746" y="148681"/>
                    <a:pt x="175962" y="8092"/>
                    <a:pt x="109604" y="91"/>
                  </a:cubicBezTo>
                  <a:cubicBezTo>
                    <a:pt x="54867" y="-2830"/>
                    <a:pt x="42167" y="65496"/>
                    <a:pt x="66361" y="104040"/>
                  </a:cubicBezTo>
                  <a:cubicBezTo>
                    <a:pt x="-104455" y="194210"/>
                    <a:pt x="93793" y="303811"/>
                    <a:pt x="220412" y="1850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2"/>
            <p:cNvSpPr/>
            <p:nvPr/>
          </p:nvSpPr>
          <p:spPr>
            <a:xfrm>
              <a:off x="2679367" y="1601094"/>
              <a:ext cx="134794" cy="153546"/>
            </a:xfrm>
            <a:custGeom>
              <a:rect b="b" l="l" r="r" t="t"/>
              <a:pathLst>
                <a:path extrusionOk="0" h="204728" w="179725">
                  <a:moveTo>
                    <a:pt x="91460" y="137110"/>
                  </a:moveTo>
                  <a:cubicBezTo>
                    <a:pt x="-128059" y="33478"/>
                    <a:pt x="129560" y="327610"/>
                    <a:pt x="31262" y="141428"/>
                  </a:cubicBezTo>
                  <a:cubicBezTo>
                    <a:pt x="139212" y="179909"/>
                    <a:pt x="126512" y="163145"/>
                    <a:pt x="89047" y="69038"/>
                  </a:cubicBezTo>
                  <a:cubicBezTo>
                    <a:pt x="115717" y="70054"/>
                    <a:pt x="165628" y="124665"/>
                    <a:pt x="179725" y="93550"/>
                  </a:cubicBezTo>
                  <a:cubicBezTo>
                    <a:pt x="179725" y="7888"/>
                    <a:pt x="115908" y="-56882"/>
                    <a:pt x="156294" y="75769"/>
                  </a:cubicBezTo>
                  <a:cubicBezTo>
                    <a:pt x="56472" y="22048"/>
                    <a:pt x="46058" y="35828"/>
                    <a:pt x="91460" y="1371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2"/>
            <p:cNvSpPr/>
            <p:nvPr/>
          </p:nvSpPr>
          <p:spPr>
            <a:xfrm>
              <a:off x="2280978" y="1831710"/>
              <a:ext cx="83104" cy="73999"/>
            </a:xfrm>
            <a:custGeom>
              <a:rect b="b" l="l" r="r" t="t"/>
              <a:pathLst>
                <a:path extrusionOk="0" h="98665" w="110805">
                  <a:moveTo>
                    <a:pt x="1552" y="38665"/>
                  </a:moveTo>
                  <a:cubicBezTo>
                    <a:pt x="-12862" y="100005"/>
                    <a:pt x="77180" y="120707"/>
                    <a:pt x="104295" y="70415"/>
                  </a:cubicBezTo>
                  <a:cubicBezTo>
                    <a:pt x="107991" y="64242"/>
                    <a:pt x="110169" y="57276"/>
                    <a:pt x="110645" y="50095"/>
                  </a:cubicBezTo>
                  <a:cubicBezTo>
                    <a:pt x="115407" y="-6738"/>
                    <a:pt x="12664" y="-21407"/>
                    <a:pt x="1552" y="386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2"/>
            <p:cNvSpPr/>
            <p:nvPr/>
          </p:nvSpPr>
          <p:spPr>
            <a:xfrm>
              <a:off x="2966648" y="2216643"/>
              <a:ext cx="109322" cy="91964"/>
            </a:xfrm>
            <a:custGeom>
              <a:rect b="b" l="l" r="r" t="t"/>
              <a:pathLst>
                <a:path extrusionOk="0" h="122619" w="145762">
                  <a:moveTo>
                    <a:pt x="138758" y="98064"/>
                  </a:moveTo>
                  <a:cubicBezTo>
                    <a:pt x="94238" y="75318"/>
                    <a:pt x="54925" y="43575"/>
                    <a:pt x="23315" y="4846"/>
                  </a:cubicBezTo>
                  <a:cubicBezTo>
                    <a:pt x="13091" y="-7854"/>
                    <a:pt x="-7483" y="7005"/>
                    <a:pt x="2804" y="19641"/>
                  </a:cubicBezTo>
                  <a:cubicBezTo>
                    <a:pt x="37215" y="61863"/>
                    <a:pt x="80033" y="96464"/>
                    <a:pt x="128534" y="121241"/>
                  </a:cubicBezTo>
                  <a:cubicBezTo>
                    <a:pt x="143012" y="128481"/>
                    <a:pt x="153236" y="105176"/>
                    <a:pt x="138758" y="980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2"/>
            <p:cNvSpPr/>
            <p:nvPr/>
          </p:nvSpPr>
          <p:spPr>
            <a:xfrm>
              <a:off x="3304803" y="1420629"/>
              <a:ext cx="102849" cy="86086"/>
            </a:xfrm>
            <a:custGeom>
              <a:rect b="b" l="l" r="r" t="t"/>
              <a:pathLst>
                <a:path extrusionOk="0" h="114782" w="137132">
                  <a:moveTo>
                    <a:pt x="496" y="32862"/>
                  </a:moveTo>
                  <a:cubicBezTo>
                    <a:pt x="5322" y="55341"/>
                    <a:pt x="11417" y="79090"/>
                    <a:pt x="28245" y="95918"/>
                  </a:cubicBezTo>
                  <a:cubicBezTo>
                    <a:pt x="83935" y="151734"/>
                    <a:pt x="163373" y="71915"/>
                    <a:pt x="128638" y="9304"/>
                  </a:cubicBezTo>
                  <a:cubicBezTo>
                    <a:pt x="118351" y="-11080"/>
                    <a:pt x="86792" y="5494"/>
                    <a:pt x="97333" y="25814"/>
                  </a:cubicBezTo>
                  <a:cubicBezTo>
                    <a:pt x="115367" y="98267"/>
                    <a:pt x="36500" y="92425"/>
                    <a:pt x="35103" y="25179"/>
                  </a:cubicBezTo>
                  <a:cubicBezTo>
                    <a:pt x="30086" y="2954"/>
                    <a:pt x="-4521" y="10828"/>
                    <a:pt x="496" y="3286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2"/>
            <p:cNvSpPr/>
            <p:nvPr/>
          </p:nvSpPr>
          <p:spPr>
            <a:xfrm>
              <a:off x="3319109" y="2400429"/>
              <a:ext cx="87850" cy="100099"/>
            </a:xfrm>
            <a:custGeom>
              <a:rect b="b" l="l" r="r" t="t"/>
              <a:pathLst>
                <a:path extrusionOk="0" h="133466" w="117133">
                  <a:moveTo>
                    <a:pt x="37364" y="100412"/>
                  </a:moveTo>
                  <a:cubicBezTo>
                    <a:pt x="17044" y="108603"/>
                    <a:pt x="29934" y="140226"/>
                    <a:pt x="50064" y="132162"/>
                  </a:cubicBezTo>
                  <a:cubicBezTo>
                    <a:pt x="70193" y="124097"/>
                    <a:pt x="92164" y="114191"/>
                    <a:pt x="105372" y="95459"/>
                  </a:cubicBezTo>
                  <a:cubicBezTo>
                    <a:pt x="149187" y="33483"/>
                    <a:pt x="60351" y="-28874"/>
                    <a:pt x="6693" y="14369"/>
                  </a:cubicBezTo>
                  <a:cubicBezTo>
                    <a:pt x="-10960" y="27514"/>
                    <a:pt x="9932" y="54755"/>
                    <a:pt x="27521" y="41357"/>
                  </a:cubicBezTo>
                  <a:cubicBezTo>
                    <a:pt x="93498" y="12528"/>
                    <a:pt x="100991" y="87966"/>
                    <a:pt x="37364" y="10041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2"/>
            <p:cNvSpPr/>
            <p:nvPr/>
          </p:nvSpPr>
          <p:spPr>
            <a:xfrm>
              <a:off x="2659186" y="4971623"/>
              <a:ext cx="99403" cy="83877"/>
            </a:xfrm>
            <a:custGeom>
              <a:rect b="b" l="l" r="r" t="t"/>
              <a:pathLst>
                <a:path extrusionOk="0" h="111836" w="132537">
                  <a:moveTo>
                    <a:pt x="98874" y="85213"/>
                  </a:moveTo>
                  <a:cubicBezTo>
                    <a:pt x="104208" y="106486"/>
                    <a:pt x="137291" y="97913"/>
                    <a:pt x="131958" y="76768"/>
                  </a:cubicBezTo>
                  <a:cubicBezTo>
                    <a:pt x="126623" y="55623"/>
                    <a:pt x="120020" y="32318"/>
                    <a:pt x="103255" y="16887"/>
                  </a:cubicBezTo>
                  <a:cubicBezTo>
                    <a:pt x="47884" y="-35119"/>
                    <a:pt x="-26158" y="44193"/>
                    <a:pt x="9212" y="103438"/>
                  </a:cubicBezTo>
                  <a:cubicBezTo>
                    <a:pt x="19816" y="122488"/>
                    <a:pt x="49725" y="105787"/>
                    <a:pt x="38866" y="86547"/>
                  </a:cubicBezTo>
                  <a:cubicBezTo>
                    <a:pt x="19245" y="17332"/>
                    <a:pt x="95381" y="20444"/>
                    <a:pt x="98874" y="85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2"/>
            <p:cNvSpPr/>
            <p:nvPr/>
          </p:nvSpPr>
          <p:spPr>
            <a:xfrm>
              <a:off x="3493250" y="4796258"/>
              <a:ext cx="99611" cy="100796"/>
            </a:xfrm>
            <a:custGeom>
              <a:rect b="b" l="l" r="r" t="t"/>
              <a:pathLst>
                <a:path extrusionOk="0" h="134394" w="132814">
                  <a:moveTo>
                    <a:pt x="5710" y="23822"/>
                  </a:moveTo>
                  <a:cubicBezTo>
                    <a:pt x="47029" y="51191"/>
                    <a:pt x="82215" y="86878"/>
                    <a:pt x="109024" y="128533"/>
                  </a:cubicBezTo>
                  <a:cubicBezTo>
                    <a:pt x="117660" y="141995"/>
                    <a:pt x="139504" y="129867"/>
                    <a:pt x="130805" y="116278"/>
                  </a:cubicBezTo>
                  <a:cubicBezTo>
                    <a:pt x="101709" y="70749"/>
                    <a:pt x="63425" y="31823"/>
                    <a:pt x="18410" y="1978"/>
                  </a:cubicBezTo>
                  <a:cubicBezTo>
                    <a:pt x="4948" y="-6594"/>
                    <a:pt x="-7689" y="14932"/>
                    <a:pt x="5710" y="2382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2"/>
            <p:cNvSpPr/>
            <p:nvPr/>
          </p:nvSpPr>
          <p:spPr>
            <a:xfrm>
              <a:off x="5433255" y="780684"/>
              <a:ext cx="188612" cy="185318"/>
            </a:xfrm>
            <a:custGeom>
              <a:rect b="b" l="l" r="r" t="t"/>
              <a:pathLst>
                <a:path extrusionOk="0" h="247090" w="251483">
                  <a:moveTo>
                    <a:pt x="27488" y="15283"/>
                  </a:moveTo>
                  <a:cubicBezTo>
                    <a:pt x="52888" y="19919"/>
                    <a:pt x="85781" y="27094"/>
                    <a:pt x="94607" y="55034"/>
                  </a:cubicBezTo>
                  <a:cubicBezTo>
                    <a:pt x="-96909" y="69893"/>
                    <a:pt x="51872" y="230929"/>
                    <a:pt x="111054" y="71417"/>
                  </a:cubicBezTo>
                  <a:cubicBezTo>
                    <a:pt x="137533" y="73341"/>
                    <a:pt x="161727" y="87222"/>
                    <a:pt x="176777" y="109136"/>
                  </a:cubicBezTo>
                  <a:cubicBezTo>
                    <a:pt x="130167" y="104818"/>
                    <a:pt x="68382" y="156698"/>
                    <a:pt x="103180" y="202862"/>
                  </a:cubicBezTo>
                  <a:cubicBezTo>
                    <a:pt x="146487" y="242804"/>
                    <a:pt x="213543" y="181399"/>
                    <a:pt x="201922" y="131298"/>
                  </a:cubicBezTo>
                  <a:cubicBezTo>
                    <a:pt x="246372" y="149459"/>
                    <a:pt x="249802" y="218991"/>
                    <a:pt x="202748" y="236200"/>
                  </a:cubicBezTo>
                  <a:cubicBezTo>
                    <a:pt x="198875" y="238206"/>
                    <a:pt x="197351" y="242975"/>
                    <a:pt x="199319" y="246868"/>
                  </a:cubicBezTo>
                  <a:cubicBezTo>
                    <a:pt x="271645" y="253218"/>
                    <a:pt x="267010" y="121900"/>
                    <a:pt x="196271" y="112248"/>
                  </a:cubicBezTo>
                  <a:cubicBezTo>
                    <a:pt x="181856" y="79228"/>
                    <a:pt x="146423" y="57701"/>
                    <a:pt x="110800" y="55415"/>
                  </a:cubicBezTo>
                  <a:cubicBezTo>
                    <a:pt x="119627" y="23284"/>
                    <a:pt x="2977" y="-24912"/>
                    <a:pt x="27488" y="15283"/>
                  </a:cubicBezTo>
                  <a:close/>
                  <a:moveTo>
                    <a:pt x="78986" y="100691"/>
                  </a:moveTo>
                  <a:cubicBezTo>
                    <a:pt x="-11565" y="173970"/>
                    <a:pt x="-2485" y="64369"/>
                    <a:pt x="95179" y="70973"/>
                  </a:cubicBezTo>
                  <a:cubicBezTo>
                    <a:pt x="92893" y="82288"/>
                    <a:pt x="87241" y="92645"/>
                    <a:pt x="78986" y="100691"/>
                  </a:cubicBezTo>
                  <a:close/>
                  <a:moveTo>
                    <a:pt x="184651" y="125773"/>
                  </a:moveTo>
                  <a:cubicBezTo>
                    <a:pt x="190810" y="147922"/>
                    <a:pt x="183571" y="171646"/>
                    <a:pt x="166045" y="186543"/>
                  </a:cubicBezTo>
                  <a:cubicBezTo>
                    <a:pt x="73526" y="239502"/>
                    <a:pt x="108006" y="105834"/>
                    <a:pt x="184651" y="1257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2"/>
            <p:cNvSpPr/>
            <p:nvPr/>
          </p:nvSpPr>
          <p:spPr>
            <a:xfrm>
              <a:off x="5956358" y="1946000"/>
              <a:ext cx="215992" cy="217724"/>
            </a:xfrm>
            <a:custGeom>
              <a:rect b="b" l="l" r="r" t="t"/>
              <a:pathLst>
                <a:path extrusionOk="0" h="290299" w="287989">
                  <a:moveTo>
                    <a:pt x="176029" y="205238"/>
                  </a:moveTo>
                  <a:cubicBezTo>
                    <a:pt x="336557" y="171583"/>
                    <a:pt x="311411" y="162439"/>
                    <a:pt x="183141" y="95574"/>
                  </a:cubicBezTo>
                  <a:cubicBezTo>
                    <a:pt x="179140" y="77413"/>
                    <a:pt x="206382" y="-18726"/>
                    <a:pt x="168536" y="3245"/>
                  </a:cubicBezTo>
                  <a:lnTo>
                    <a:pt x="114433" y="65221"/>
                  </a:lnTo>
                  <a:cubicBezTo>
                    <a:pt x="11500" y="23755"/>
                    <a:pt x="-2216" y="28073"/>
                    <a:pt x="62110" y="125165"/>
                  </a:cubicBezTo>
                  <a:cubicBezTo>
                    <a:pt x="-37458" y="230194"/>
                    <a:pt x="-14916" y="219589"/>
                    <a:pt x="112529" y="214065"/>
                  </a:cubicBezTo>
                  <a:cubicBezTo>
                    <a:pt x="159456" y="309442"/>
                    <a:pt x="172854" y="324872"/>
                    <a:pt x="176029" y="2052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2"/>
            <p:cNvSpPr/>
            <p:nvPr/>
          </p:nvSpPr>
          <p:spPr>
            <a:xfrm>
              <a:off x="2543936" y="0"/>
              <a:ext cx="171053" cy="112550"/>
            </a:xfrm>
            <a:custGeom>
              <a:rect b="b" l="l" r="r" t="t"/>
              <a:pathLst>
                <a:path extrusionOk="0" h="150067" w="228070">
                  <a:moveTo>
                    <a:pt x="40386" y="33147"/>
                  </a:moveTo>
                  <a:cubicBezTo>
                    <a:pt x="52324" y="65596"/>
                    <a:pt x="84836" y="88265"/>
                    <a:pt x="118936" y="92520"/>
                  </a:cubicBezTo>
                  <a:cubicBezTo>
                    <a:pt x="108585" y="122809"/>
                    <a:pt x="217488" y="175514"/>
                    <a:pt x="196406" y="135827"/>
                  </a:cubicBezTo>
                  <a:cubicBezTo>
                    <a:pt x="172276" y="129921"/>
                    <a:pt x="141224" y="121158"/>
                    <a:pt x="134430" y="93853"/>
                  </a:cubicBezTo>
                  <a:cubicBezTo>
                    <a:pt x="318580" y="90805"/>
                    <a:pt x="185611" y="-72073"/>
                    <a:pt x="119634" y="77216"/>
                  </a:cubicBezTo>
                  <a:cubicBezTo>
                    <a:pt x="94374" y="73831"/>
                    <a:pt x="72035" y="59130"/>
                    <a:pt x="58928" y="37275"/>
                  </a:cubicBezTo>
                  <a:cubicBezTo>
                    <a:pt x="89719" y="40299"/>
                    <a:pt x="119640" y="25928"/>
                    <a:pt x="136525" y="0"/>
                  </a:cubicBezTo>
                  <a:lnTo>
                    <a:pt x="115888" y="0"/>
                  </a:lnTo>
                  <a:cubicBezTo>
                    <a:pt x="101607" y="20159"/>
                    <a:pt x="75832" y="28614"/>
                    <a:pt x="52388" y="20828"/>
                  </a:cubicBezTo>
                  <a:cubicBezTo>
                    <a:pt x="50832" y="13990"/>
                    <a:pt x="50641" y="6913"/>
                    <a:pt x="51816" y="0"/>
                  </a:cubicBezTo>
                  <a:lnTo>
                    <a:pt x="35814" y="0"/>
                  </a:lnTo>
                  <a:cubicBezTo>
                    <a:pt x="35147" y="4824"/>
                    <a:pt x="35147" y="9717"/>
                    <a:pt x="35814" y="14542"/>
                  </a:cubicBezTo>
                  <a:cubicBezTo>
                    <a:pt x="28867" y="11098"/>
                    <a:pt x="22790" y="6127"/>
                    <a:pt x="18034" y="0"/>
                  </a:cubicBezTo>
                  <a:lnTo>
                    <a:pt x="0" y="0"/>
                  </a:lnTo>
                  <a:cubicBezTo>
                    <a:pt x="7328" y="16916"/>
                    <a:pt x="22365" y="29258"/>
                    <a:pt x="40386" y="33147"/>
                  </a:cubicBezTo>
                  <a:close/>
                  <a:moveTo>
                    <a:pt x="152083" y="50800"/>
                  </a:moveTo>
                  <a:cubicBezTo>
                    <a:pt x="243078" y="-14097"/>
                    <a:pt x="227965" y="90361"/>
                    <a:pt x="134811" y="78359"/>
                  </a:cubicBezTo>
                  <a:cubicBezTo>
                    <a:pt x="137637" y="67632"/>
                    <a:pt x="143663" y="58019"/>
                    <a:pt x="152083" y="5080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2"/>
            <p:cNvSpPr/>
            <p:nvPr/>
          </p:nvSpPr>
          <p:spPr>
            <a:xfrm>
              <a:off x="1747447" y="2635385"/>
              <a:ext cx="203302" cy="205492"/>
            </a:xfrm>
            <a:custGeom>
              <a:rect b="b" l="l" r="r" t="t"/>
              <a:pathLst>
                <a:path extrusionOk="0" h="273989" w="271069">
                  <a:moveTo>
                    <a:pt x="102121" y="79618"/>
                  </a:moveTo>
                  <a:cubicBezTo>
                    <a:pt x="-39548" y="73268"/>
                    <a:pt x="-17196" y="83237"/>
                    <a:pt x="68529" y="174042"/>
                  </a:cubicBezTo>
                  <a:cubicBezTo>
                    <a:pt x="28270" y="269864"/>
                    <a:pt x="25476" y="289676"/>
                    <a:pt x="115964" y="215254"/>
                  </a:cubicBezTo>
                  <a:cubicBezTo>
                    <a:pt x="243916" y="312409"/>
                    <a:pt x="234518" y="287898"/>
                    <a:pt x="201625" y="150166"/>
                  </a:cubicBezTo>
                  <a:cubicBezTo>
                    <a:pt x="212484" y="135498"/>
                    <a:pt x="301003" y="93969"/>
                    <a:pt x="260553" y="80316"/>
                  </a:cubicBezTo>
                  <a:lnTo>
                    <a:pt x="179972" y="80316"/>
                  </a:lnTo>
                  <a:cubicBezTo>
                    <a:pt x="144602" y="-22935"/>
                    <a:pt x="132601" y="-30301"/>
                    <a:pt x="102121" y="7961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6" name="Google Shape;186;p2"/>
          <p:cNvGrpSpPr/>
          <p:nvPr/>
        </p:nvGrpSpPr>
        <p:grpSpPr>
          <a:xfrm>
            <a:off x="1054322" y="175716"/>
            <a:ext cx="8089677" cy="4501341"/>
            <a:chOff x="1054322" y="175716"/>
            <a:chExt cx="8089677" cy="4501341"/>
          </a:xfrm>
        </p:grpSpPr>
        <p:sp>
          <p:nvSpPr>
            <p:cNvPr id="187" name="Google Shape;187;p2"/>
            <p:cNvSpPr/>
            <p:nvPr/>
          </p:nvSpPr>
          <p:spPr>
            <a:xfrm>
              <a:off x="6223563" y="3003950"/>
              <a:ext cx="205351" cy="199931"/>
            </a:xfrm>
            <a:custGeom>
              <a:rect b="b" l="l" r="r" t="t"/>
              <a:pathLst>
                <a:path extrusionOk="0" h="266575" w="273802">
                  <a:moveTo>
                    <a:pt x="184563" y="162238"/>
                  </a:moveTo>
                  <a:cubicBezTo>
                    <a:pt x="201263" y="156841"/>
                    <a:pt x="293720" y="173986"/>
                    <a:pt x="269907" y="140458"/>
                  </a:cubicBezTo>
                  <a:lnTo>
                    <a:pt x="207042" y="95119"/>
                  </a:lnTo>
                  <a:cubicBezTo>
                    <a:pt x="236950" y="-5021"/>
                    <a:pt x="231680" y="-17530"/>
                    <a:pt x="146272" y="51304"/>
                  </a:cubicBezTo>
                  <a:cubicBezTo>
                    <a:pt x="39021" y="-32897"/>
                    <a:pt x="51022" y="-12704"/>
                    <a:pt x="67152" y="106358"/>
                  </a:cubicBezTo>
                  <a:cubicBezTo>
                    <a:pt x="-18066" y="158682"/>
                    <a:pt x="-31337" y="172589"/>
                    <a:pt x="81058" y="165096"/>
                  </a:cubicBezTo>
                  <a:cubicBezTo>
                    <a:pt x="126715" y="312733"/>
                    <a:pt x="133128" y="288349"/>
                    <a:pt x="184563" y="162238"/>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2"/>
            <p:cNvSpPr/>
            <p:nvPr/>
          </p:nvSpPr>
          <p:spPr>
            <a:xfrm>
              <a:off x="5505069" y="1599200"/>
              <a:ext cx="174831" cy="162353"/>
            </a:xfrm>
            <a:custGeom>
              <a:rect b="b" l="l" r="r" t="t"/>
              <a:pathLst>
                <a:path extrusionOk="0" h="216471" w="233108">
                  <a:moveTo>
                    <a:pt x="0" y="39243"/>
                  </a:moveTo>
                  <a:lnTo>
                    <a:pt x="117728" y="216471"/>
                  </a:lnTo>
                  <a:lnTo>
                    <a:pt x="233108" y="0"/>
                  </a:lnTo>
                  <a:lnTo>
                    <a:pt x="0" y="39243"/>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2"/>
            <p:cNvSpPr/>
            <p:nvPr/>
          </p:nvSpPr>
          <p:spPr>
            <a:xfrm>
              <a:off x="8982027" y="2671763"/>
              <a:ext cx="161972" cy="139826"/>
            </a:xfrm>
            <a:custGeom>
              <a:rect b="b" l="l" r="r" t="t"/>
              <a:pathLst>
                <a:path extrusionOk="0" h="186435" w="215963">
                  <a:moveTo>
                    <a:pt x="140526" y="186436"/>
                  </a:moveTo>
                  <a:lnTo>
                    <a:pt x="215964" y="50165"/>
                  </a:lnTo>
                  <a:lnTo>
                    <a:pt x="215964" y="2349"/>
                  </a:lnTo>
                  <a:lnTo>
                    <a:pt x="0" y="0"/>
                  </a:lnTo>
                  <a:lnTo>
                    <a:pt x="140526" y="186436"/>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2"/>
            <p:cNvSpPr/>
            <p:nvPr/>
          </p:nvSpPr>
          <p:spPr>
            <a:xfrm>
              <a:off x="7392476" y="4507073"/>
              <a:ext cx="178173" cy="169985"/>
            </a:xfrm>
            <a:custGeom>
              <a:rect b="b" l="l" r="r" t="t"/>
              <a:pathLst>
                <a:path extrusionOk="0" h="226646" w="237564">
                  <a:moveTo>
                    <a:pt x="232310" y="174834"/>
                  </a:moveTo>
                  <a:cubicBezTo>
                    <a:pt x="255804" y="124034"/>
                    <a:pt x="195543" y="85934"/>
                    <a:pt x="149760" y="94253"/>
                  </a:cubicBezTo>
                  <a:cubicBezTo>
                    <a:pt x="128550" y="-102597"/>
                    <a:pt x="-51028" y="44659"/>
                    <a:pt x="14187" y="210330"/>
                  </a:cubicBezTo>
                  <a:cubicBezTo>
                    <a:pt x="43651" y="236810"/>
                    <a:pt x="199416" y="235096"/>
                    <a:pt x="232310" y="17483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2"/>
            <p:cNvSpPr/>
            <p:nvPr/>
          </p:nvSpPr>
          <p:spPr>
            <a:xfrm>
              <a:off x="7306103" y="2936842"/>
              <a:ext cx="171307" cy="157829"/>
            </a:xfrm>
            <a:custGeom>
              <a:rect b="b" l="l" r="r" t="t"/>
              <a:pathLst>
                <a:path extrusionOk="0" h="210439" w="228410">
                  <a:moveTo>
                    <a:pt x="87440" y="210439"/>
                  </a:moveTo>
                  <a:lnTo>
                    <a:pt x="228410" y="61405"/>
                  </a:lnTo>
                  <a:lnTo>
                    <a:pt x="0" y="0"/>
                  </a:lnTo>
                  <a:lnTo>
                    <a:pt x="87440" y="210439"/>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2"/>
            <p:cNvSpPr/>
            <p:nvPr/>
          </p:nvSpPr>
          <p:spPr>
            <a:xfrm>
              <a:off x="8370474" y="496823"/>
              <a:ext cx="154695" cy="168029"/>
            </a:xfrm>
            <a:custGeom>
              <a:rect b="b" l="l" r="r" t="t"/>
              <a:pathLst>
                <a:path extrusionOk="0" h="224039" w="206260">
                  <a:moveTo>
                    <a:pt x="0" y="123889"/>
                  </a:moveTo>
                  <a:cubicBezTo>
                    <a:pt x="7176" y="159894"/>
                    <a:pt x="123254" y="245301"/>
                    <a:pt x="181102" y="219139"/>
                  </a:cubicBezTo>
                  <a:cubicBezTo>
                    <a:pt x="226823" y="194501"/>
                    <a:pt x="203454" y="132843"/>
                    <a:pt x="164783" y="113602"/>
                  </a:cubicBezTo>
                  <a:cubicBezTo>
                    <a:pt x="258636" y="-44005"/>
                    <a:pt x="43879" y="-34861"/>
                    <a:pt x="0" y="123889"/>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2"/>
            <p:cNvSpPr/>
            <p:nvPr/>
          </p:nvSpPr>
          <p:spPr>
            <a:xfrm>
              <a:off x="1054322" y="3548014"/>
              <a:ext cx="148113" cy="179450"/>
            </a:xfrm>
            <a:custGeom>
              <a:rect b="b" l="l" r="r" t="t"/>
              <a:pathLst>
                <a:path extrusionOk="0" h="239267" w="197484">
                  <a:moveTo>
                    <a:pt x="195326" y="239268"/>
                  </a:moveTo>
                  <a:lnTo>
                    <a:pt x="197485" y="0"/>
                  </a:lnTo>
                  <a:lnTo>
                    <a:pt x="0" y="85852"/>
                  </a:lnTo>
                  <a:lnTo>
                    <a:pt x="195326" y="239268"/>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2"/>
            <p:cNvSpPr/>
            <p:nvPr/>
          </p:nvSpPr>
          <p:spPr>
            <a:xfrm>
              <a:off x="1087409" y="1414876"/>
              <a:ext cx="196651" cy="197038"/>
            </a:xfrm>
            <a:custGeom>
              <a:rect b="b" l="l" r="r" t="t"/>
              <a:pathLst>
                <a:path extrusionOk="0" h="262717" w="262201">
                  <a:moveTo>
                    <a:pt x="75962" y="176614"/>
                  </a:moveTo>
                  <a:cubicBezTo>
                    <a:pt x="48213" y="273960"/>
                    <a:pt x="47832" y="293454"/>
                    <a:pt x="126762" y="210904"/>
                  </a:cubicBezTo>
                  <a:cubicBezTo>
                    <a:pt x="261827" y="289835"/>
                    <a:pt x="249952" y="267229"/>
                    <a:pt x="201946" y="137879"/>
                  </a:cubicBezTo>
                  <a:cubicBezTo>
                    <a:pt x="210773" y="122512"/>
                    <a:pt x="291545" y="71966"/>
                    <a:pt x="250778" y="63266"/>
                  </a:cubicBezTo>
                  <a:lnTo>
                    <a:pt x="172800" y="72474"/>
                  </a:lnTo>
                  <a:cubicBezTo>
                    <a:pt x="126572" y="-22776"/>
                    <a:pt x="114062" y="-28491"/>
                    <a:pt x="97489" y="81364"/>
                  </a:cubicBezTo>
                  <a:cubicBezTo>
                    <a:pt x="-40179" y="91969"/>
                    <a:pt x="-17637" y="98826"/>
                    <a:pt x="75962" y="17661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2"/>
            <p:cNvSpPr/>
            <p:nvPr/>
          </p:nvSpPr>
          <p:spPr>
            <a:xfrm>
              <a:off x="3882294" y="4008263"/>
              <a:ext cx="147113" cy="175545"/>
            </a:xfrm>
            <a:custGeom>
              <a:rect b="b" l="l" r="r" t="t"/>
              <a:pathLst>
                <a:path extrusionOk="0" h="234060" w="196151">
                  <a:moveTo>
                    <a:pt x="0" y="0"/>
                  </a:moveTo>
                  <a:lnTo>
                    <a:pt x="42545" y="234061"/>
                  </a:lnTo>
                  <a:lnTo>
                    <a:pt x="196152" y="63945"/>
                  </a:lnTo>
                  <a:lnTo>
                    <a:pt x="0" y="0"/>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2"/>
            <p:cNvSpPr/>
            <p:nvPr/>
          </p:nvSpPr>
          <p:spPr>
            <a:xfrm>
              <a:off x="4259904" y="2089160"/>
              <a:ext cx="213286" cy="221196"/>
            </a:xfrm>
            <a:custGeom>
              <a:rect b="b" l="l" r="r" t="t"/>
              <a:pathLst>
                <a:path extrusionOk="0" h="294928" w="284382">
                  <a:moveTo>
                    <a:pt x="169621" y="69604"/>
                  </a:moveTo>
                  <a:cubicBezTo>
                    <a:pt x="108661" y="-19296"/>
                    <a:pt x="92913" y="-33139"/>
                    <a:pt x="106946" y="87765"/>
                  </a:cubicBezTo>
                  <a:cubicBezTo>
                    <a:pt x="-49899" y="144915"/>
                    <a:pt x="-23229" y="150440"/>
                    <a:pt x="115582" y="199271"/>
                  </a:cubicBezTo>
                  <a:cubicBezTo>
                    <a:pt x="122250" y="216988"/>
                    <a:pt x="108661" y="317699"/>
                    <a:pt x="143522" y="290203"/>
                  </a:cubicBezTo>
                  <a:lnTo>
                    <a:pt x="189115" y="219972"/>
                  </a:lnTo>
                  <a:cubicBezTo>
                    <a:pt x="298780" y="246960"/>
                    <a:pt x="311988" y="240610"/>
                    <a:pt x="233184" y="152091"/>
                  </a:cubicBezTo>
                  <a:cubicBezTo>
                    <a:pt x="318401" y="31885"/>
                    <a:pt x="297256" y="45855"/>
                    <a:pt x="169621" y="6960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2"/>
            <p:cNvSpPr/>
            <p:nvPr/>
          </p:nvSpPr>
          <p:spPr>
            <a:xfrm>
              <a:off x="2513266" y="2022300"/>
              <a:ext cx="161830" cy="179022"/>
            </a:xfrm>
            <a:custGeom>
              <a:rect b="b" l="l" r="r" t="t"/>
              <a:pathLst>
                <a:path extrusionOk="0" h="238696" w="215773">
                  <a:moveTo>
                    <a:pt x="0" y="0"/>
                  </a:moveTo>
                  <a:lnTo>
                    <a:pt x="81471" y="238696"/>
                  </a:lnTo>
                  <a:lnTo>
                    <a:pt x="215773" y="36132"/>
                  </a:lnTo>
                  <a:lnTo>
                    <a:pt x="0" y="0"/>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2"/>
            <p:cNvSpPr/>
            <p:nvPr/>
          </p:nvSpPr>
          <p:spPr>
            <a:xfrm>
              <a:off x="3315131" y="175716"/>
              <a:ext cx="204349" cy="195229"/>
            </a:xfrm>
            <a:custGeom>
              <a:rect b="b" l="l" r="r" t="t"/>
              <a:pathLst>
                <a:path extrusionOk="0" h="260306" w="272465">
                  <a:moveTo>
                    <a:pt x="120074" y="185764"/>
                  </a:moveTo>
                  <a:cubicBezTo>
                    <a:pt x="132774" y="198083"/>
                    <a:pt x="160905" y="288444"/>
                    <a:pt x="179574" y="251487"/>
                  </a:cubicBezTo>
                  <a:cubicBezTo>
                    <a:pt x="183212" y="225706"/>
                    <a:pt x="186813" y="199946"/>
                    <a:pt x="190369" y="174207"/>
                  </a:cubicBezTo>
                  <a:cubicBezTo>
                    <a:pt x="293556" y="153760"/>
                    <a:pt x="302192" y="143219"/>
                    <a:pt x="200783" y="99531"/>
                  </a:cubicBezTo>
                  <a:cubicBezTo>
                    <a:pt x="225294" y="-35470"/>
                    <a:pt x="212975" y="-15340"/>
                    <a:pt x="114613" y="55081"/>
                  </a:cubicBezTo>
                  <a:cubicBezTo>
                    <a:pt x="27999" y="3837"/>
                    <a:pt x="9330" y="-1434"/>
                    <a:pt x="68893" y="95150"/>
                  </a:cubicBezTo>
                  <a:cubicBezTo>
                    <a:pt x="-40962" y="205068"/>
                    <a:pt x="-16197" y="199290"/>
                    <a:pt x="120074" y="18576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9" name="Google Shape;199;p2"/>
          <p:cNvSpPr txBox="1"/>
          <p:nvPr>
            <p:ph type="ctrTitle"/>
          </p:nvPr>
        </p:nvSpPr>
        <p:spPr>
          <a:xfrm>
            <a:off x="855300" y="1669775"/>
            <a:ext cx="7433400" cy="1803900"/>
          </a:xfrm>
          <a:prstGeom prst="rect">
            <a:avLst/>
          </a:prstGeom>
        </p:spPr>
        <p:txBody>
          <a:bodyPr anchorCtr="0" anchor="ctr" bIns="0" lIns="0" spcFirstLastPara="1" rIns="0" wrap="square" tIns="0">
            <a:noAutofit/>
          </a:bodyPr>
          <a:lstStyle>
            <a:lvl1pPr lvl="0" rtl="0" algn="ctr">
              <a:lnSpc>
                <a:spcPct val="80000"/>
              </a:lnSpc>
              <a:spcBef>
                <a:spcPts val="0"/>
              </a:spcBef>
              <a:spcAft>
                <a:spcPts val="0"/>
              </a:spcAft>
              <a:buClr>
                <a:schemeClr val="dk1"/>
              </a:buClr>
              <a:buSzPts val="5800"/>
              <a:buNone/>
              <a:defRPr sz="5800">
                <a:solidFill>
                  <a:schemeClr val="dk1"/>
                </a:solidFill>
              </a:defRPr>
            </a:lvl1pPr>
            <a:lvl2pPr lvl="1" rtl="0" algn="ctr">
              <a:lnSpc>
                <a:spcPct val="80000"/>
              </a:lnSpc>
              <a:spcBef>
                <a:spcPts val="0"/>
              </a:spcBef>
              <a:spcAft>
                <a:spcPts val="0"/>
              </a:spcAft>
              <a:buClr>
                <a:schemeClr val="dk1"/>
              </a:buClr>
              <a:buSzPts val="5800"/>
              <a:buNone/>
              <a:defRPr sz="5800">
                <a:solidFill>
                  <a:schemeClr val="dk1"/>
                </a:solidFill>
              </a:defRPr>
            </a:lvl2pPr>
            <a:lvl3pPr lvl="2" rtl="0" algn="ctr">
              <a:lnSpc>
                <a:spcPct val="80000"/>
              </a:lnSpc>
              <a:spcBef>
                <a:spcPts val="0"/>
              </a:spcBef>
              <a:spcAft>
                <a:spcPts val="0"/>
              </a:spcAft>
              <a:buClr>
                <a:schemeClr val="dk1"/>
              </a:buClr>
              <a:buSzPts val="5800"/>
              <a:buNone/>
              <a:defRPr sz="5800">
                <a:solidFill>
                  <a:schemeClr val="dk1"/>
                </a:solidFill>
              </a:defRPr>
            </a:lvl3pPr>
            <a:lvl4pPr lvl="3" rtl="0" algn="ctr">
              <a:lnSpc>
                <a:spcPct val="80000"/>
              </a:lnSpc>
              <a:spcBef>
                <a:spcPts val="0"/>
              </a:spcBef>
              <a:spcAft>
                <a:spcPts val="0"/>
              </a:spcAft>
              <a:buClr>
                <a:schemeClr val="dk1"/>
              </a:buClr>
              <a:buSzPts val="5800"/>
              <a:buNone/>
              <a:defRPr sz="5800">
                <a:solidFill>
                  <a:schemeClr val="dk1"/>
                </a:solidFill>
              </a:defRPr>
            </a:lvl4pPr>
            <a:lvl5pPr lvl="4" rtl="0" algn="ctr">
              <a:lnSpc>
                <a:spcPct val="80000"/>
              </a:lnSpc>
              <a:spcBef>
                <a:spcPts val="0"/>
              </a:spcBef>
              <a:spcAft>
                <a:spcPts val="0"/>
              </a:spcAft>
              <a:buClr>
                <a:schemeClr val="dk1"/>
              </a:buClr>
              <a:buSzPts val="5800"/>
              <a:buNone/>
              <a:defRPr sz="5800">
                <a:solidFill>
                  <a:schemeClr val="dk1"/>
                </a:solidFill>
              </a:defRPr>
            </a:lvl5pPr>
            <a:lvl6pPr lvl="5" rtl="0" algn="ctr">
              <a:lnSpc>
                <a:spcPct val="80000"/>
              </a:lnSpc>
              <a:spcBef>
                <a:spcPts val="0"/>
              </a:spcBef>
              <a:spcAft>
                <a:spcPts val="0"/>
              </a:spcAft>
              <a:buClr>
                <a:schemeClr val="dk1"/>
              </a:buClr>
              <a:buSzPts val="5800"/>
              <a:buNone/>
              <a:defRPr sz="5800">
                <a:solidFill>
                  <a:schemeClr val="dk1"/>
                </a:solidFill>
              </a:defRPr>
            </a:lvl6pPr>
            <a:lvl7pPr lvl="6" rtl="0" algn="ctr">
              <a:lnSpc>
                <a:spcPct val="80000"/>
              </a:lnSpc>
              <a:spcBef>
                <a:spcPts val="0"/>
              </a:spcBef>
              <a:spcAft>
                <a:spcPts val="0"/>
              </a:spcAft>
              <a:buClr>
                <a:schemeClr val="dk1"/>
              </a:buClr>
              <a:buSzPts val="5800"/>
              <a:buNone/>
              <a:defRPr sz="5800">
                <a:solidFill>
                  <a:schemeClr val="dk1"/>
                </a:solidFill>
              </a:defRPr>
            </a:lvl7pPr>
            <a:lvl8pPr lvl="7" rtl="0" algn="ctr">
              <a:lnSpc>
                <a:spcPct val="80000"/>
              </a:lnSpc>
              <a:spcBef>
                <a:spcPts val="0"/>
              </a:spcBef>
              <a:spcAft>
                <a:spcPts val="0"/>
              </a:spcAft>
              <a:buClr>
                <a:schemeClr val="dk1"/>
              </a:buClr>
              <a:buSzPts val="5800"/>
              <a:buNone/>
              <a:defRPr sz="5800">
                <a:solidFill>
                  <a:schemeClr val="dk1"/>
                </a:solidFill>
              </a:defRPr>
            </a:lvl8pPr>
            <a:lvl9pPr lvl="8" rtl="0" algn="ctr">
              <a:lnSpc>
                <a:spcPct val="80000"/>
              </a:lnSpc>
              <a:spcBef>
                <a:spcPts val="0"/>
              </a:spcBef>
              <a:spcAft>
                <a:spcPts val="0"/>
              </a:spcAft>
              <a:buClr>
                <a:schemeClr val="dk1"/>
              </a:buClr>
              <a:buSzPts val="5800"/>
              <a:buNone/>
              <a:defRPr sz="5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mono">
  <p:cSld name="BLANK_1">
    <p:bg>
      <p:bgPr>
        <a:solidFill>
          <a:schemeClr val="accent1"/>
        </a:solidFill>
      </p:bgPr>
    </p:bg>
    <p:spTree>
      <p:nvGrpSpPr>
        <p:cNvPr id="1220" name="Shape 1220"/>
        <p:cNvGrpSpPr/>
        <p:nvPr/>
      </p:nvGrpSpPr>
      <p:grpSpPr>
        <a:xfrm>
          <a:off x="0" y="0"/>
          <a:ext cx="0" cy="0"/>
          <a:chOff x="0" y="0"/>
          <a:chExt cx="0" cy="0"/>
        </a:xfrm>
      </p:grpSpPr>
      <p:sp>
        <p:nvSpPr>
          <p:cNvPr id="1221" name="Google Shape;1221;p11"/>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grpSp>
        <p:nvGrpSpPr>
          <p:cNvPr id="1222" name="Google Shape;1222;p11"/>
          <p:cNvGrpSpPr/>
          <p:nvPr/>
        </p:nvGrpSpPr>
        <p:grpSpPr>
          <a:xfrm>
            <a:off x="0" y="0"/>
            <a:ext cx="9144000" cy="5143499"/>
            <a:chOff x="0" y="0"/>
            <a:chExt cx="9144000" cy="5143499"/>
          </a:xfrm>
        </p:grpSpPr>
        <p:grpSp>
          <p:nvGrpSpPr>
            <p:cNvPr id="1223" name="Google Shape;1223;p11"/>
            <p:cNvGrpSpPr/>
            <p:nvPr/>
          </p:nvGrpSpPr>
          <p:grpSpPr>
            <a:xfrm>
              <a:off x="0" y="0"/>
              <a:ext cx="9144000" cy="5095823"/>
              <a:chOff x="0" y="0"/>
              <a:chExt cx="9144000" cy="5095823"/>
            </a:xfrm>
          </p:grpSpPr>
          <p:sp>
            <p:nvSpPr>
              <p:cNvPr id="1224" name="Google Shape;1224;p11"/>
              <p:cNvSpPr/>
              <p:nvPr/>
            </p:nvSpPr>
            <p:spPr>
              <a:xfrm>
                <a:off x="4747137" y="1592928"/>
                <a:ext cx="89120" cy="160996"/>
              </a:xfrm>
              <a:custGeom>
                <a:rect b="b" l="l" r="r" t="t"/>
                <a:pathLst>
                  <a:path extrusionOk="0" h="214662" w="118827">
                    <a:moveTo>
                      <a:pt x="64933" y="30269"/>
                    </a:moveTo>
                    <a:cubicBezTo>
                      <a:pt x="-32158" y="96055"/>
                      <a:pt x="-10441" y="95357"/>
                      <a:pt x="89698" y="121646"/>
                    </a:cubicBezTo>
                    <a:cubicBezTo>
                      <a:pt x="72680" y="143109"/>
                      <a:pt x="-2504" y="151173"/>
                      <a:pt x="14578" y="181653"/>
                    </a:cubicBezTo>
                    <a:cubicBezTo>
                      <a:pt x="85317" y="233215"/>
                      <a:pt x="177201" y="219753"/>
                      <a:pt x="43406" y="173081"/>
                    </a:cubicBezTo>
                    <a:cubicBezTo>
                      <a:pt x="148245" y="123043"/>
                      <a:pt x="143165" y="106152"/>
                      <a:pt x="32040" y="82530"/>
                    </a:cubicBezTo>
                    <a:cubicBezTo>
                      <a:pt x="250480" y="-35771"/>
                      <a:pt x="-148173" y="-1290"/>
                      <a:pt x="64933" y="3026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11"/>
              <p:cNvSpPr/>
              <p:nvPr/>
            </p:nvSpPr>
            <p:spPr>
              <a:xfrm>
                <a:off x="4694149" y="3958616"/>
                <a:ext cx="197585" cy="182762"/>
              </a:xfrm>
              <a:custGeom>
                <a:rect b="b" l="l" r="r" t="t"/>
                <a:pathLst>
                  <a:path extrusionOk="0" h="243683" w="263447">
                    <a:moveTo>
                      <a:pt x="209181" y="149824"/>
                    </a:moveTo>
                    <a:cubicBezTo>
                      <a:pt x="253250" y="110518"/>
                      <a:pt x="198449" y="37620"/>
                      <a:pt x="147395" y="44351"/>
                    </a:cubicBezTo>
                    <a:cubicBezTo>
                      <a:pt x="169811" y="1933"/>
                      <a:pt x="239533" y="5045"/>
                      <a:pt x="252106" y="53685"/>
                    </a:cubicBezTo>
                    <a:cubicBezTo>
                      <a:pt x="253757" y="57756"/>
                      <a:pt x="258329" y="59763"/>
                      <a:pt x="262457" y="58194"/>
                    </a:cubicBezTo>
                    <a:cubicBezTo>
                      <a:pt x="276110" y="-13371"/>
                      <a:pt x="144347" y="-21498"/>
                      <a:pt x="127837" y="48161"/>
                    </a:cubicBezTo>
                    <a:cubicBezTo>
                      <a:pt x="93483" y="59337"/>
                      <a:pt x="68528" y="92611"/>
                      <a:pt x="62813" y="127917"/>
                    </a:cubicBezTo>
                    <a:cubicBezTo>
                      <a:pt x="31635" y="115979"/>
                      <a:pt x="-27548" y="227739"/>
                      <a:pt x="14680" y="207165"/>
                    </a:cubicBezTo>
                    <a:cubicBezTo>
                      <a:pt x="21792" y="182210"/>
                      <a:pt x="32079" y="150015"/>
                      <a:pt x="60844" y="144046"/>
                    </a:cubicBezTo>
                    <a:cubicBezTo>
                      <a:pt x="57098" y="336641"/>
                      <a:pt x="232294" y="203799"/>
                      <a:pt x="78815" y="129251"/>
                    </a:cubicBezTo>
                    <a:cubicBezTo>
                      <a:pt x="83260" y="102993"/>
                      <a:pt x="99452" y="80203"/>
                      <a:pt x="122757" y="67338"/>
                    </a:cubicBezTo>
                    <a:cubicBezTo>
                      <a:pt x="113931" y="113376"/>
                      <a:pt x="159714" y="180114"/>
                      <a:pt x="209181" y="149824"/>
                    </a:cubicBezTo>
                    <a:close/>
                    <a:moveTo>
                      <a:pt x="140219" y="60924"/>
                    </a:moveTo>
                    <a:cubicBezTo>
                      <a:pt x="162889" y="56860"/>
                      <a:pt x="185876" y="66417"/>
                      <a:pt x="198957" y="85372"/>
                    </a:cubicBezTo>
                    <a:cubicBezTo>
                      <a:pt x="242899" y="182845"/>
                      <a:pt x="112851" y="135601"/>
                      <a:pt x="140219" y="61115"/>
                    </a:cubicBezTo>
                    <a:close/>
                    <a:moveTo>
                      <a:pt x="104913" y="163922"/>
                    </a:moveTo>
                    <a:cubicBezTo>
                      <a:pt x="169239" y="261330"/>
                      <a:pt x="60463" y="241646"/>
                      <a:pt x="76783" y="144872"/>
                    </a:cubicBezTo>
                    <a:cubicBezTo>
                      <a:pt x="87895" y="148275"/>
                      <a:pt x="97738" y="154987"/>
                      <a:pt x="104913" y="16411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6" name="Google Shape;1226;p11"/>
              <p:cNvSpPr/>
              <p:nvPr/>
            </p:nvSpPr>
            <p:spPr>
              <a:xfrm>
                <a:off x="5934972" y="1317621"/>
                <a:ext cx="143729" cy="149135"/>
              </a:xfrm>
              <a:custGeom>
                <a:rect b="b" l="l" r="r" t="t"/>
                <a:pathLst>
                  <a:path extrusionOk="0" h="198847" w="191639">
                    <a:moveTo>
                      <a:pt x="87704" y="194971"/>
                    </a:moveTo>
                    <a:cubicBezTo>
                      <a:pt x="176604" y="213068"/>
                      <a:pt x="257312" y="161189"/>
                      <a:pt x="111135" y="174461"/>
                    </a:cubicBezTo>
                    <a:cubicBezTo>
                      <a:pt x="188351" y="82322"/>
                      <a:pt x="176349" y="68606"/>
                      <a:pt x="61542" y="94070"/>
                    </a:cubicBezTo>
                    <a:cubicBezTo>
                      <a:pt x="216228" y="-111099"/>
                      <a:pt x="-144262" y="92736"/>
                      <a:pt x="70050" y="30570"/>
                    </a:cubicBezTo>
                    <a:cubicBezTo>
                      <a:pt x="6550" y="134265"/>
                      <a:pt x="27061" y="124295"/>
                      <a:pt x="132598" y="106007"/>
                    </a:cubicBezTo>
                    <a:cubicBezTo>
                      <a:pt x="125804" y="133693"/>
                      <a:pt x="58621" y="173571"/>
                      <a:pt x="87704" y="194971"/>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11"/>
              <p:cNvSpPr/>
              <p:nvPr/>
            </p:nvSpPr>
            <p:spPr>
              <a:xfrm>
                <a:off x="5371422" y="534764"/>
                <a:ext cx="111908" cy="99802"/>
              </a:xfrm>
              <a:custGeom>
                <a:rect b="b" l="l" r="r" t="t"/>
                <a:pathLst>
                  <a:path extrusionOk="0" h="133069" w="149211">
                    <a:moveTo>
                      <a:pt x="130824" y="1737"/>
                    </a:moveTo>
                    <a:cubicBezTo>
                      <a:pt x="80850" y="29467"/>
                      <a:pt x="37225" y="67313"/>
                      <a:pt x="2682" y="112862"/>
                    </a:cubicBezTo>
                    <a:cubicBezTo>
                      <a:pt x="-7605" y="126451"/>
                      <a:pt x="14302" y="141246"/>
                      <a:pt x="24589" y="127721"/>
                    </a:cubicBezTo>
                    <a:cubicBezTo>
                      <a:pt x="56339" y="85925"/>
                      <a:pt x="96408" y="51159"/>
                      <a:pt x="142255" y="25613"/>
                    </a:cubicBezTo>
                    <a:cubicBezTo>
                      <a:pt x="157113" y="17231"/>
                      <a:pt x="145747" y="-6582"/>
                      <a:pt x="130824" y="173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11"/>
              <p:cNvSpPr/>
              <p:nvPr/>
            </p:nvSpPr>
            <p:spPr>
              <a:xfrm>
                <a:off x="5760077" y="5012698"/>
                <a:ext cx="87331" cy="83125"/>
              </a:xfrm>
              <a:custGeom>
                <a:rect b="b" l="l" r="r" t="t"/>
                <a:pathLst>
                  <a:path extrusionOk="0" h="110833" w="116441">
                    <a:moveTo>
                      <a:pt x="2825" y="73373"/>
                    </a:moveTo>
                    <a:cubicBezTo>
                      <a:pt x="21875" y="138778"/>
                      <a:pt x="117125" y="110711"/>
                      <a:pt x="116427" y="49180"/>
                    </a:cubicBezTo>
                    <a:cubicBezTo>
                      <a:pt x="116617" y="41433"/>
                      <a:pt x="114966" y="33749"/>
                      <a:pt x="111601" y="26764"/>
                    </a:cubicBezTo>
                    <a:cubicBezTo>
                      <a:pt x="85947" y="-29433"/>
                      <a:pt x="-18384" y="10953"/>
                      <a:pt x="2825" y="7337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11"/>
              <p:cNvSpPr/>
              <p:nvPr/>
            </p:nvSpPr>
            <p:spPr>
              <a:xfrm>
                <a:off x="5774129" y="2921365"/>
                <a:ext cx="206907" cy="135824"/>
              </a:xfrm>
              <a:custGeom>
                <a:rect b="b" l="l" r="r" t="t"/>
                <a:pathLst>
                  <a:path extrusionOk="0" h="181099" w="275876">
                    <a:moveTo>
                      <a:pt x="178528" y="151448"/>
                    </a:moveTo>
                    <a:cubicBezTo>
                      <a:pt x="180432" y="184468"/>
                      <a:pt x="305146" y="192342"/>
                      <a:pt x="269459" y="162624"/>
                    </a:cubicBezTo>
                    <a:cubicBezTo>
                      <a:pt x="244059" y="166370"/>
                      <a:pt x="210976" y="170117"/>
                      <a:pt x="193831" y="146685"/>
                    </a:cubicBezTo>
                    <a:cubicBezTo>
                      <a:pt x="368837" y="71755"/>
                      <a:pt x="177956" y="-32004"/>
                      <a:pt x="173130" y="136525"/>
                    </a:cubicBezTo>
                    <a:cubicBezTo>
                      <a:pt x="147667" y="143161"/>
                      <a:pt x="120552" y="137859"/>
                      <a:pt x="99470" y="122111"/>
                    </a:cubicBezTo>
                    <a:cubicBezTo>
                      <a:pt x="144555" y="111316"/>
                      <a:pt x="186084" y="42926"/>
                      <a:pt x="138713" y="10732"/>
                    </a:cubicBezTo>
                    <a:cubicBezTo>
                      <a:pt x="85309" y="-13017"/>
                      <a:pt x="41939" y="65977"/>
                      <a:pt x="68863" y="109284"/>
                    </a:cubicBezTo>
                    <a:cubicBezTo>
                      <a:pt x="21556" y="106363"/>
                      <a:pt x="-4035" y="42228"/>
                      <a:pt x="34700" y="11113"/>
                    </a:cubicBezTo>
                    <a:cubicBezTo>
                      <a:pt x="37748" y="8039"/>
                      <a:pt x="37748" y="3073"/>
                      <a:pt x="34700" y="0"/>
                    </a:cubicBezTo>
                    <a:cubicBezTo>
                      <a:pt x="-35150" y="16764"/>
                      <a:pt x="10951" y="138811"/>
                      <a:pt x="80420" y="125349"/>
                    </a:cubicBezTo>
                    <a:cubicBezTo>
                      <a:pt x="104232" y="151765"/>
                      <a:pt x="144301" y="160718"/>
                      <a:pt x="178528" y="151448"/>
                    </a:cubicBezTo>
                    <a:close/>
                    <a:moveTo>
                      <a:pt x="194212" y="98997"/>
                    </a:moveTo>
                    <a:cubicBezTo>
                      <a:pt x="255807" y="1397"/>
                      <a:pt x="282223" y="107125"/>
                      <a:pt x="188433" y="132080"/>
                    </a:cubicBezTo>
                    <a:cubicBezTo>
                      <a:pt x="186973" y="120720"/>
                      <a:pt x="189005" y="109188"/>
                      <a:pt x="194212" y="98997"/>
                    </a:cubicBezTo>
                    <a:close/>
                    <a:moveTo>
                      <a:pt x="85182" y="46165"/>
                    </a:moveTo>
                    <a:cubicBezTo>
                      <a:pt x="155032" y="-33020"/>
                      <a:pt x="165319" y="103315"/>
                      <a:pt x="87024" y="109093"/>
                    </a:cubicBezTo>
                    <a:cubicBezTo>
                      <a:pt x="74006" y="90303"/>
                      <a:pt x="73181" y="65653"/>
                      <a:pt x="84929" y="4603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0" name="Google Shape;1230;p11"/>
              <p:cNvSpPr/>
              <p:nvPr/>
            </p:nvSpPr>
            <p:spPr>
              <a:xfrm>
                <a:off x="7819685" y="3787556"/>
                <a:ext cx="223557" cy="149671"/>
              </a:xfrm>
              <a:custGeom>
                <a:rect b="b" l="l" r="r" t="t"/>
                <a:pathLst>
                  <a:path extrusionOk="0" h="199561" w="298076">
                    <a:moveTo>
                      <a:pt x="214257" y="123079"/>
                    </a:moveTo>
                    <a:cubicBezTo>
                      <a:pt x="238895" y="144732"/>
                      <a:pt x="331350" y="62182"/>
                      <a:pt x="285504" y="66627"/>
                    </a:cubicBezTo>
                    <a:cubicBezTo>
                      <a:pt x="270518" y="87201"/>
                      <a:pt x="250071" y="113173"/>
                      <a:pt x="221559" y="108918"/>
                    </a:cubicBezTo>
                    <a:cubicBezTo>
                      <a:pt x="290583" y="-66786"/>
                      <a:pt x="84399" y="-4302"/>
                      <a:pt x="200033" y="116475"/>
                    </a:cubicBezTo>
                    <a:cubicBezTo>
                      <a:pt x="186952" y="139087"/>
                      <a:pt x="164346" y="154530"/>
                      <a:pt x="138501" y="158448"/>
                    </a:cubicBezTo>
                    <a:cubicBezTo>
                      <a:pt x="162313" y="119078"/>
                      <a:pt x="142946" y="42180"/>
                      <a:pt x="87193" y="53165"/>
                    </a:cubicBezTo>
                    <a:cubicBezTo>
                      <a:pt x="33282" y="74311"/>
                      <a:pt x="58808" y="159972"/>
                      <a:pt x="108084" y="171148"/>
                    </a:cubicBezTo>
                    <a:cubicBezTo>
                      <a:pt x="73033" y="202517"/>
                      <a:pt x="9977" y="175911"/>
                      <a:pt x="14994" y="126698"/>
                    </a:cubicBezTo>
                    <a:cubicBezTo>
                      <a:pt x="14867" y="122425"/>
                      <a:pt x="11310" y="119040"/>
                      <a:pt x="7056" y="119078"/>
                    </a:cubicBezTo>
                    <a:cubicBezTo>
                      <a:pt x="-29901" y="180165"/>
                      <a:pt x="88463" y="232553"/>
                      <a:pt x="127325" y="174133"/>
                    </a:cubicBezTo>
                    <a:cubicBezTo>
                      <a:pt x="162758" y="175974"/>
                      <a:pt x="197302" y="153686"/>
                      <a:pt x="214257" y="123079"/>
                    </a:cubicBezTo>
                    <a:close/>
                    <a:moveTo>
                      <a:pt x="187904" y="75517"/>
                    </a:moveTo>
                    <a:cubicBezTo>
                      <a:pt x="161933" y="-35925"/>
                      <a:pt x="254960" y="19066"/>
                      <a:pt x="206954" y="102695"/>
                    </a:cubicBezTo>
                    <a:cubicBezTo>
                      <a:pt x="198000" y="95780"/>
                      <a:pt x="191333" y="86300"/>
                      <a:pt x="187904" y="75517"/>
                    </a:cubicBezTo>
                    <a:close/>
                    <a:moveTo>
                      <a:pt x="120404" y="158067"/>
                    </a:moveTo>
                    <a:cubicBezTo>
                      <a:pt x="98179" y="154105"/>
                      <a:pt x="80271" y="137493"/>
                      <a:pt x="74683" y="115586"/>
                    </a:cubicBezTo>
                    <a:cubicBezTo>
                      <a:pt x="67508" y="11192"/>
                      <a:pt x="170886" y="99012"/>
                      <a:pt x="120404" y="15819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1" name="Google Shape;1231;p11"/>
              <p:cNvSpPr/>
              <p:nvPr/>
            </p:nvSpPr>
            <p:spPr>
              <a:xfrm>
                <a:off x="7766794" y="3135147"/>
                <a:ext cx="30965" cy="137012"/>
              </a:xfrm>
              <a:custGeom>
                <a:rect b="b" l="l" r="r" t="t"/>
                <a:pathLst>
                  <a:path extrusionOk="0" h="182682" w="41286">
                    <a:moveTo>
                      <a:pt x="3219" y="10169"/>
                    </a:moveTo>
                    <a:cubicBezTo>
                      <a:pt x="-3829" y="65191"/>
                      <a:pt x="742" y="121071"/>
                      <a:pt x="16491" y="174253"/>
                    </a:cubicBezTo>
                    <a:cubicBezTo>
                      <a:pt x="21190" y="190128"/>
                      <a:pt x="45383" y="181492"/>
                      <a:pt x="40684" y="165617"/>
                    </a:cubicBezTo>
                    <a:cubicBezTo>
                      <a:pt x="26269" y="116772"/>
                      <a:pt x="22079" y="65464"/>
                      <a:pt x="28493" y="14931"/>
                    </a:cubicBezTo>
                    <a:cubicBezTo>
                      <a:pt x="30588" y="-1388"/>
                      <a:pt x="5315" y="-6278"/>
                      <a:pt x="3219" y="1016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2" name="Google Shape;1232;p11"/>
              <p:cNvSpPr/>
              <p:nvPr/>
            </p:nvSpPr>
            <p:spPr>
              <a:xfrm>
                <a:off x="8745508" y="4347061"/>
                <a:ext cx="107737" cy="181048"/>
              </a:xfrm>
              <a:custGeom>
                <a:rect b="b" l="l" r="r" t="t"/>
                <a:pathLst>
                  <a:path extrusionOk="0" h="241397" w="143649">
                    <a:moveTo>
                      <a:pt x="143401" y="66429"/>
                    </a:moveTo>
                    <a:cubicBezTo>
                      <a:pt x="94061" y="-10406"/>
                      <a:pt x="-236" y="-32186"/>
                      <a:pt x="112159" y="63890"/>
                    </a:cubicBezTo>
                    <a:cubicBezTo>
                      <a:pt x="-8491" y="73034"/>
                      <a:pt x="-10079" y="91322"/>
                      <a:pt x="89045" y="156218"/>
                    </a:cubicBezTo>
                    <a:cubicBezTo>
                      <a:pt x="-167813" y="188921"/>
                      <a:pt x="232809" y="305634"/>
                      <a:pt x="37356" y="194318"/>
                    </a:cubicBezTo>
                    <a:cubicBezTo>
                      <a:pt x="156609" y="166950"/>
                      <a:pt x="135209" y="159393"/>
                      <a:pt x="47770" y="96084"/>
                    </a:cubicBezTo>
                    <a:cubicBezTo>
                      <a:pt x="72408" y="81987"/>
                      <a:pt x="148544" y="102497"/>
                      <a:pt x="143401" y="6642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3" name="Google Shape;1233;p11"/>
              <p:cNvSpPr/>
              <p:nvPr/>
            </p:nvSpPr>
            <p:spPr>
              <a:xfrm>
                <a:off x="8470821" y="0"/>
                <a:ext cx="134674" cy="168433"/>
              </a:xfrm>
              <a:custGeom>
                <a:rect b="b" l="l" r="r" t="t"/>
                <a:pathLst>
                  <a:path extrusionOk="0" h="224577" w="179565">
                    <a:moveTo>
                      <a:pt x="17335" y="35497"/>
                    </a:moveTo>
                    <a:cubicBezTo>
                      <a:pt x="9842" y="70803"/>
                      <a:pt x="26098" y="108966"/>
                      <a:pt x="53848" y="131636"/>
                    </a:cubicBezTo>
                    <a:cubicBezTo>
                      <a:pt x="27877" y="152654"/>
                      <a:pt x="94869" y="259652"/>
                      <a:pt x="98298" y="212852"/>
                    </a:cubicBezTo>
                    <a:cubicBezTo>
                      <a:pt x="80264" y="194247"/>
                      <a:pt x="57658" y="169228"/>
                      <a:pt x="66548" y="141351"/>
                    </a:cubicBezTo>
                    <a:cubicBezTo>
                      <a:pt x="231140" y="240919"/>
                      <a:pt x="203835" y="23051"/>
                      <a:pt x="62674" y="118428"/>
                    </a:cubicBezTo>
                    <a:cubicBezTo>
                      <a:pt x="42164" y="101479"/>
                      <a:pt x="30416" y="76091"/>
                      <a:pt x="30924" y="49467"/>
                    </a:cubicBezTo>
                    <a:cubicBezTo>
                      <a:pt x="66294" y="80137"/>
                      <a:pt x="146876" y="73914"/>
                      <a:pt x="145224" y="16002"/>
                    </a:cubicBezTo>
                    <a:cubicBezTo>
                      <a:pt x="144081" y="10329"/>
                      <a:pt x="141922" y="4907"/>
                      <a:pt x="138874" y="0"/>
                    </a:cubicBezTo>
                    <a:lnTo>
                      <a:pt x="115062" y="0"/>
                    </a:lnTo>
                    <a:cubicBezTo>
                      <a:pt x="164909" y="23432"/>
                      <a:pt x="78359" y="84519"/>
                      <a:pt x="33972" y="31242"/>
                    </a:cubicBezTo>
                    <a:cubicBezTo>
                      <a:pt x="38862" y="17716"/>
                      <a:pt x="48641" y="6548"/>
                      <a:pt x="61468" y="0"/>
                    </a:cubicBezTo>
                    <a:lnTo>
                      <a:pt x="34925" y="0"/>
                    </a:lnTo>
                    <a:cubicBezTo>
                      <a:pt x="30226" y="4831"/>
                      <a:pt x="26479" y="10494"/>
                      <a:pt x="23813" y="16701"/>
                    </a:cubicBezTo>
                    <a:cubicBezTo>
                      <a:pt x="20638" y="11555"/>
                      <a:pt x="18352" y="5909"/>
                      <a:pt x="17018" y="0"/>
                    </a:cubicBezTo>
                    <a:lnTo>
                      <a:pt x="0" y="0"/>
                    </a:lnTo>
                    <a:cubicBezTo>
                      <a:pt x="1333" y="13528"/>
                      <a:pt x="7493" y="26125"/>
                      <a:pt x="17335" y="35497"/>
                    </a:cubicBezTo>
                    <a:close/>
                    <a:moveTo>
                      <a:pt x="106235" y="113284"/>
                    </a:moveTo>
                    <a:cubicBezTo>
                      <a:pt x="222694" y="106426"/>
                      <a:pt x="151384" y="190373"/>
                      <a:pt x="75692" y="128080"/>
                    </a:cubicBezTo>
                    <a:cubicBezTo>
                      <a:pt x="84074" y="120192"/>
                      <a:pt x="94679" y="115034"/>
                      <a:pt x="106108" y="11328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11"/>
              <p:cNvSpPr/>
              <p:nvPr/>
            </p:nvSpPr>
            <p:spPr>
              <a:xfrm>
                <a:off x="8695942" y="1066874"/>
                <a:ext cx="202734" cy="136751"/>
              </a:xfrm>
              <a:custGeom>
                <a:rect b="b" l="l" r="r" t="t"/>
                <a:pathLst>
                  <a:path extrusionOk="0" h="182335" w="270312">
                    <a:moveTo>
                      <a:pt x="101031" y="45303"/>
                    </a:moveTo>
                    <a:cubicBezTo>
                      <a:pt x="126241" y="39200"/>
                      <a:pt x="152911" y="44896"/>
                      <a:pt x="173421" y="60797"/>
                    </a:cubicBezTo>
                    <a:cubicBezTo>
                      <a:pt x="128971" y="70639"/>
                      <a:pt x="86680" y="137378"/>
                      <a:pt x="132845" y="170017"/>
                    </a:cubicBezTo>
                    <a:cubicBezTo>
                      <a:pt x="185105" y="194337"/>
                      <a:pt x="229238" y="117121"/>
                      <a:pt x="203457" y="73941"/>
                    </a:cubicBezTo>
                    <a:cubicBezTo>
                      <a:pt x="250130" y="77688"/>
                      <a:pt x="274196" y="141315"/>
                      <a:pt x="235207" y="171414"/>
                    </a:cubicBezTo>
                    <a:cubicBezTo>
                      <a:pt x="232222" y="174449"/>
                      <a:pt x="232222" y="179301"/>
                      <a:pt x="235207" y="182336"/>
                    </a:cubicBezTo>
                    <a:cubicBezTo>
                      <a:pt x="304549" y="166969"/>
                      <a:pt x="261052" y="45811"/>
                      <a:pt x="192281" y="57876"/>
                    </a:cubicBezTo>
                    <a:cubicBezTo>
                      <a:pt x="168977" y="31460"/>
                      <a:pt x="129606" y="21935"/>
                      <a:pt x="95761" y="30444"/>
                    </a:cubicBezTo>
                    <a:cubicBezTo>
                      <a:pt x="94364" y="-2068"/>
                      <a:pt x="-28508" y="-11974"/>
                      <a:pt x="6162" y="17744"/>
                    </a:cubicBezTo>
                    <a:cubicBezTo>
                      <a:pt x="31562" y="14442"/>
                      <a:pt x="64011" y="11394"/>
                      <a:pt x="80521" y="34762"/>
                    </a:cubicBezTo>
                    <a:cubicBezTo>
                      <a:pt x="-93152" y="105818"/>
                      <a:pt x="93411" y="211419"/>
                      <a:pt x="101031" y="45303"/>
                    </a:cubicBezTo>
                    <a:close/>
                    <a:moveTo>
                      <a:pt x="186503" y="136044"/>
                    </a:moveTo>
                    <a:cubicBezTo>
                      <a:pt x="116144" y="213006"/>
                      <a:pt x="108397" y="78259"/>
                      <a:pt x="185741" y="74005"/>
                    </a:cubicBezTo>
                    <a:cubicBezTo>
                      <a:pt x="198186" y="92737"/>
                      <a:pt x="198504" y="117013"/>
                      <a:pt x="186503" y="136044"/>
                    </a:cubicBezTo>
                    <a:close/>
                    <a:moveTo>
                      <a:pt x="86109" y="49557"/>
                    </a:moveTo>
                    <a:cubicBezTo>
                      <a:pt x="87379" y="60790"/>
                      <a:pt x="85156" y="72132"/>
                      <a:pt x="79759" y="82069"/>
                    </a:cubicBezTo>
                    <a:cubicBezTo>
                      <a:pt x="17402" y="177319"/>
                      <a:pt x="-6855" y="72544"/>
                      <a:pt x="86109" y="4955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11"/>
              <p:cNvSpPr/>
              <p:nvPr/>
            </p:nvSpPr>
            <p:spPr>
              <a:xfrm>
                <a:off x="7373776" y="372811"/>
                <a:ext cx="79637" cy="83585"/>
              </a:xfrm>
              <a:custGeom>
                <a:rect b="b" l="l" r="r" t="t"/>
                <a:pathLst>
                  <a:path extrusionOk="0" h="111447" w="106183">
                    <a:moveTo>
                      <a:pt x="35627" y="2790"/>
                    </a:moveTo>
                    <a:cubicBezTo>
                      <a:pt x="-26857" y="21078"/>
                      <a:pt x="385" y="112518"/>
                      <a:pt x="59313" y="111438"/>
                    </a:cubicBezTo>
                    <a:cubicBezTo>
                      <a:pt x="66743" y="111546"/>
                      <a:pt x="74108" y="109915"/>
                      <a:pt x="80776" y="106676"/>
                    </a:cubicBezTo>
                    <a:cubicBezTo>
                      <a:pt x="134433" y="81974"/>
                      <a:pt x="95318" y="-17848"/>
                      <a:pt x="35627" y="2790"/>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11"/>
              <p:cNvSpPr/>
              <p:nvPr/>
            </p:nvSpPr>
            <p:spPr>
              <a:xfrm>
                <a:off x="6819681" y="1732058"/>
                <a:ext cx="160321" cy="166826"/>
              </a:xfrm>
              <a:custGeom>
                <a:rect b="b" l="l" r="r" t="t"/>
                <a:pathLst>
                  <a:path extrusionOk="0" h="222434" w="213761">
                    <a:moveTo>
                      <a:pt x="191997" y="213888"/>
                    </a:moveTo>
                    <a:cubicBezTo>
                      <a:pt x="218985" y="188107"/>
                      <a:pt x="228700" y="41867"/>
                      <a:pt x="174472" y="6688"/>
                    </a:cubicBezTo>
                    <a:cubicBezTo>
                      <a:pt x="128371" y="-19030"/>
                      <a:pt x="88302" y="34691"/>
                      <a:pt x="92937" y="78379"/>
                    </a:cubicBezTo>
                    <a:cubicBezTo>
                      <a:pt x="-93308" y="83967"/>
                      <a:pt x="32041" y="263101"/>
                      <a:pt x="191997" y="21388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7" name="Google Shape;1237;p11"/>
              <p:cNvSpPr/>
              <p:nvPr/>
            </p:nvSpPr>
            <p:spPr>
              <a:xfrm>
                <a:off x="7052108" y="785346"/>
                <a:ext cx="167533" cy="88518"/>
              </a:xfrm>
              <a:custGeom>
                <a:rect b="b" l="l" r="r" t="t"/>
                <a:pathLst>
                  <a:path extrusionOk="0" h="118024" w="223377">
                    <a:moveTo>
                      <a:pt x="185308" y="109969"/>
                    </a:moveTo>
                    <a:cubicBezTo>
                      <a:pt x="241569" y="39801"/>
                      <a:pt x="232425" y="-55131"/>
                      <a:pt x="177879" y="79933"/>
                    </a:cubicBezTo>
                    <a:cubicBezTo>
                      <a:pt x="131523" y="-29985"/>
                      <a:pt x="113934" y="-25604"/>
                      <a:pt x="84407" y="87299"/>
                    </a:cubicBezTo>
                    <a:cubicBezTo>
                      <a:pt x="-26655" y="-142317"/>
                      <a:pt x="-10145" y="268465"/>
                      <a:pt x="32336" y="51104"/>
                    </a:cubicBezTo>
                    <a:cubicBezTo>
                      <a:pt x="95265" y="153847"/>
                      <a:pt x="95836" y="131559"/>
                      <a:pt x="127586" y="30022"/>
                    </a:cubicBezTo>
                    <a:cubicBezTo>
                      <a:pt x="148478" y="48501"/>
                      <a:pt x="153241" y="126034"/>
                      <a:pt x="185308" y="10996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8" name="Google Shape;1238;p11"/>
              <p:cNvSpPr/>
              <p:nvPr/>
            </p:nvSpPr>
            <p:spPr>
              <a:xfrm>
                <a:off x="6934174" y="4171673"/>
                <a:ext cx="99897" cy="85674"/>
              </a:xfrm>
              <a:custGeom>
                <a:rect b="b" l="l" r="r" t="t"/>
                <a:pathLst>
                  <a:path extrusionOk="0" h="114232" w="133196">
                    <a:moveTo>
                      <a:pt x="33053" y="99492"/>
                    </a:moveTo>
                    <a:cubicBezTo>
                      <a:pt x="91283" y="148324"/>
                      <a:pt x="160752" y="64948"/>
                      <a:pt x="121953" y="7735"/>
                    </a:cubicBezTo>
                    <a:cubicBezTo>
                      <a:pt x="110269" y="-10934"/>
                      <a:pt x="81377" y="7735"/>
                      <a:pt x="93252" y="26340"/>
                    </a:cubicBezTo>
                    <a:cubicBezTo>
                      <a:pt x="116746" y="94285"/>
                      <a:pt x="40546" y="95428"/>
                      <a:pt x="33434" y="30976"/>
                    </a:cubicBezTo>
                    <a:cubicBezTo>
                      <a:pt x="27084" y="10021"/>
                      <a:pt x="-5682" y="20244"/>
                      <a:pt x="859" y="41263"/>
                    </a:cubicBezTo>
                    <a:cubicBezTo>
                      <a:pt x="7399" y="62281"/>
                      <a:pt x="15464" y="84760"/>
                      <a:pt x="33053" y="9949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9" name="Google Shape;1239;p11"/>
              <p:cNvSpPr/>
              <p:nvPr/>
            </p:nvSpPr>
            <p:spPr>
              <a:xfrm>
                <a:off x="8302226" y="2889337"/>
                <a:ext cx="170065" cy="169051"/>
              </a:xfrm>
              <a:custGeom>
                <a:rect b="b" l="l" r="r" t="t"/>
                <a:pathLst>
                  <a:path extrusionOk="0" h="225401" w="226754">
                    <a:moveTo>
                      <a:pt x="213871" y="203994"/>
                    </a:moveTo>
                    <a:cubicBezTo>
                      <a:pt x="249747" y="162910"/>
                      <a:pt x="203964" y="110966"/>
                      <a:pt x="158879" y="106331"/>
                    </a:cubicBezTo>
                    <a:cubicBezTo>
                      <a:pt x="192915" y="-82963"/>
                      <a:pt x="-14667" y="5303"/>
                      <a:pt x="828" y="177451"/>
                    </a:cubicBezTo>
                    <a:cubicBezTo>
                      <a:pt x="21147" y="210217"/>
                      <a:pt x="166753" y="251238"/>
                      <a:pt x="213871" y="20399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0" name="Google Shape;1240;p11"/>
              <p:cNvSpPr/>
              <p:nvPr/>
            </p:nvSpPr>
            <p:spPr>
              <a:xfrm>
                <a:off x="8310414" y="1937308"/>
                <a:ext cx="80999" cy="88124"/>
              </a:xfrm>
              <a:custGeom>
                <a:rect b="b" l="l" r="r" t="t"/>
                <a:pathLst>
                  <a:path extrusionOk="0" h="117499" w="107998">
                    <a:moveTo>
                      <a:pt x="46869" y="547"/>
                    </a:moveTo>
                    <a:cubicBezTo>
                      <a:pt x="-20758" y="6897"/>
                      <a:pt x="-11043" y="105830"/>
                      <a:pt x="49410" y="116434"/>
                    </a:cubicBezTo>
                    <a:cubicBezTo>
                      <a:pt x="56966" y="118028"/>
                      <a:pt x="64840" y="117831"/>
                      <a:pt x="72333" y="115863"/>
                    </a:cubicBezTo>
                    <a:cubicBezTo>
                      <a:pt x="132150" y="101258"/>
                      <a:pt x="112020" y="-8661"/>
                      <a:pt x="46869" y="54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1" name="Google Shape;1241;p11"/>
              <p:cNvSpPr/>
              <p:nvPr/>
            </p:nvSpPr>
            <p:spPr>
              <a:xfrm>
                <a:off x="1091115" y="4122332"/>
                <a:ext cx="160593" cy="113853"/>
              </a:xfrm>
              <a:custGeom>
                <a:rect b="b" l="l" r="r" t="t"/>
                <a:pathLst>
                  <a:path extrusionOk="0" h="151804" w="214124">
                    <a:moveTo>
                      <a:pt x="33620" y="74665"/>
                    </a:moveTo>
                    <a:cubicBezTo>
                      <a:pt x="104359" y="173344"/>
                      <a:pt x="120805" y="165089"/>
                      <a:pt x="124742" y="46344"/>
                    </a:cubicBezTo>
                    <a:cubicBezTo>
                      <a:pt x="286604" y="249544"/>
                      <a:pt x="177828" y="-154697"/>
                      <a:pt x="184559" y="70601"/>
                    </a:cubicBezTo>
                    <a:cubicBezTo>
                      <a:pt x="99025" y="-17283"/>
                      <a:pt x="103724" y="4942"/>
                      <a:pt x="95024" y="112828"/>
                    </a:cubicBezTo>
                    <a:cubicBezTo>
                      <a:pt x="69624" y="99240"/>
                      <a:pt x="47717" y="23357"/>
                      <a:pt x="19459" y="46534"/>
                    </a:cubicBezTo>
                    <a:cubicBezTo>
                      <a:pt x="-20609" y="128894"/>
                      <a:pt x="9871" y="220969"/>
                      <a:pt x="33620" y="74665"/>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11"/>
              <p:cNvSpPr/>
              <p:nvPr/>
            </p:nvSpPr>
            <p:spPr>
              <a:xfrm>
                <a:off x="1090976" y="49549"/>
                <a:ext cx="83275" cy="83655"/>
              </a:xfrm>
              <a:custGeom>
                <a:rect b="b" l="l" r="r" t="t"/>
                <a:pathLst>
                  <a:path extrusionOk="0" h="111540" w="111033">
                    <a:moveTo>
                      <a:pt x="109179" y="36424"/>
                    </a:moveTo>
                    <a:cubicBezTo>
                      <a:pt x="107483" y="29105"/>
                      <a:pt x="104118" y="22279"/>
                      <a:pt x="99336" y="16485"/>
                    </a:cubicBezTo>
                    <a:cubicBezTo>
                      <a:pt x="62062" y="-30442"/>
                      <a:pt x="-26838" y="32296"/>
                      <a:pt x="7896" y="86335"/>
                    </a:cubicBezTo>
                    <a:cubicBezTo>
                      <a:pt x="41043" y="143104"/>
                      <a:pt x="124482" y="94145"/>
                      <a:pt x="109179" y="3642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11"/>
              <p:cNvSpPr/>
              <p:nvPr/>
            </p:nvSpPr>
            <p:spPr>
              <a:xfrm>
                <a:off x="1423713" y="344473"/>
                <a:ext cx="103831" cy="109413"/>
              </a:xfrm>
              <a:custGeom>
                <a:rect b="b" l="l" r="r" t="t"/>
                <a:pathLst>
                  <a:path extrusionOk="0" h="145884" w="138441">
                    <a:moveTo>
                      <a:pt x="112951" y="139381"/>
                    </a:moveTo>
                    <a:cubicBezTo>
                      <a:pt x="121841" y="153922"/>
                      <a:pt x="145399" y="141603"/>
                      <a:pt x="136446" y="126681"/>
                    </a:cubicBezTo>
                    <a:cubicBezTo>
                      <a:pt x="106651" y="77578"/>
                      <a:pt x="66919" y="35249"/>
                      <a:pt x="19796" y="2411"/>
                    </a:cubicBezTo>
                    <a:cubicBezTo>
                      <a:pt x="5763" y="-7368"/>
                      <a:pt x="-8207" y="15111"/>
                      <a:pt x="5826" y="25017"/>
                    </a:cubicBezTo>
                    <a:cubicBezTo>
                      <a:pt x="49057" y="55325"/>
                      <a:pt x="85531" y="94266"/>
                      <a:pt x="112951" y="139381"/>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11"/>
              <p:cNvSpPr/>
              <p:nvPr/>
            </p:nvSpPr>
            <p:spPr>
              <a:xfrm>
                <a:off x="1428703" y="4685170"/>
                <a:ext cx="89831" cy="81903"/>
              </a:xfrm>
              <a:custGeom>
                <a:rect b="b" l="l" r="r" t="t"/>
                <a:pathLst>
                  <a:path extrusionOk="0" h="109204" w="119774">
                    <a:moveTo>
                      <a:pt x="9969" y="23414"/>
                    </a:moveTo>
                    <a:cubicBezTo>
                      <a:pt x="-28576" y="79548"/>
                      <a:pt x="53847" y="135555"/>
                      <a:pt x="100773" y="95804"/>
                    </a:cubicBezTo>
                    <a:cubicBezTo>
                      <a:pt x="106882" y="91016"/>
                      <a:pt x="111772" y="84863"/>
                      <a:pt x="115061" y="77834"/>
                    </a:cubicBezTo>
                    <a:cubicBezTo>
                      <a:pt x="142239" y="22461"/>
                      <a:pt x="44513" y="-32593"/>
                      <a:pt x="9969" y="2341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11"/>
              <p:cNvSpPr/>
              <p:nvPr/>
            </p:nvSpPr>
            <p:spPr>
              <a:xfrm>
                <a:off x="0" y="3473776"/>
                <a:ext cx="58069" cy="81891"/>
              </a:xfrm>
              <a:custGeom>
                <a:rect b="b" l="l" r="r" t="t"/>
                <a:pathLst>
                  <a:path extrusionOk="0" h="109188" w="77425">
                    <a:moveTo>
                      <a:pt x="77089" y="43295"/>
                    </a:moveTo>
                    <a:cubicBezTo>
                      <a:pt x="76511" y="35783"/>
                      <a:pt x="74207" y="28500"/>
                      <a:pt x="70358" y="22022"/>
                    </a:cubicBezTo>
                    <a:cubicBezTo>
                      <a:pt x="55626" y="-3378"/>
                      <a:pt x="24638" y="-4774"/>
                      <a:pt x="0" y="7545"/>
                    </a:cubicBezTo>
                    <a:lnTo>
                      <a:pt x="0" y="107113"/>
                    </a:lnTo>
                    <a:cubicBezTo>
                      <a:pt x="35052" y="117653"/>
                      <a:pt x="81852" y="86792"/>
                      <a:pt x="77089" y="43295"/>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6" name="Google Shape;1246;p11"/>
              <p:cNvSpPr/>
              <p:nvPr/>
            </p:nvSpPr>
            <p:spPr>
              <a:xfrm>
                <a:off x="79460" y="422032"/>
                <a:ext cx="90037" cy="103922"/>
              </a:xfrm>
              <a:custGeom>
                <a:rect b="b" l="l" r="r" t="t"/>
                <a:pathLst>
                  <a:path extrusionOk="0" h="138563" w="120049">
                    <a:moveTo>
                      <a:pt x="35276" y="104040"/>
                    </a:moveTo>
                    <a:cubicBezTo>
                      <a:pt x="13750" y="111660"/>
                      <a:pt x="25688" y="145061"/>
                      <a:pt x="47214" y="137441"/>
                    </a:cubicBezTo>
                    <a:cubicBezTo>
                      <a:pt x="68741" y="129821"/>
                      <a:pt x="91664" y="120741"/>
                      <a:pt x="106269" y="101945"/>
                    </a:cubicBezTo>
                    <a:cubicBezTo>
                      <a:pt x="154402" y="39461"/>
                      <a:pt x="65502" y="-29310"/>
                      <a:pt x="7590" y="13108"/>
                    </a:cubicBezTo>
                    <a:cubicBezTo>
                      <a:pt x="-11460" y="25808"/>
                      <a:pt x="9114" y="55145"/>
                      <a:pt x="27974" y="42064"/>
                    </a:cubicBezTo>
                    <a:cubicBezTo>
                      <a:pt x="97570" y="15140"/>
                      <a:pt x="101761" y="94007"/>
                      <a:pt x="35276" y="104040"/>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7" name="Google Shape;1247;p11"/>
              <p:cNvSpPr/>
              <p:nvPr/>
            </p:nvSpPr>
            <p:spPr>
              <a:xfrm>
                <a:off x="577078" y="4734459"/>
                <a:ext cx="145392" cy="145045"/>
              </a:xfrm>
              <a:custGeom>
                <a:rect b="b" l="l" r="r" t="t"/>
                <a:pathLst>
                  <a:path extrusionOk="0" h="193393" w="193856">
                    <a:moveTo>
                      <a:pt x="191318" y="101586"/>
                    </a:moveTo>
                    <a:cubicBezTo>
                      <a:pt x="205923" y="13702"/>
                      <a:pt x="151948" y="-63832"/>
                      <a:pt x="170363" y="79297"/>
                    </a:cubicBezTo>
                    <a:cubicBezTo>
                      <a:pt x="76954" y="6780"/>
                      <a:pt x="63873" y="19099"/>
                      <a:pt x="93147" y="130986"/>
                    </a:cubicBezTo>
                    <a:cubicBezTo>
                      <a:pt x="-114181" y="-13540"/>
                      <a:pt x="99497" y="333361"/>
                      <a:pt x="30599" y="124636"/>
                    </a:cubicBezTo>
                    <a:cubicBezTo>
                      <a:pt x="134803" y="182929"/>
                      <a:pt x="124262" y="163498"/>
                      <a:pt x="102481" y="60374"/>
                    </a:cubicBezTo>
                    <a:cubicBezTo>
                      <a:pt x="129723" y="66407"/>
                      <a:pt x="171442" y="131113"/>
                      <a:pt x="191318" y="10158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11"/>
              <p:cNvSpPr/>
              <p:nvPr/>
            </p:nvSpPr>
            <p:spPr>
              <a:xfrm>
                <a:off x="2148757" y="1082837"/>
                <a:ext cx="116958" cy="81993"/>
              </a:xfrm>
              <a:custGeom>
                <a:rect b="b" l="l" r="r" t="t"/>
                <a:pathLst>
                  <a:path extrusionOk="0" h="109324" w="155944">
                    <a:moveTo>
                      <a:pt x="152320" y="88535"/>
                    </a:moveTo>
                    <a:cubicBezTo>
                      <a:pt x="113470" y="50156"/>
                      <a:pt x="67033" y="20304"/>
                      <a:pt x="15985" y="905"/>
                    </a:cubicBezTo>
                    <a:cubicBezTo>
                      <a:pt x="745" y="-4937"/>
                      <a:pt x="-6939" y="19193"/>
                      <a:pt x="8238" y="24972"/>
                    </a:cubicBezTo>
                    <a:cubicBezTo>
                      <a:pt x="55133" y="42885"/>
                      <a:pt x="97799" y="70349"/>
                      <a:pt x="133523" y="105617"/>
                    </a:cubicBezTo>
                    <a:cubicBezTo>
                      <a:pt x="144890" y="116856"/>
                      <a:pt x="163940" y="100029"/>
                      <a:pt x="152320" y="88535"/>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11"/>
              <p:cNvSpPr/>
              <p:nvPr/>
            </p:nvSpPr>
            <p:spPr>
              <a:xfrm>
                <a:off x="2099531" y="1314586"/>
                <a:ext cx="126271" cy="196172"/>
              </a:xfrm>
              <a:custGeom>
                <a:rect b="b" l="l" r="r" t="t"/>
                <a:pathLst>
                  <a:path extrusionOk="0" h="261563" w="168361">
                    <a:moveTo>
                      <a:pt x="17613" y="255406"/>
                    </a:moveTo>
                    <a:cubicBezTo>
                      <a:pt x="13802" y="231594"/>
                      <a:pt x="9929" y="200352"/>
                      <a:pt x="31900" y="183969"/>
                    </a:cubicBezTo>
                    <a:cubicBezTo>
                      <a:pt x="104290" y="348180"/>
                      <a:pt x="200111" y="167205"/>
                      <a:pt x="41235" y="164411"/>
                    </a:cubicBezTo>
                    <a:cubicBezTo>
                      <a:pt x="34618" y="140408"/>
                      <a:pt x="39291" y="114697"/>
                      <a:pt x="53935" y="94561"/>
                    </a:cubicBezTo>
                    <a:cubicBezTo>
                      <a:pt x="64602" y="136979"/>
                      <a:pt x="129436" y="175333"/>
                      <a:pt x="159345" y="130375"/>
                    </a:cubicBezTo>
                    <a:cubicBezTo>
                      <a:pt x="181125" y="79575"/>
                      <a:pt x="106258" y="39760"/>
                      <a:pt x="65746" y="65541"/>
                    </a:cubicBezTo>
                    <a:cubicBezTo>
                      <a:pt x="68032" y="21091"/>
                      <a:pt x="128166" y="-3801"/>
                      <a:pt x="157884" y="32331"/>
                    </a:cubicBezTo>
                    <a:cubicBezTo>
                      <a:pt x="160799" y="35176"/>
                      <a:pt x="165447" y="35176"/>
                      <a:pt x="168361" y="32331"/>
                    </a:cubicBezTo>
                    <a:cubicBezTo>
                      <a:pt x="151852" y="-33519"/>
                      <a:pt x="37298" y="11312"/>
                      <a:pt x="50696" y="76781"/>
                    </a:cubicBezTo>
                    <a:cubicBezTo>
                      <a:pt x="26058" y="99704"/>
                      <a:pt x="18057" y="137614"/>
                      <a:pt x="27074" y="169745"/>
                    </a:cubicBezTo>
                    <a:cubicBezTo>
                      <a:pt x="-3851" y="171777"/>
                      <a:pt x="-10010" y="289379"/>
                      <a:pt x="17613" y="255406"/>
                    </a:cubicBezTo>
                    <a:close/>
                    <a:moveTo>
                      <a:pt x="77176" y="183969"/>
                    </a:moveTo>
                    <a:cubicBezTo>
                      <a:pt x="169822" y="241119"/>
                      <a:pt x="70445" y="266963"/>
                      <a:pt x="45933" y="178825"/>
                    </a:cubicBezTo>
                    <a:cubicBezTo>
                      <a:pt x="56627" y="177339"/>
                      <a:pt x="67524" y="179130"/>
                      <a:pt x="77176" y="183969"/>
                    </a:cubicBezTo>
                    <a:close/>
                    <a:moveTo>
                      <a:pt x="125880" y="80654"/>
                    </a:moveTo>
                    <a:cubicBezTo>
                      <a:pt x="201191" y="145742"/>
                      <a:pt x="72730" y="156854"/>
                      <a:pt x="66635" y="83067"/>
                    </a:cubicBezTo>
                    <a:cubicBezTo>
                      <a:pt x="84091" y="70748"/>
                      <a:pt x="107109" y="69682"/>
                      <a:pt x="125626" y="8033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11"/>
              <p:cNvSpPr/>
              <p:nvPr/>
            </p:nvSpPr>
            <p:spPr>
              <a:xfrm>
                <a:off x="716715" y="1283924"/>
                <a:ext cx="95963" cy="103120"/>
              </a:xfrm>
              <a:custGeom>
                <a:rect b="b" l="l" r="r" t="t"/>
                <a:pathLst>
                  <a:path extrusionOk="0" h="137493" w="127950">
                    <a:moveTo>
                      <a:pt x="96257" y="89278"/>
                    </a:moveTo>
                    <a:cubicBezTo>
                      <a:pt x="36758" y="133728"/>
                      <a:pt x="11675" y="59116"/>
                      <a:pt x="72826" y="32128"/>
                    </a:cubicBezTo>
                    <a:cubicBezTo>
                      <a:pt x="91431" y="19111"/>
                      <a:pt x="71111" y="-9718"/>
                      <a:pt x="52506" y="3299"/>
                    </a:cubicBezTo>
                    <a:cubicBezTo>
                      <a:pt x="33900" y="16317"/>
                      <a:pt x="14406" y="31176"/>
                      <a:pt x="5262" y="53083"/>
                    </a:cubicBezTo>
                    <a:cubicBezTo>
                      <a:pt x="-24456" y="125473"/>
                      <a:pt x="79430" y="167701"/>
                      <a:pt x="123880" y="111630"/>
                    </a:cubicBezTo>
                    <a:cubicBezTo>
                      <a:pt x="138231" y="94295"/>
                      <a:pt x="111180" y="71689"/>
                      <a:pt x="96257" y="8927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1" name="Google Shape;1251;p11"/>
              <p:cNvSpPr/>
              <p:nvPr/>
            </p:nvSpPr>
            <p:spPr>
              <a:xfrm>
                <a:off x="9084264" y="4311961"/>
                <a:ext cx="59735" cy="81913"/>
              </a:xfrm>
              <a:custGeom>
                <a:rect b="b" l="l" r="r" t="t"/>
                <a:pathLst>
                  <a:path extrusionOk="0" h="109217" w="79647">
                    <a:moveTo>
                      <a:pt x="79648" y="1850"/>
                    </a:moveTo>
                    <a:cubicBezTo>
                      <a:pt x="40278" y="-9199"/>
                      <a:pt x="-16364" y="30933"/>
                      <a:pt x="4464" y="77161"/>
                    </a:cubicBezTo>
                    <a:cubicBezTo>
                      <a:pt x="18243" y="112150"/>
                      <a:pt x="53168" y="115642"/>
                      <a:pt x="79648" y="101291"/>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2" name="Google Shape;1252;p11"/>
              <p:cNvSpPr/>
              <p:nvPr/>
            </p:nvSpPr>
            <p:spPr>
              <a:xfrm>
                <a:off x="477812" y="1842413"/>
                <a:ext cx="84107" cy="86504"/>
              </a:xfrm>
              <a:custGeom>
                <a:rect b="b" l="l" r="r" t="t"/>
                <a:pathLst>
                  <a:path extrusionOk="0" h="115339" w="112143">
                    <a:moveTo>
                      <a:pt x="79641" y="110627"/>
                    </a:moveTo>
                    <a:cubicBezTo>
                      <a:pt x="142570" y="85227"/>
                      <a:pt x="105041" y="-6721"/>
                      <a:pt x="44081" y="391"/>
                    </a:cubicBezTo>
                    <a:cubicBezTo>
                      <a:pt x="36385" y="1032"/>
                      <a:pt x="28949" y="3471"/>
                      <a:pt x="22364" y="7503"/>
                    </a:cubicBezTo>
                    <a:cubicBezTo>
                      <a:pt x="-30785" y="38554"/>
                      <a:pt x="19888" y="137995"/>
                      <a:pt x="79641" y="11062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3" name="Google Shape;1253;p11"/>
              <p:cNvSpPr/>
              <p:nvPr/>
            </p:nvSpPr>
            <p:spPr>
              <a:xfrm>
                <a:off x="521827" y="2748724"/>
                <a:ext cx="150923" cy="181547"/>
              </a:xfrm>
              <a:custGeom>
                <a:rect b="b" l="l" r="r" t="t"/>
                <a:pathLst>
                  <a:path extrusionOk="0" h="242062" w="201231">
                    <a:moveTo>
                      <a:pt x="5969" y="0"/>
                    </a:moveTo>
                    <a:lnTo>
                      <a:pt x="0" y="242062"/>
                    </a:lnTo>
                    <a:lnTo>
                      <a:pt x="201231" y="158242"/>
                    </a:lnTo>
                    <a:lnTo>
                      <a:pt x="5969" y="0"/>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4" name="Google Shape;1254;p11"/>
              <p:cNvSpPr/>
              <p:nvPr/>
            </p:nvSpPr>
            <p:spPr>
              <a:xfrm>
                <a:off x="3819818" y="2486025"/>
                <a:ext cx="176611" cy="156598"/>
              </a:xfrm>
              <a:custGeom>
                <a:rect b="b" l="l" r="r" t="t"/>
                <a:pathLst>
                  <a:path extrusionOk="0" h="208797" w="235482">
                    <a:moveTo>
                      <a:pt x="114417" y="172276"/>
                    </a:moveTo>
                    <a:cubicBezTo>
                      <a:pt x="268023" y="286576"/>
                      <a:pt x="281231" y="62293"/>
                      <a:pt x="120767" y="0"/>
                    </a:cubicBezTo>
                    <a:cubicBezTo>
                      <a:pt x="82667" y="3620"/>
                      <a:pt x="-18362" y="115189"/>
                      <a:pt x="2911" y="177800"/>
                    </a:cubicBezTo>
                    <a:cubicBezTo>
                      <a:pt x="23866" y="228219"/>
                      <a:pt x="90350" y="210376"/>
                      <a:pt x="114417" y="17227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5" name="Google Shape;1255;p11"/>
              <p:cNvSpPr/>
              <p:nvPr/>
            </p:nvSpPr>
            <p:spPr>
              <a:xfrm>
                <a:off x="3889613" y="4922224"/>
                <a:ext cx="95161" cy="79130"/>
              </a:xfrm>
              <a:custGeom>
                <a:rect b="b" l="l" r="r" t="t"/>
                <a:pathLst>
                  <a:path extrusionOk="0" h="105507" w="126882">
                    <a:moveTo>
                      <a:pt x="123274" y="15634"/>
                    </a:moveTo>
                    <a:cubicBezTo>
                      <a:pt x="116924" y="-5003"/>
                      <a:pt x="84793" y="5347"/>
                      <a:pt x="91524" y="26048"/>
                    </a:cubicBezTo>
                    <a:cubicBezTo>
                      <a:pt x="96731" y="96533"/>
                      <a:pt x="24023" y="78499"/>
                      <a:pt x="33548" y="15443"/>
                    </a:cubicBezTo>
                    <a:cubicBezTo>
                      <a:pt x="32595" y="-6147"/>
                      <a:pt x="-932" y="-4622"/>
                      <a:pt x="20" y="17031"/>
                    </a:cubicBezTo>
                    <a:cubicBezTo>
                      <a:pt x="973" y="38685"/>
                      <a:pt x="2751" y="61989"/>
                      <a:pt x="15705" y="80531"/>
                    </a:cubicBezTo>
                    <a:cubicBezTo>
                      <a:pt x="58567" y="141428"/>
                      <a:pt x="145626" y="79705"/>
                      <a:pt x="123274" y="1563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6" name="Google Shape;1256;p11"/>
              <p:cNvSpPr/>
              <p:nvPr/>
            </p:nvSpPr>
            <p:spPr>
              <a:xfrm>
                <a:off x="3694737" y="1088809"/>
                <a:ext cx="64055" cy="125695"/>
              </a:xfrm>
              <a:custGeom>
                <a:rect b="b" l="l" r="r" t="t"/>
                <a:pathLst>
                  <a:path extrusionOk="0" h="167593" w="85407">
                    <a:moveTo>
                      <a:pt x="267" y="13706"/>
                    </a:moveTo>
                    <a:cubicBezTo>
                      <a:pt x="10630" y="67135"/>
                      <a:pt x="32043" y="117815"/>
                      <a:pt x="63132" y="162487"/>
                    </a:cubicBezTo>
                    <a:cubicBezTo>
                      <a:pt x="72340" y="175822"/>
                      <a:pt x="92279" y="160328"/>
                      <a:pt x="83008" y="146993"/>
                    </a:cubicBezTo>
                    <a:cubicBezTo>
                      <a:pt x="54515" y="105953"/>
                      <a:pt x="34856" y="59439"/>
                      <a:pt x="25286" y="10404"/>
                    </a:cubicBezTo>
                    <a:cubicBezTo>
                      <a:pt x="22175" y="-5471"/>
                      <a:pt x="-2844" y="-2232"/>
                      <a:pt x="267" y="1370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7" name="Google Shape;1257;p11"/>
              <p:cNvSpPr/>
              <p:nvPr/>
            </p:nvSpPr>
            <p:spPr>
              <a:xfrm>
                <a:off x="4513526" y="361789"/>
                <a:ext cx="83433" cy="75263"/>
              </a:xfrm>
              <a:custGeom>
                <a:rect b="b" l="l" r="r" t="t"/>
                <a:pathLst>
                  <a:path extrusionOk="0" h="100351" w="111244">
                    <a:moveTo>
                      <a:pt x="108254" y="62762"/>
                    </a:moveTo>
                    <a:cubicBezTo>
                      <a:pt x="110813" y="55939"/>
                      <a:pt x="111753" y="48611"/>
                      <a:pt x="110984" y="41363"/>
                    </a:cubicBezTo>
                    <a:cubicBezTo>
                      <a:pt x="106031" y="-16359"/>
                      <a:pt x="939" y="-13374"/>
                      <a:pt x="113" y="48475"/>
                    </a:cubicBezTo>
                    <a:cubicBezTo>
                      <a:pt x="-3697" y="112292"/>
                      <a:pt x="89712" y="117436"/>
                      <a:pt x="108254" y="6276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8" name="Google Shape;1258;p11"/>
              <p:cNvSpPr/>
              <p:nvPr/>
            </p:nvSpPr>
            <p:spPr>
              <a:xfrm>
                <a:off x="4474718" y="3071434"/>
                <a:ext cx="41525" cy="132457"/>
              </a:xfrm>
              <a:custGeom>
                <a:rect b="b" l="l" r="r" t="t"/>
                <a:pathLst>
                  <a:path extrusionOk="0" h="176609" w="55367">
                    <a:moveTo>
                      <a:pt x="30140" y="13205"/>
                    </a:moveTo>
                    <a:cubicBezTo>
                      <a:pt x="30642" y="63059"/>
                      <a:pt x="20755" y="112474"/>
                      <a:pt x="1121" y="158302"/>
                    </a:cubicBezTo>
                    <a:cubicBezTo>
                      <a:pt x="-5229" y="173161"/>
                      <a:pt x="17187" y="184528"/>
                      <a:pt x="23600" y="169605"/>
                    </a:cubicBezTo>
                    <a:cubicBezTo>
                      <a:pt x="45050" y="119720"/>
                      <a:pt x="55864" y="65916"/>
                      <a:pt x="55350" y="11617"/>
                    </a:cubicBezTo>
                    <a:cubicBezTo>
                      <a:pt x="55096" y="-4893"/>
                      <a:pt x="30013" y="-3305"/>
                      <a:pt x="30140" y="13205"/>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9" name="Google Shape;1259;p11"/>
              <p:cNvSpPr/>
              <p:nvPr/>
            </p:nvSpPr>
            <p:spPr>
              <a:xfrm>
                <a:off x="4304815" y="4078431"/>
                <a:ext cx="123755" cy="76510"/>
              </a:xfrm>
              <a:custGeom>
                <a:rect b="b" l="l" r="r" t="t"/>
                <a:pathLst>
                  <a:path extrusionOk="0" h="102013" w="165007">
                    <a:moveTo>
                      <a:pt x="9346" y="25758"/>
                    </a:moveTo>
                    <a:cubicBezTo>
                      <a:pt x="58361" y="40623"/>
                      <a:pt x="103770" y="65490"/>
                      <a:pt x="142696" y="98783"/>
                    </a:cubicBezTo>
                    <a:cubicBezTo>
                      <a:pt x="155396" y="109514"/>
                      <a:pt x="173366" y="90973"/>
                      <a:pt x="160666" y="80114"/>
                    </a:cubicBezTo>
                    <a:cubicBezTo>
                      <a:pt x="118242" y="43805"/>
                      <a:pt x="68718" y="16728"/>
                      <a:pt x="15251" y="612"/>
                    </a:cubicBezTo>
                    <a:cubicBezTo>
                      <a:pt x="-497" y="-4214"/>
                      <a:pt x="-6593" y="20932"/>
                      <a:pt x="9346" y="2575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0" name="Google Shape;1260;p11"/>
              <p:cNvSpPr/>
              <p:nvPr/>
            </p:nvSpPr>
            <p:spPr>
              <a:xfrm>
                <a:off x="2908150" y="3053727"/>
                <a:ext cx="87565" cy="113899"/>
              </a:xfrm>
              <a:custGeom>
                <a:rect b="b" l="l" r="r" t="t"/>
                <a:pathLst>
                  <a:path extrusionOk="0" h="151865" w="116754">
                    <a:moveTo>
                      <a:pt x="91789" y="144128"/>
                    </a:moveTo>
                    <a:cubicBezTo>
                      <a:pt x="98139" y="158987"/>
                      <a:pt x="122268" y="150478"/>
                      <a:pt x="115601" y="135175"/>
                    </a:cubicBezTo>
                    <a:cubicBezTo>
                      <a:pt x="93325" y="85073"/>
                      <a:pt x="60889" y="40140"/>
                      <a:pt x="20351" y="3222"/>
                    </a:cubicBezTo>
                    <a:cubicBezTo>
                      <a:pt x="8222" y="-7764"/>
                      <a:pt x="-7780" y="11985"/>
                      <a:pt x="4285" y="22970"/>
                    </a:cubicBezTo>
                    <a:cubicBezTo>
                      <a:pt x="41528" y="56860"/>
                      <a:pt x="71322" y="98116"/>
                      <a:pt x="91789" y="14412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1" name="Google Shape;1261;p11"/>
              <p:cNvSpPr/>
              <p:nvPr/>
            </p:nvSpPr>
            <p:spPr>
              <a:xfrm>
                <a:off x="3060746" y="4476957"/>
                <a:ext cx="77665" cy="83746"/>
              </a:xfrm>
              <a:custGeom>
                <a:rect b="b" l="l" r="r" t="t"/>
                <a:pathLst>
                  <a:path extrusionOk="0" h="111661" w="103554">
                    <a:moveTo>
                      <a:pt x="50316" y="111102"/>
                    </a:moveTo>
                    <a:cubicBezTo>
                      <a:pt x="57587" y="112220"/>
                      <a:pt x="65016" y="111661"/>
                      <a:pt x="72033" y="109451"/>
                    </a:cubicBezTo>
                    <a:cubicBezTo>
                      <a:pt x="128230" y="92560"/>
                      <a:pt x="103783" y="-11199"/>
                      <a:pt x="41997" y="993"/>
                    </a:cubicBezTo>
                    <a:cubicBezTo>
                      <a:pt x="-22010" y="10391"/>
                      <a:pt x="-7723" y="104117"/>
                      <a:pt x="50316" y="11110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2" name="Google Shape;1262;p11"/>
              <p:cNvSpPr/>
              <p:nvPr/>
            </p:nvSpPr>
            <p:spPr>
              <a:xfrm>
                <a:off x="2301009" y="3752241"/>
                <a:ext cx="150106" cy="169525"/>
              </a:xfrm>
              <a:custGeom>
                <a:rect b="b" l="l" r="r" t="t"/>
                <a:pathLst>
                  <a:path extrusionOk="0" h="226033" w="200141">
                    <a:moveTo>
                      <a:pt x="200142" y="117017"/>
                    </a:moveTo>
                    <a:cubicBezTo>
                      <a:pt x="196903" y="80314"/>
                      <a:pt x="90477" y="-17476"/>
                      <a:pt x="29898" y="2717"/>
                    </a:cubicBezTo>
                    <a:cubicBezTo>
                      <a:pt x="-18362" y="22339"/>
                      <a:pt x="-1852" y="86346"/>
                      <a:pt x="34661" y="109778"/>
                    </a:cubicBezTo>
                    <a:cubicBezTo>
                      <a:pt x="-76020" y="256209"/>
                      <a:pt x="139055" y="270560"/>
                      <a:pt x="200142" y="11701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3" name="Google Shape;1263;p11"/>
              <p:cNvSpPr/>
              <p:nvPr/>
            </p:nvSpPr>
            <p:spPr>
              <a:xfrm>
                <a:off x="3370619" y="1911786"/>
                <a:ext cx="38600" cy="133498"/>
              </a:xfrm>
              <a:custGeom>
                <a:rect b="b" l="l" r="r" t="t"/>
                <a:pathLst>
                  <a:path extrusionOk="0" h="177997" w="51467">
                    <a:moveTo>
                      <a:pt x="23992" y="170656"/>
                    </a:moveTo>
                    <a:cubicBezTo>
                      <a:pt x="44039" y="119932"/>
                      <a:pt x="53291" y="65583"/>
                      <a:pt x="51170" y="11081"/>
                    </a:cubicBezTo>
                    <a:cubicBezTo>
                      <a:pt x="50535" y="-5175"/>
                      <a:pt x="25389" y="-2826"/>
                      <a:pt x="25770" y="13430"/>
                    </a:cubicBezTo>
                    <a:cubicBezTo>
                      <a:pt x="27726" y="63481"/>
                      <a:pt x="19249" y="113392"/>
                      <a:pt x="878" y="159988"/>
                    </a:cubicBezTo>
                    <a:cubicBezTo>
                      <a:pt x="-4710" y="175101"/>
                      <a:pt x="17960" y="185833"/>
                      <a:pt x="23992" y="17065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4" name="Google Shape;1264;p11"/>
              <p:cNvSpPr/>
              <p:nvPr/>
            </p:nvSpPr>
            <p:spPr>
              <a:xfrm>
                <a:off x="2484525" y="2563586"/>
                <a:ext cx="88692" cy="84979"/>
              </a:xfrm>
              <a:custGeom>
                <a:rect b="b" l="l" r="r" t="t"/>
                <a:pathLst>
                  <a:path extrusionOk="0" h="113306" w="118256">
                    <a:moveTo>
                      <a:pt x="99028" y="99785"/>
                    </a:moveTo>
                    <a:cubicBezTo>
                      <a:pt x="151352" y="55335"/>
                      <a:pt x="86328" y="-20865"/>
                      <a:pt x="29940" y="5361"/>
                    </a:cubicBezTo>
                    <a:cubicBezTo>
                      <a:pt x="22758" y="8402"/>
                      <a:pt x="16389" y="13076"/>
                      <a:pt x="11334" y="19013"/>
                    </a:cubicBezTo>
                    <a:cubicBezTo>
                      <a:pt x="-29750" y="65749"/>
                      <a:pt x="50450" y="145124"/>
                      <a:pt x="99028" y="99785"/>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5" name="Google Shape;1265;p11"/>
              <p:cNvSpPr/>
              <p:nvPr/>
            </p:nvSpPr>
            <p:spPr>
              <a:xfrm>
                <a:off x="3088262" y="596533"/>
                <a:ext cx="87916" cy="171886"/>
              </a:xfrm>
              <a:custGeom>
                <a:rect b="b" l="l" r="r" t="t"/>
                <a:pathLst>
                  <a:path extrusionOk="0" h="229182" w="117221">
                    <a:moveTo>
                      <a:pt x="30455" y="97558"/>
                    </a:moveTo>
                    <a:cubicBezTo>
                      <a:pt x="50203" y="77111"/>
                      <a:pt x="128816" y="76540"/>
                      <a:pt x="114275" y="43202"/>
                    </a:cubicBezTo>
                    <a:cubicBezTo>
                      <a:pt x="46393" y="-17377"/>
                      <a:pt x="-50000" y="-13186"/>
                      <a:pt x="83604" y="49108"/>
                    </a:cubicBezTo>
                    <a:cubicBezTo>
                      <a:pt x="-29997" y="90065"/>
                      <a:pt x="-26505" y="108099"/>
                      <a:pt x="86017" y="143977"/>
                    </a:cubicBezTo>
                    <a:cubicBezTo>
                      <a:pt x="-151981" y="243862"/>
                      <a:pt x="263817" y="249196"/>
                      <a:pt x="46584" y="194777"/>
                    </a:cubicBezTo>
                    <a:cubicBezTo>
                      <a:pt x="153835" y="136547"/>
                      <a:pt x="131293" y="135087"/>
                      <a:pt x="30455" y="9755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66" name="Google Shape;1266;p11"/>
            <p:cNvGrpSpPr/>
            <p:nvPr/>
          </p:nvGrpSpPr>
          <p:grpSpPr>
            <a:xfrm>
              <a:off x="0" y="0"/>
              <a:ext cx="9143999" cy="5143499"/>
              <a:chOff x="0" y="0"/>
              <a:chExt cx="9143999" cy="5143499"/>
            </a:xfrm>
          </p:grpSpPr>
          <p:sp>
            <p:nvSpPr>
              <p:cNvPr id="1267" name="Google Shape;1267;p11"/>
              <p:cNvSpPr/>
              <p:nvPr/>
            </p:nvSpPr>
            <p:spPr>
              <a:xfrm>
                <a:off x="6346959" y="2426190"/>
                <a:ext cx="87497" cy="91473"/>
              </a:xfrm>
              <a:custGeom>
                <a:rect b="b" l="l" r="r" t="t"/>
                <a:pathLst>
                  <a:path extrusionOk="0" h="121964" w="116663">
                    <a:moveTo>
                      <a:pt x="106776" y="12469"/>
                    </a:moveTo>
                    <a:cubicBezTo>
                      <a:pt x="87218" y="4595"/>
                      <a:pt x="66072" y="-2961"/>
                      <a:pt x="44673" y="1166"/>
                    </a:cubicBezTo>
                    <a:cubicBezTo>
                      <a:pt x="-26256" y="14818"/>
                      <a:pt x="-6127" y="116101"/>
                      <a:pt x="58897" y="121816"/>
                    </a:cubicBezTo>
                    <a:cubicBezTo>
                      <a:pt x="79661" y="124420"/>
                      <a:pt x="83281" y="91971"/>
                      <a:pt x="62390" y="89558"/>
                    </a:cubicBezTo>
                    <a:cubicBezTo>
                      <a:pt x="-1809" y="66126"/>
                      <a:pt x="43340" y="9231"/>
                      <a:pt x="94838" y="42632"/>
                    </a:cubicBezTo>
                    <a:cubicBezTo>
                      <a:pt x="114206" y="50378"/>
                      <a:pt x="126207" y="20216"/>
                      <a:pt x="106776" y="1246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8" name="Google Shape;1268;p11"/>
              <p:cNvSpPr/>
              <p:nvPr/>
            </p:nvSpPr>
            <p:spPr>
              <a:xfrm>
                <a:off x="4655377" y="923085"/>
                <a:ext cx="61604" cy="126403"/>
              </a:xfrm>
              <a:custGeom>
                <a:rect b="b" l="l" r="r" t="t"/>
                <a:pathLst>
                  <a:path extrusionOk="0" h="168537" w="82139">
                    <a:moveTo>
                      <a:pt x="79901" y="148249"/>
                    </a:moveTo>
                    <a:cubicBezTo>
                      <a:pt x="52361" y="106650"/>
                      <a:pt x="33742" y="59800"/>
                      <a:pt x="25227" y="10644"/>
                    </a:cubicBezTo>
                    <a:cubicBezTo>
                      <a:pt x="22496" y="-5231"/>
                      <a:pt x="-2523" y="-2564"/>
                      <a:pt x="208" y="13438"/>
                    </a:cubicBezTo>
                    <a:cubicBezTo>
                      <a:pt x="9384" y="66969"/>
                      <a:pt x="29653" y="117997"/>
                      <a:pt x="59707" y="163235"/>
                    </a:cubicBezTo>
                    <a:cubicBezTo>
                      <a:pt x="68661" y="176760"/>
                      <a:pt x="88854" y="161711"/>
                      <a:pt x="79901" y="14824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9" name="Google Shape;1269;p11"/>
              <p:cNvSpPr/>
              <p:nvPr/>
            </p:nvSpPr>
            <p:spPr>
              <a:xfrm>
                <a:off x="6430106" y="3794365"/>
                <a:ext cx="88359" cy="85991"/>
              </a:xfrm>
              <a:custGeom>
                <a:rect b="b" l="l" r="r" t="t"/>
                <a:pathLst>
                  <a:path extrusionOk="0" h="114655" w="117812">
                    <a:moveTo>
                      <a:pt x="117390" y="44912"/>
                    </a:moveTo>
                    <a:cubicBezTo>
                      <a:pt x="116691" y="37038"/>
                      <a:pt x="114215" y="29424"/>
                      <a:pt x="110087" y="22687"/>
                    </a:cubicBezTo>
                    <a:cubicBezTo>
                      <a:pt x="78337" y="-31479"/>
                      <a:pt x="-23263" y="20655"/>
                      <a:pt x="4868" y="81615"/>
                    </a:cubicBezTo>
                    <a:cubicBezTo>
                      <a:pt x="30775" y="145813"/>
                      <a:pt x="124882" y="107142"/>
                      <a:pt x="117390" y="4491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0" name="Google Shape;1270;p11"/>
              <p:cNvSpPr/>
              <p:nvPr/>
            </p:nvSpPr>
            <p:spPr>
              <a:xfrm>
                <a:off x="6366321" y="1511685"/>
                <a:ext cx="223604" cy="111184"/>
              </a:xfrm>
              <a:custGeom>
                <a:rect b="b" l="l" r="r" t="t"/>
                <a:pathLst>
                  <a:path extrusionOk="0" h="148246" w="298139">
                    <a:moveTo>
                      <a:pt x="289812" y="123036"/>
                    </a:moveTo>
                    <a:cubicBezTo>
                      <a:pt x="265745" y="131926"/>
                      <a:pt x="233995" y="142467"/>
                      <a:pt x="212341" y="123036"/>
                    </a:cubicBezTo>
                    <a:cubicBezTo>
                      <a:pt x="368425" y="13435"/>
                      <a:pt x="159890" y="-48795"/>
                      <a:pt x="189990" y="117385"/>
                    </a:cubicBezTo>
                    <a:cubicBezTo>
                      <a:pt x="166431" y="129100"/>
                      <a:pt x="138745" y="129475"/>
                      <a:pt x="114869" y="118401"/>
                    </a:cubicBezTo>
                    <a:cubicBezTo>
                      <a:pt x="156842" y="98525"/>
                      <a:pt x="183322" y="23151"/>
                      <a:pt x="130236" y="1180"/>
                    </a:cubicBezTo>
                    <a:cubicBezTo>
                      <a:pt x="73086" y="-11076"/>
                      <a:pt x="46861" y="75348"/>
                      <a:pt x="82103" y="112241"/>
                    </a:cubicBezTo>
                    <a:cubicBezTo>
                      <a:pt x="35177" y="119099"/>
                      <a:pt x="-3114" y="61441"/>
                      <a:pt x="28318" y="23341"/>
                    </a:cubicBezTo>
                    <a:cubicBezTo>
                      <a:pt x="30668" y="19677"/>
                      <a:pt x="29589" y="14819"/>
                      <a:pt x="25905" y="12483"/>
                    </a:cubicBezTo>
                    <a:cubicBezTo>
                      <a:pt x="-39246" y="43407"/>
                      <a:pt x="31303" y="153453"/>
                      <a:pt x="96581" y="125957"/>
                    </a:cubicBezTo>
                    <a:cubicBezTo>
                      <a:pt x="125601" y="146785"/>
                      <a:pt x="166431" y="147293"/>
                      <a:pt x="198181" y="131228"/>
                    </a:cubicBezTo>
                    <a:cubicBezTo>
                      <a:pt x="207071" y="162787"/>
                      <a:pt x="330896" y="144753"/>
                      <a:pt x="289812" y="123036"/>
                    </a:cubicBezTo>
                    <a:close/>
                    <a:moveTo>
                      <a:pt x="84833" y="46836"/>
                    </a:moveTo>
                    <a:cubicBezTo>
                      <a:pt x="137030" y="-45239"/>
                      <a:pt x="175194" y="86333"/>
                      <a:pt x="99692" y="108114"/>
                    </a:cubicBezTo>
                    <a:cubicBezTo>
                      <a:pt x="83182" y="92366"/>
                      <a:pt x="77404" y="68458"/>
                      <a:pt x="84833" y="46900"/>
                    </a:cubicBezTo>
                    <a:close/>
                    <a:moveTo>
                      <a:pt x="202626" y="76046"/>
                    </a:moveTo>
                    <a:cubicBezTo>
                      <a:pt x="242885" y="-32285"/>
                      <a:pt x="290574" y="65886"/>
                      <a:pt x="203832" y="109701"/>
                    </a:cubicBezTo>
                    <a:cubicBezTo>
                      <a:pt x="200023" y="98887"/>
                      <a:pt x="199578" y="87171"/>
                      <a:pt x="202626" y="76110"/>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1" name="Google Shape;1271;p11"/>
              <p:cNvSpPr/>
              <p:nvPr/>
            </p:nvSpPr>
            <p:spPr>
              <a:xfrm>
                <a:off x="4993969" y="117973"/>
                <a:ext cx="167963" cy="85917"/>
              </a:xfrm>
              <a:custGeom>
                <a:rect b="b" l="l" r="r" t="t"/>
                <a:pathLst>
                  <a:path extrusionOk="0" h="114556" w="223951">
                    <a:moveTo>
                      <a:pt x="51293" y="30980"/>
                    </a:moveTo>
                    <a:cubicBezTo>
                      <a:pt x="82281" y="142677"/>
                      <a:pt x="99806" y="140645"/>
                      <a:pt x="142224" y="35489"/>
                    </a:cubicBezTo>
                    <a:cubicBezTo>
                      <a:pt x="220647" y="270439"/>
                      <a:pt x="255762" y="-127198"/>
                      <a:pt x="187880" y="76891"/>
                    </a:cubicBezTo>
                    <a:cubicBezTo>
                      <a:pt x="140065" y="-29916"/>
                      <a:pt x="137080" y="-8453"/>
                      <a:pt x="93774" y="85336"/>
                    </a:cubicBezTo>
                    <a:cubicBezTo>
                      <a:pt x="75676" y="64953"/>
                      <a:pt x="81074" y="-10358"/>
                      <a:pt x="47863" y="1199"/>
                    </a:cubicBezTo>
                    <a:cubicBezTo>
                      <a:pt x="-15065" y="61778"/>
                      <a:pt x="-17986" y="154361"/>
                      <a:pt x="51293" y="30980"/>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2" name="Google Shape;1272;p11"/>
              <p:cNvSpPr/>
              <p:nvPr/>
            </p:nvSpPr>
            <p:spPr>
              <a:xfrm>
                <a:off x="5477780" y="3241804"/>
                <a:ext cx="77288" cy="119699"/>
              </a:xfrm>
              <a:custGeom>
                <a:rect b="b" l="l" r="r" t="t"/>
                <a:pathLst>
                  <a:path extrusionOk="0" h="159599" w="103051">
                    <a:moveTo>
                      <a:pt x="3429" y="21884"/>
                    </a:moveTo>
                    <a:cubicBezTo>
                      <a:pt x="36894" y="59215"/>
                      <a:pt x="62230" y="103087"/>
                      <a:pt x="77851" y="150725"/>
                    </a:cubicBezTo>
                    <a:cubicBezTo>
                      <a:pt x="82931" y="166155"/>
                      <a:pt x="107442" y="159805"/>
                      <a:pt x="102363" y="144375"/>
                    </a:cubicBezTo>
                    <a:cubicBezTo>
                      <a:pt x="85408" y="92477"/>
                      <a:pt x="57786" y="44687"/>
                      <a:pt x="21337" y="4040"/>
                    </a:cubicBezTo>
                    <a:cubicBezTo>
                      <a:pt x="10414" y="-8089"/>
                      <a:pt x="-7556" y="9819"/>
                      <a:pt x="3429" y="2188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3" name="Google Shape;1273;p11"/>
              <p:cNvSpPr/>
              <p:nvPr/>
            </p:nvSpPr>
            <p:spPr>
              <a:xfrm>
                <a:off x="5990784" y="869828"/>
                <a:ext cx="161378" cy="160747"/>
              </a:xfrm>
              <a:custGeom>
                <a:rect b="b" l="l" r="r" t="t"/>
                <a:pathLst>
                  <a:path extrusionOk="0" h="214329" w="215171">
                    <a:moveTo>
                      <a:pt x="588" y="167379"/>
                    </a:moveTo>
                    <a:cubicBezTo>
                      <a:pt x="19638" y="198685"/>
                      <a:pt x="157432" y="239071"/>
                      <a:pt x="202644" y="194684"/>
                    </a:cubicBezTo>
                    <a:cubicBezTo>
                      <a:pt x="237062" y="156013"/>
                      <a:pt x="194136" y="106292"/>
                      <a:pt x="151400" y="101403"/>
                    </a:cubicBezTo>
                    <a:cubicBezTo>
                      <a:pt x="185563" y="-77985"/>
                      <a:pt x="-12112" y="3740"/>
                      <a:pt x="588" y="16737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4" name="Google Shape;1274;p11"/>
              <p:cNvSpPr/>
              <p:nvPr/>
            </p:nvSpPr>
            <p:spPr>
              <a:xfrm>
                <a:off x="5479529" y="4258232"/>
                <a:ext cx="173810" cy="93871"/>
              </a:xfrm>
              <a:custGeom>
                <a:rect b="b" l="l" r="r" t="t"/>
                <a:pathLst>
                  <a:path extrusionOk="0" h="125161" w="231747">
                    <a:moveTo>
                      <a:pt x="56531" y="31006"/>
                    </a:moveTo>
                    <a:cubicBezTo>
                      <a:pt x="78883" y="146894"/>
                      <a:pt x="96791" y="146259"/>
                      <a:pt x="148479" y="43072"/>
                    </a:cubicBezTo>
                    <a:cubicBezTo>
                      <a:pt x="208868" y="287928"/>
                      <a:pt x="277004" y="-112821"/>
                      <a:pt x="191405" y="88728"/>
                    </a:cubicBezTo>
                    <a:cubicBezTo>
                      <a:pt x="151591" y="-23540"/>
                      <a:pt x="146955" y="-2014"/>
                      <a:pt x="95203" y="89680"/>
                    </a:cubicBezTo>
                    <a:cubicBezTo>
                      <a:pt x="78503" y="67455"/>
                      <a:pt x="89805" y="-8490"/>
                      <a:pt x="55452" y="780"/>
                    </a:cubicBezTo>
                    <a:cubicBezTo>
                      <a:pt x="-13319" y="56915"/>
                      <a:pt x="-23859" y="150577"/>
                      <a:pt x="56531" y="3100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5" name="Google Shape;1275;p11"/>
              <p:cNvSpPr/>
              <p:nvPr/>
            </p:nvSpPr>
            <p:spPr>
              <a:xfrm>
                <a:off x="7836960" y="4362626"/>
                <a:ext cx="124746" cy="71164"/>
              </a:xfrm>
              <a:custGeom>
                <a:rect b="b" l="l" r="r" t="t"/>
                <a:pathLst>
                  <a:path extrusionOk="0" h="94885" w="166328">
                    <a:moveTo>
                      <a:pt x="144869" y="2876"/>
                    </a:moveTo>
                    <a:cubicBezTo>
                      <a:pt x="104927" y="34061"/>
                      <a:pt x="58953" y="56610"/>
                      <a:pt x="9804" y="69106"/>
                    </a:cubicBezTo>
                    <a:cubicBezTo>
                      <a:pt x="-6071" y="73107"/>
                      <a:pt x="-1372" y="98253"/>
                      <a:pt x="14630" y="94506"/>
                    </a:cubicBezTo>
                    <a:cubicBezTo>
                      <a:pt x="68097" y="80841"/>
                      <a:pt x="118135" y="56190"/>
                      <a:pt x="161569" y="22117"/>
                    </a:cubicBezTo>
                    <a:cubicBezTo>
                      <a:pt x="174713" y="11956"/>
                      <a:pt x="157823" y="-7284"/>
                      <a:pt x="144869" y="287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6" name="Google Shape;1276;p11"/>
              <p:cNvSpPr/>
              <p:nvPr/>
            </p:nvSpPr>
            <p:spPr>
              <a:xfrm>
                <a:off x="8196538" y="3523820"/>
                <a:ext cx="171662" cy="89628"/>
              </a:xfrm>
              <a:custGeom>
                <a:rect b="b" l="l" r="r" t="t"/>
                <a:pathLst>
                  <a:path extrusionOk="0" h="119504" w="228883">
                    <a:moveTo>
                      <a:pt x="181241" y="82488"/>
                    </a:moveTo>
                    <a:cubicBezTo>
                      <a:pt x="135965" y="-30479"/>
                      <a:pt x="117741" y="-26351"/>
                      <a:pt x="85991" y="88330"/>
                    </a:cubicBezTo>
                    <a:cubicBezTo>
                      <a:pt x="-23102" y="-147890"/>
                      <a:pt x="-13704" y="271337"/>
                      <a:pt x="33540" y="50230"/>
                    </a:cubicBezTo>
                    <a:cubicBezTo>
                      <a:pt x="95834" y="156211"/>
                      <a:pt x="96596" y="133415"/>
                      <a:pt x="130822" y="30481"/>
                    </a:cubicBezTo>
                    <a:cubicBezTo>
                      <a:pt x="152031" y="49531"/>
                      <a:pt x="155460" y="128906"/>
                      <a:pt x="188480" y="113031"/>
                    </a:cubicBezTo>
                    <a:cubicBezTo>
                      <a:pt x="247281" y="42673"/>
                      <a:pt x="239344" y="-54291"/>
                      <a:pt x="181241" y="8248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7" name="Google Shape;1277;p11"/>
              <p:cNvSpPr/>
              <p:nvPr/>
            </p:nvSpPr>
            <p:spPr>
              <a:xfrm>
                <a:off x="8215883" y="4189000"/>
                <a:ext cx="136160" cy="174926"/>
              </a:xfrm>
              <a:custGeom>
                <a:rect b="b" l="l" r="r" t="t"/>
                <a:pathLst>
                  <a:path extrusionOk="0" h="233235" w="181546">
                    <a:moveTo>
                      <a:pt x="181546" y="233235"/>
                    </a:moveTo>
                    <a:lnTo>
                      <a:pt x="172910" y="0"/>
                    </a:lnTo>
                    <a:lnTo>
                      <a:pt x="0" y="143764"/>
                    </a:lnTo>
                    <a:lnTo>
                      <a:pt x="181546" y="233235"/>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8" name="Google Shape;1278;p11"/>
              <p:cNvSpPr/>
              <p:nvPr/>
            </p:nvSpPr>
            <p:spPr>
              <a:xfrm>
                <a:off x="7666971" y="1036875"/>
                <a:ext cx="198988" cy="207495"/>
              </a:xfrm>
              <a:custGeom>
                <a:rect b="b" l="l" r="r" t="t"/>
                <a:pathLst>
                  <a:path extrusionOk="0" h="276660" w="265317">
                    <a:moveTo>
                      <a:pt x="181911" y="175282"/>
                    </a:moveTo>
                    <a:cubicBezTo>
                      <a:pt x="282241" y="158200"/>
                      <a:pt x="300084" y="149882"/>
                      <a:pt x="191055" y="114512"/>
                    </a:cubicBezTo>
                    <a:cubicBezTo>
                      <a:pt x="203755" y="-42269"/>
                      <a:pt x="188642" y="-21632"/>
                      <a:pt x="92185" y="77936"/>
                    </a:cubicBezTo>
                    <a:cubicBezTo>
                      <a:pt x="74405" y="76666"/>
                      <a:pt x="-6430" y="25422"/>
                      <a:pt x="3285" y="66125"/>
                    </a:cubicBezTo>
                    <a:cubicBezTo>
                      <a:pt x="17382" y="88350"/>
                      <a:pt x="31416" y="110575"/>
                      <a:pt x="45449" y="132800"/>
                    </a:cubicBezTo>
                    <a:cubicBezTo>
                      <a:pt x="-20845" y="216049"/>
                      <a:pt x="-20591" y="229828"/>
                      <a:pt x="86216" y="197253"/>
                    </a:cubicBezTo>
                    <a:cubicBezTo>
                      <a:pt x="155622" y="317522"/>
                      <a:pt x="152003" y="293900"/>
                      <a:pt x="181911" y="17528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9" name="Google Shape;1279;p11"/>
              <p:cNvSpPr/>
              <p:nvPr/>
            </p:nvSpPr>
            <p:spPr>
              <a:xfrm>
                <a:off x="7620577" y="2529160"/>
                <a:ext cx="86891" cy="84945"/>
              </a:xfrm>
              <a:custGeom>
                <a:rect b="b" l="l" r="r" t="t"/>
                <a:pathLst>
                  <a:path extrusionOk="0" h="113260" w="115855">
                    <a:moveTo>
                      <a:pt x="563" y="69995"/>
                    </a:moveTo>
                    <a:cubicBezTo>
                      <a:pt x="1389" y="77722"/>
                      <a:pt x="3993" y="85152"/>
                      <a:pt x="8184" y="91712"/>
                    </a:cubicBezTo>
                    <a:cubicBezTo>
                      <a:pt x="40696" y="144416"/>
                      <a:pt x="139565" y="91140"/>
                      <a:pt x="110609" y="31640"/>
                    </a:cubicBezTo>
                    <a:cubicBezTo>
                      <a:pt x="83685" y="-31098"/>
                      <a:pt x="-8009" y="8844"/>
                      <a:pt x="563" y="69995"/>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0" name="Google Shape;1280;p11"/>
              <p:cNvSpPr/>
              <p:nvPr/>
            </p:nvSpPr>
            <p:spPr>
              <a:xfrm>
                <a:off x="7738130" y="2071507"/>
                <a:ext cx="83885" cy="92922"/>
              </a:xfrm>
              <a:custGeom>
                <a:rect b="b" l="l" r="r" t="t"/>
                <a:pathLst>
                  <a:path extrusionOk="0" h="123896" w="111847">
                    <a:moveTo>
                      <a:pt x="93445" y="35736"/>
                    </a:moveTo>
                    <a:cubicBezTo>
                      <a:pt x="114590" y="38847"/>
                      <a:pt x="119289" y="5954"/>
                      <a:pt x="98144" y="2843"/>
                    </a:cubicBezTo>
                    <a:cubicBezTo>
                      <a:pt x="76998" y="-269"/>
                      <a:pt x="53694" y="-2809"/>
                      <a:pt x="33564" y="6462"/>
                    </a:cubicBezTo>
                    <a:cubicBezTo>
                      <a:pt x="-33746" y="37069"/>
                      <a:pt x="10323" y="133145"/>
                      <a:pt x="76681" y="123175"/>
                    </a:cubicBezTo>
                    <a:cubicBezTo>
                      <a:pt x="98017" y="120826"/>
                      <a:pt x="93825" y="87615"/>
                      <a:pt x="72426" y="90219"/>
                    </a:cubicBezTo>
                    <a:cubicBezTo>
                      <a:pt x="2894" y="82281"/>
                      <a:pt x="33882" y="14908"/>
                      <a:pt x="93445" y="3573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1" name="Google Shape;1281;p11"/>
              <p:cNvSpPr/>
              <p:nvPr/>
            </p:nvSpPr>
            <p:spPr>
              <a:xfrm>
                <a:off x="8796581" y="3366409"/>
                <a:ext cx="129025" cy="216359"/>
              </a:xfrm>
              <a:custGeom>
                <a:rect b="b" l="l" r="r" t="t"/>
                <a:pathLst>
                  <a:path extrusionOk="0" h="288479" w="172033">
                    <a:moveTo>
                      <a:pt x="63175" y="190896"/>
                    </a:moveTo>
                    <a:cubicBezTo>
                      <a:pt x="43554" y="175866"/>
                      <a:pt x="31869" y="152727"/>
                      <a:pt x="31425" y="128032"/>
                    </a:cubicBezTo>
                    <a:cubicBezTo>
                      <a:pt x="65270" y="155273"/>
                      <a:pt x="139757" y="147082"/>
                      <a:pt x="136518" y="93233"/>
                    </a:cubicBezTo>
                    <a:cubicBezTo>
                      <a:pt x="123818" y="40084"/>
                      <a:pt x="40061" y="53165"/>
                      <a:pt x="23361" y="97933"/>
                    </a:cubicBezTo>
                    <a:cubicBezTo>
                      <a:pt x="-1595" y="61166"/>
                      <a:pt x="31362" y="5413"/>
                      <a:pt x="76574" y="16271"/>
                    </a:cubicBezTo>
                    <a:cubicBezTo>
                      <a:pt x="80574" y="16722"/>
                      <a:pt x="84194" y="13909"/>
                      <a:pt x="84765" y="9921"/>
                    </a:cubicBezTo>
                    <a:cubicBezTo>
                      <a:pt x="32187" y="-32433"/>
                      <a:pt x="-31821" y="71834"/>
                      <a:pt x="17963" y="115649"/>
                    </a:cubicBezTo>
                    <a:cubicBezTo>
                      <a:pt x="12184" y="148606"/>
                      <a:pt x="28504" y="183403"/>
                      <a:pt x="54920" y="203533"/>
                    </a:cubicBezTo>
                    <a:cubicBezTo>
                      <a:pt x="31616" y="223853"/>
                      <a:pt x="97211" y="320881"/>
                      <a:pt x="98799" y="277383"/>
                    </a:cubicBezTo>
                    <a:cubicBezTo>
                      <a:pt x="81463" y="260683"/>
                      <a:pt x="59682" y="238268"/>
                      <a:pt x="67049" y="212106"/>
                    </a:cubicBezTo>
                    <a:cubicBezTo>
                      <a:pt x="223322" y="298910"/>
                      <a:pt x="190874" y="97869"/>
                      <a:pt x="63175" y="190896"/>
                    </a:cubicBezTo>
                    <a:close/>
                    <a:moveTo>
                      <a:pt x="103053" y="184546"/>
                    </a:moveTo>
                    <a:cubicBezTo>
                      <a:pt x="211003" y="174323"/>
                      <a:pt x="147503" y="254396"/>
                      <a:pt x="75240" y="199278"/>
                    </a:cubicBezTo>
                    <a:cubicBezTo>
                      <a:pt x="82860" y="191855"/>
                      <a:pt x="92512" y="186896"/>
                      <a:pt x="102990" y="185054"/>
                    </a:cubicBezTo>
                    <a:close/>
                    <a:moveTo>
                      <a:pt x="79749" y="73421"/>
                    </a:moveTo>
                    <a:cubicBezTo>
                      <a:pt x="178555" y="79771"/>
                      <a:pt x="83241" y="165623"/>
                      <a:pt x="34156" y="110887"/>
                    </a:cubicBezTo>
                    <a:cubicBezTo>
                      <a:pt x="40759" y="90655"/>
                      <a:pt x="58540" y="76114"/>
                      <a:pt x="79685" y="7361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2" name="Google Shape;1282;p11"/>
              <p:cNvSpPr/>
              <p:nvPr/>
            </p:nvSpPr>
            <p:spPr>
              <a:xfrm>
                <a:off x="8916438" y="335761"/>
                <a:ext cx="96717" cy="94832"/>
              </a:xfrm>
              <a:custGeom>
                <a:rect b="b" l="l" r="r" t="t"/>
                <a:pathLst>
                  <a:path extrusionOk="0" h="126442" w="128956">
                    <a:moveTo>
                      <a:pt x="128409" y="72193"/>
                    </a:moveTo>
                    <a:cubicBezTo>
                      <a:pt x="133617" y="50730"/>
                      <a:pt x="100025" y="42983"/>
                      <a:pt x="94946" y="64636"/>
                    </a:cubicBezTo>
                    <a:cubicBezTo>
                      <a:pt x="62560" y="129216"/>
                      <a:pt x="8268" y="75241"/>
                      <a:pt x="49543" y="24885"/>
                    </a:cubicBezTo>
                    <a:cubicBezTo>
                      <a:pt x="60084" y="5835"/>
                      <a:pt x="29858" y="-10738"/>
                      <a:pt x="19317" y="8693"/>
                    </a:cubicBezTo>
                    <a:cubicBezTo>
                      <a:pt x="8776" y="28124"/>
                      <a:pt x="-1828" y="49587"/>
                      <a:pt x="267" y="72574"/>
                    </a:cubicBezTo>
                    <a:cubicBezTo>
                      <a:pt x="5728" y="148710"/>
                      <a:pt x="114440" y="140074"/>
                      <a:pt x="128409" y="7219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3" name="Google Shape;1283;p11"/>
              <p:cNvSpPr/>
              <p:nvPr/>
            </p:nvSpPr>
            <p:spPr>
              <a:xfrm>
                <a:off x="8913191" y="3120302"/>
                <a:ext cx="71666" cy="124037"/>
              </a:xfrm>
              <a:custGeom>
                <a:rect b="b" l="l" r="r" t="t"/>
                <a:pathLst>
                  <a:path extrusionOk="0" h="165382" w="95555">
                    <a:moveTo>
                      <a:pt x="21995" y="160835"/>
                    </a:moveTo>
                    <a:cubicBezTo>
                      <a:pt x="56285" y="117782"/>
                      <a:pt x="81176" y="68030"/>
                      <a:pt x="95083" y="14785"/>
                    </a:cubicBezTo>
                    <a:cubicBezTo>
                      <a:pt x="99274" y="-1090"/>
                      <a:pt x="74319" y="-6233"/>
                      <a:pt x="70191" y="9642"/>
                    </a:cubicBezTo>
                    <a:cubicBezTo>
                      <a:pt x="57364" y="58556"/>
                      <a:pt x="34440" y="104250"/>
                      <a:pt x="2945" y="143817"/>
                    </a:cubicBezTo>
                    <a:cubicBezTo>
                      <a:pt x="-7279" y="156581"/>
                      <a:pt x="11581" y="173662"/>
                      <a:pt x="21995" y="160835"/>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4" name="Google Shape;1284;p11"/>
              <p:cNvSpPr/>
              <p:nvPr/>
            </p:nvSpPr>
            <p:spPr>
              <a:xfrm>
                <a:off x="7415498" y="0"/>
                <a:ext cx="136112" cy="136397"/>
              </a:xfrm>
              <a:custGeom>
                <a:rect b="b" l="l" r="r" t="t"/>
                <a:pathLst>
                  <a:path extrusionOk="0" h="181863" w="181482">
                    <a:moveTo>
                      <a:pt x="66421" y="181864"/>
                    </a:moveTo>
                    <a:lnTo>
                      <a:pt x="181483" y="0"/>
                    </a:lnTo>
                    <a:lnTo>
                      <a:pt x="0" y="0"/>
                    </a:lnTo>
                    <a:lnTo>
                      <a:pt x="66421" y="181864"/>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5" name="Google Shape;1285;p11"/>
              <p:cNvSpPr/>
              <p:nvPr/>
            </p:nvSpPr>
            <p:spPr>
              <a:xfrm>
                <a:off x="6843027" y="301136"/>
                <a:ext cx="114216" cy="97250"/>
              </a:xfrm>
              <a:custGeom>
                <a:rect b="b" l="l" r="r" t="t"/>
                <a:pathLst>
                  <a:path extrusionOk="0" h="129667" w="152288">
                    <a:moveTo>
                      <a:pt x="24345" y="124582"/>
                    </a:moveTo>
                    <a:cubicBezTo>
                      <a:pt x="57238" y="83585"/>
                      <a:pt x="98322" y="49892"/>
                      <a:pt x="144995" y="25649"/>
                    </a:cubicBezTo>
                    <a:cubicBezTo>
                      <a:pt x="160108" y="17839"/>
                      <a:pt x="149376" y="-6101"/>
                      <a:pt x="134200" y="1456"/>
                    </a:cubicBezTo>
                    <a:cubicBezTo>
                      <a:pt x="83463" y="27919"/>
                      <a:pt x="38759" y="64686"/>
                      <a:pt x="3009" y="109406"/>
                    </a:cubicBezTo>
                    <a:cubicBezTo>
                      <a:pt x="-7913" y="122423"/>
                      <a:pt x="13613" y="137854"/>
                      <a:pt x="24345" y="12458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6" name="Google Shape;1286;p11"/>
              <p:cNvSpPr/>
              <p:nvPr/>
            </p:nvSpPr>
            <p:spPr>
              <a:xfrm>
                <a:off x="8014160" y="179221"/>
                <a:ext cx="116924" cy="81130"/>
              </a:xfrm>
              <a:custGeom>
                <a:rect b="b" l="l" r="r" t="t"/>
                <a:pathLst>
                  <a:path extrusionOk="0" h="108174" w="155898">
                    <a:moveTo>
                      <a:pt x="147553" y="83301"/>
                    </a:moveTo>
                    <a:cubicBezTo>
                      <a:pt x="100754" y="65702"/>
                      <a:pt x="58145" y="38612"/>
                      <a:pt x="22331" y="3735"/>
                    </a:cubicBezTo>
                    <a:cubicBezTo>
                      <a:pt x="10774" y="-7568"/>
                      <a:pt x="-7958" y="9323"/>
                      <a:pt x="3662" y="20690"/>
                    </a:cubicBezTo>
                    <a:cubicBezTo>
                      <a:pt x="42588" y="58705"/>
                      <a:pt x="89006" y="88202"/>
                      <a:pt x="139997" y="107304"/>
                    </a:cubicBezTo>
                    <a:cubicBezTo>
                      <a:pt x="155300" y="113019"/>
                      <a:pt x="162793" y="88952"/>
                      <a:pt x="147553" y="83301"/>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7" name="Google Shape;1287;p11"/>
              <p:cNvSpPr/>
              <p:nvPr/>
            </p:nvSpPr>
            <p:spPr>
              <a:xfrm>
                <a:off x="6918128" y="3147914"/>
                <a:ext cx="85021" cy="116517"/>
              </a:xfrm>
              <a:custGeom>
                <a:rect b="b" l="l" r="r" t="t"/>
                <a:pathLst>
                  <a:path extrusionOk="0" h="155356" w="113362">
                    <a:moveTo>
                      <a:pt x="88167" y="147260"/>
                    </a:moveTo>
                    <a:cubicBezTo>
                      <a:pt x="94517" y="162437"/>
                      <a:pt x="118520" y="154309"/>
                      <a:pt x="112360" y="139069"/>
                    </a:cubicBezTo>
                    <a:cubicBezTo>
                      <a:pt x="91596" y="88021"/>
                      <a:pt x="60354" y="41851"/>
                      <a:pt x="20794" y="3497"/>
                    </a:cubicBezTo>
                    <a:cubicBezTo>
                      <a:pt x="8983" y="-7934"/>
                      <a:pt x="-7781" y="11371"/>
                      <a:pt x="4030" y="22547"/>
                    </a:cubicBezTo>
                    <a:cubicBezTo>
                      <a:pt x="40415" y="57833"/>
                      <a:pt x="69054" y="100309"/>
                      <a:pt x="88167" y="147260"/>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8" name="Google Shape;1288;p11"/>
              <p:cNvSpPr/>
              <p:nvPr/>
            </p:nvSpPr>
            <p:spPr>
              <a:xfrm>
                <a:off x="8372931" y="1025625"/>
                <a:ext cx="66883" cy="134880"/>
              </a:xfrm>
              <a:custGeom>
                <a:rect b="b" l="l" r="r" t="t"/>
                <a:pathLst>
                  <a:path extrusionOk="0" h="179840" w="89177">
                    <a:moveTo>
                      <a:pt x="88926" y="165326"/>
                    </a:moveTo>
                    <a:cubicBezTo>
                      <a:pt x="78575" y="108132"/>
                      <a:pt x="56414" y="53718"/>
                      <a:pt x="23902" y="5560"/>
                    </a:cubicBezTo>
                    <a:cubicBezTo>
                      <a:pt x="14250" y="-8791"/>
                      <a:pt x="-7213" y="7529"/>
                      <a:pt x="2439" y="21880"/>
                    </a:cubicBezTo>
                    <a:cubicBezTo>
                      <a:pt x="32347" y="66095"/>
                      <a:pt x="52668" y="116050"/>
                      <a:pt x="62193" y="168565"/>
                    </a:cubicBezTo>
                    <a:cubicBezTo>
                      <a:pt x="65304" y="185519"/>
                      <a:pt x="92037" y="182471"/>
                      <a:pt x="88926" y="16532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9" name="Google Shape;1289;p11"/>
              <p:cNvSpPr/>
              <p:nvPr/>
            </p:nvSpPr>
            <p:spPr>
              <a:xfrm>
                <a:off x="8413718" y="2380690"/>
                <a:ext cx="103058" cy="85739"/>
              </a:xfrm>
              <a:custGeom>
                <a:rect b="b" l="l" r="r" t="t"/>
                <a:pathLst>
                  <a:path extrusionOk="0" h="114319" w="137411">
                    <a:moveTo>
                      <a:pt x="102107" y="90598"/>
                    </a:moveTo>
                    <a:cubicBezTo>
                      <a:pt x="106489" y="113077"/>
                      <a:pt x="141414" y="106155"/>
                      <a:pt x="137032" y="83676"/>
                    </a:cubicBezTo>
                    <a:cubicBezTo>
                      <a:pt x="132651" y="61197"/>
                      <a:pt x="127000" y="37004"/>
                      <a:pt x="110490" y="19795"/>
                    </a:cubicBezTo>
                    <a:cubicBezTo>
                      <a:pt x="55689" y="-37355"/>
                      <a:pt x="-25718" y="41131"/>
                      <a:pt x="7874" y="104695"/>
                    </a:cubicBezTo>
                    <a:cubicBezTo>
                      <a:pt x="17843" y="125332"/>
                      <a:pt x="49847" y="109394"/>
                      <a:pt x="39624" y="88693"/>
                    </a:cubicBezTo>
                    <a:cubicBezTo>
                      <a:pt x="23050" y="15668"/>
                      <a:pt x="102044" y="23097"/>
                      <a:pt x="102107" y="9059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11"/>
              <p:cNvSpPr/>
              <p:nvPr/>
            </p:nvSpPr>
            <p:spPr>
              <a:xfrm>
                <a:off x="7452502" y="1716173"/>
                <a:ext cx="54757" cy="133519"/>
              </a:xfrm>
              <a:custGeom>
                <a:rect b="b" l="l" r="r" t="t"/>
                <a:pathLst>
                  <a:path extrusionOk="0" h="178025" w="73009">
                    <a:moveTo>
                      <a:pt x="49341" y="6279"/>
                    </a:moveTo>
                    <a:cubicBezTo>
                      <a:pt x="22100" y="55205"/>
                      <a:pt x="5272" y="109269"/>
                      <a:pt x="65" y="165029"/>
                    </a:cubicBezTo>
                    <a:cubicBezTo>
                      <a:pt x="-1459" y="181666"/>
                      <a:pt x="24449" y="182682"/>
                      <a:pt x="25973" y="166045"/>
                    </a:cubicBezTo>
                    <a:cubicBezTo>
                      <a:pt x="30799" y="114895"/>
                      <a:pt x="46229" y="65308"/>
                      <a:pt x="71249" y="20439"/>
                    </a:cubicBezTo>
                    <a:cubicBezTo>
                      <a:pt x="79313" y="5707"/>
                      <a:pt x="57532" y="-8580"/>
                      <a:pt x="49341" y="627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1" name="Google Shape;1291;p11"/>
              <p:cNvSpPr/>
              <p:nvPr/>
            </p:nvSpPr>
            <p:spPr>
              <a:xfrm>
                <a:off x="1618242" y="3603015"/>
                <a:ext cx="77546" cy="127963"/>
              </a:xfrm>
              <a:custGeom>
                <a:rect b="b" l="l" r="r" t="t"/>
                <a:pathLst>
                  <a:path extrusionOk="0" h="170617" w="103395">
                    <a:moveTo>
                      <a:pt x="80782" y="4517"/>
                    </a:moveTo>
                    <a:cubicBezTo>
                      <a:pt x="43920" y="48523"/>
                      <a:pt x="16609" y="99704"/>
                      <a:pt x="582" y="154822"/>
                    </a:cubicBezTo>
                    <a:cubicBezTo>
                      <a:pt x="-4181" y="171269"/>
                      <a:pt x="21727" y="177238"/>
                      <a:pt x="26490" y="161172"/>
                    </a:cubicBezTo>
                    <a:cubicBezTo>
                      <a:pt x="41215" y="110550"/>
                      <a:pt x="66298" y="63541"/>
                      <a:pt x="100150" y="23123"/>
                    </a:cubicBezTo>
                    <a:cubicBezTo>
                      <a:pt x="111072" y="9788"/>
                      <a:pt x="91831" y="-8627"/>
                      <a:pt x="80782" y="451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2" name="Google Shape;1292;p11"/>
              <p:cNvSpPr/>
              <p:nvPr/>
            </p:nvSpPr>
            <p:spPr>
              <a:xfrm>
                <a:off x="4796075" y="2424160"/>
                <a:ext cx="173354" cy="166354"/>
              </a:xfrm>
              <a:custGeom>
                <a:rect b="b" l="l" r="r" t="t"/>
                <a:pathLst>
                  <a:path extrusionOk="0" h="221805" w="231139">
                    <a:moveTo>
                      <a:pt x="0" y="221805"/>
                    </a:moveTo>
                    <a:lnTo>
                      <a:pt x="231140" y="171577"/>
                    </a:lnTo>
                    <a:lnTo>
                      <a:pt x="105092" y="0"/>
                    </a:lnTo>
                    <a:lnTo>
                      <a:pt x="0" y="221805"/>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3" name="Google Shape;1293;p11"/>
              <p:cNvSpPr/>
              <p:nvPr/>
            </p:nvSpPr>
            <p:spPr>
              <a:xfrm>
                <a:off x="1433500" y="2031271"/>
                <a:ext cx="131833" cy="76128"/>
              </a:xfrm>
              <a:custGeom>
                <a:rect b="b" l="l" r="r" t="t"/>
                <a:pathLst>
                  <a:path extrusionOk="0" h="101504" w="175778">
                    <a:moveTo>
                      <a:pt x="165561" y="74462"/>
                    </a:moveTo>
                    <a:cubicBezTo>
                      <a:pt x="113580" y="60835"/>
                      <a:pt x="65009" y="36527"/>
                      <a:pt x="22940" y="3088"/>
                    </a:cubicBezTo>
                    <a:cubicBezTo>
                      <a:pt x="9351" y="-7707"/>
                      <a:pt x="-8810" y="12422"/>
                      <a:pt x="4843" y="23281"/>
                    </a:cubicBezTo>
                    <a:cubicBezTo>
                      <a:pt x="50620" y="59711"/>
                      <a:pt x="103503" y="86184"/>
                      <a:pt x="160100" y="101005"/>
                    </a:cubicBezTo>
                    <a:cubicBezTo>
                      <a:pt x="176928" y="105450"/>
                      <a:pt x="182389" y="78907"/>
                      <a:pt x="165561" y="7446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11"/>
              <p:cNvSpPr/>
              <p:nvPr/>
            </p:nvSpPr>
            <p:spPr>
              <a:xfrm>
                <a:off x="0" y="4946995"/>
                <a:ext cx="161529" cy="114303"/>
              </a:xfrm>
              <a:custGeom>
                <a:rect b="b" l="l" r="r" t="t"/>
                <a:pathLst>
                  <a:path extrusionOk="0" h="152404" w="215372">
                    <a:moveTo>
                      <a:pt x="0" y="152404"/>
                    </a:moveTo>
                    <a:cubicBezTo>
                      <a:pt x="7081" y="150562"/>
                      <a:pt x="13729" y="147387"/>
                      <a:pt x="19558" y="142943"/>
                    </a:cubicBezTo>
                    <a:cubicBezTo>
                      <a:pt x="52705" y="155643"/>
                      <a:pt x="92456" y="145991"/>
                      <a:pt x="118872" y="122623"/>
                    </a:cubicBezTo>
                    <a:cubicBezTo>
                      <a:pt x="135192" y="151198"/>
                      <a:pt x="250000" y="103001"/>
                      <a:pt x="204978" y="92270"/>
                    </a:cubicBezTo>
                    <a:cubicBezTo>
                      <a:pt x="184023" y="106874"/>
                      <a:pt x="156083" y="124909"/>
                      <a:pt x="130429" y="111320"/>
                    </a:cubicBezTo>
                    <a:cubicBezTo>
                      <a:pt x="253429" y="-33079"/>
                      <a:pt x="37084" y="-41080"/>
                      <a:pt x="107506" y="111320"/>
                    </a:cubicBezTo>
                    <a:cubicBezTo>
                      <a:pt x="87701" y="128528"/>
                      <a:pt x="61166" y="135767"/>
                      <a:pt x="35370" y="131068"/>
                    </a:cubicBezTo>
                    <a:cubicBezTo>
                      <a:pt x="70803" y="101477"/>
                      <a:pt x="77534" y="22102"/>
                      <a:pt x="21019" y="14292"/>
                    </a:cubicBezTo>
                    <a:cubicBezTo>
                      <a:pt x="13602" y="14737"/>
                      <a:pt x="6396" y="16895"/>
                      <a:pt x="0" y="20705"/>
                    </a:cubicBezTo>
                    <a:lnTo>
                      <a:pt x="0" y="42803"/>
                    </a:lnTo>
                    <a:cubicBezTo>
                      <a:pt x="30671" y="-4251"/>
                      <a:pt x="77470" y="90682"/>
                      <a:pt x="18225" y="125353"/>
                    </a:cubicBezTo>
                    <a:cubicBezTo>
                      <a:pt x="11063" y="121543"/>
                      <a:pt x="4840" y="116146"/>
                      <a:pt x="0" y="109605"/>
                    </a:cubicBezTo>
                    <a:lnTo>
                      <a:pt x="0" y="132148"/>
                    </a:lnTo>
                    <a:lnTo>
                      <a:pt x="2286" y="133736"/>
                    </a:lnTo>
                    <a:lnTo>
                      <a:pt x="0" y="134624"/>
                    </a:lnTo>
                    <a:close/>
                    <a:moveTo>
                      <a:pt x="118872" y="100969"/>
                    </a:moveTo>
                    <a:cubicBezTo>
                      <a:pt x="112507" y="91444"/>
                      <a:pt x="109184" y="80268"/>
                      <a:pt x="109347" y="68838"/>
                    </a:cubicBezTo>
                    <a:cubicBezTo>
                      <a:pt x="121095" y="-45526"/>
                      <a:pt x="191516" y="37151"/>
                      <a:pt x="118872" y="10096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11"/>
              <p:cNvSpPr/>
              <p:nvPr/>
            </p:nvSpPr>
            <p:spPr>
              <a:xfrm>
                <a:off x="0" y="1738264"/>
                <a:ext cx="90011" cy="151543"/>
              </a:xfrm>
              <a:custGeom>
                <a:rect b="b" l="l" r="r" t="t"/>
                <a:pathLst>
                  <a:path extrusionOk="0" h="202057" w="120014">
                    <a:moveTo>
                      <a:pt x="52134" y="202057"/>
                    </a:moveTo>
                    <a:lnTo>
                      <a:pt x="120015" y="0"/>
                    </a:lnTo>
                    <a:lnTo>
                      <a:pt x="0" y="20701"/>
                    </a:lnTo>
                    <a:lnTo>
                      <a:pt x="0" y="154115"/>
                    </a:lnTo>
                    <a:lnTo>
                      <a:pt x="52134" y="202057"/>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11"/>
              <p:cNvSpPr/>
              <p:nvPr/>
            </p:nvSpPr>
            <p:spPr>
              <a:xfrm>
                <a:off x="8966018" y="873755"/>
                <a:ext cx="177981" cy="205109"/>
              </a:xfrm>
              <a:custGeom>
                <a:rect b="b" l="l" r="r" t="t"/>
                <a:pathLst>
                  <a:path extrusionOk="0" h="273478" w="237308">
                    <a:moveTo>
                      <a:pt x="197239" y="92293"/>
                    </a:moveTo>
                    <a:cubicBezTo>
                      <a:pt x="197239" y="74195"/>
                      <a:pt x="242769" y="-11784"/>
                      <a:pt x="202256" y="1361"/>
                    </a:cubicBezTo>
                    <a:lnTo>
                      <a:pt x="137994" y="49303"/>
                    </a:lnTo>
                    <a:cubicBezTo>
                      <a:pt x="48396" y="-11339"/>
                      <a:pt x="34490" y="-10069"/>
                      <a:pt x="75827" y="95658"/>
                    </a:cubicBezTo>
                    <a:cubicBezTo>
                      <a:pt x="-40568" y="175351"/>
                      <a:pt x="-16946" y="169826"/>
                      <a:pt x="105609" y="190908"/>
                    </a:cubicBezTo>
                    <a:cubicBezTo>
                      <a:pt x="131009" y="291238"/>
                      <a:pt x="140407" y="308701"/>
                      <a:pt x="167966" y="195417"/>
                    </a:cubicBezTo>
                    <a:cubicBezTo>
                      <a:pt x="196859" y="195417"/>
                      <a:pt x="219719" y="195417"/>
                      <a:pt x="237308" y="194020"/>
                    </a:cubicBezTo>
                    <a:lnTo>
                      <a:pt x="237308" y="125821"/>
                    </a:lnTo>
                    <a:cubicBezTo>
                      <a:pt x="225752" y="116042"/>
                      <a:pt x="212352" y="104993"/>
                      <a:pt x="197239" y="9229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11"/>
              <p:cNvSpPr/>
              <p:nvPr/>
            </p:nvSpPr>
            <p:spPr>
              <a:xfrm>
                <a:off x="6490716" y="5004053"/>
                <a:ext cx="142588" cy="139446"/>
              </a:xfrm>
              <a:custGeom>
                <a:rect b="b" l="l" r="r" t="t"/>
                <a:pathLst>
                  <a:path extrusionOk="0" h="185928" w="190118">
                    <a:moveTo>
                      <a:pt x="186817" y="0"/>
                    </a:moveTo>
                    <a:lnTo>
                      <a:pt x="0" y="149352"/>
                    </a:lnTo>
                    <a:lnTo>
                      <a:pt x="70803" y="185928"/>
                    </a:lnTo>
                    <a:lnTo>
                      <a:pt x="190119" y="185928"/>
                    </a:lnTo>
                    <a:lnTo>
                      <a:pt x="186817" y="0"/>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11"/>
              <p:cNvSpPr/>
              <p:nvPr/>
            </p:nvSpPr>
            <p:spPr>
              <a:xfrm>
                <a:off x="703926" y="3903473"/>
                <a:ext cx="166927" cy="163702"/>
              </a:xfrm>
              <a:custGeom>
                <a:rect b="b" l="l" r="r" t="t"/>
                <a:pathLst>
                  <a:path extrusionOk="0" h="218269" w="222569">
                    <a:moveTo>
                      <a:pt x="156362" y="218270"/>
                    </a:moveTo>
                    <a:cubicBezTo>
                      <a:pt x="190461" y="202966"/>
                      <a:pt x="248754" y="68346"/>
                      <a:pt x="209448" y="16911"/>
                    </a:cubicBezTo>
                    <a:cubicBezTo>
                      <a:pt x="174523" y="-22840"/>
                      <a:pt x="118706" y="14435"/>
                      <a:pt x="108419" y="57170"/>
                    </a:cubicBezTo>
                    <a:cubicBezTo>
                      <a:pt x="-69127" y="-297"/>
                      <a:pt x="-11151" y="210650"/>
                      <a:pt x="156362" y="218270"/>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11"/>
              <p:cNvSpPr/>
              <p:nvPr/>
            </p:nvSpPr>
            <p:spPr>
              <a:xfrm>
                <a:off x="299878" y="1238856"/>
                <a:ext cx="140989" cy="42351"/>
              </a:xfrm>
              <a:custGeom>
                <a:rect b="b" l="l" r="r" t="t"/>
                <a:pathLst>
                  <a:path extrusionOk="0" h="56468" w="187985">
                    <a:moveTo>
                      <a:pt x="7642" y="25226"/>
                    </a:moveTo>
                    <a:cubicBezTo>
                      <a:pt x="61031" y="47172"/>
                      <a:pt x="118402" y="57770"/>
                      <a:pt x="176107" y="56341"/>
                    </a:cubicBezTo>
                    <a:cubicBezTo>
                      <a:pt x="193316" y="55897"/>
                      <a:pt x="191157" y="29227"/>
                      <a:pt x="173949" y="29671"/>
                    </a:cubicBezTo>
                    <a:cubicBezTo>
                      <a:pt x="120960" y="31011"/>
                      <a:pt x="68276" y="21276"/>
                      <a:pt x="19262" y="1096"/>
                    </a:cubicBezTo>
                    <a:cubicBezTo>
                      <a:pt x="3324" y="-5381"/>
                      <a:pt x="-8360" y="18686"/>
                      <a:pt x="7642" y="2522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11"/>
              <p:cNvSpPr/>
              <p:nvPr/>
            </p:nvSpPr>
            <p:spPr>
              <a:xfrm>
                <a:off x="822942" y="2332265"/>
                <a:ext cx="161942" cy="183089"/>
              </a:xfrm>
              <a:custGeom>
                <a:rect b="b" l="l" r="r" t="t"/>
                <a:pathLst>
                  <a:path extrusionOk="0" h="244119" w="215923">
                    <a:moveTo>
                      <a:pt x="215923" y="137067"/>
                    </a:moveTo>
                    <a:cubicBezTo>
                      <a:pt x="215161" y="97380"/>
                      <a:pt x="107973" y="-15333"/>
                      <a:pt x="41362" y="1749"/>
                    </a:cubicBezTo>
                    <a:cubicBezTo>
                      <a:pt x="-11915" y="19338"/>
                      <a:pt x="1357" y="89252"/>
                      <a:pt x="38758" y="117065"/>
                    </a:cubicBezTo>
                    <a:cubicBezTo>
                      <a:pt x="-90718" y="266671"/>
                      <a:pt x="139342" y="297532"/>
                      <a:pt x="215923" y="13706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11"/>
              <p:cNvSpPr/>
              <p:nvPr/>
            </p:nvSpPr>
            <p:spPr>
              <a:xfrm>
                <a:off x="815244" y="844153"/>
                <a:ext cx="178355" cy="158591"/>
              </a:xfrm>
              <a:custGeom>
                <a:rect b="b" l="l" r="r" t="t"/>
                <a:pathLst>
                  <a:path extrusionOk="0" h="211455" w="237807">
                    <a:moveTo>
                      <a:pt x="0" y="72771"/>
                    </a:moveTo>
                    <a:lnTo>
                      <a:pt x="195390" y="211455"/>
                    </a:lnTo>
                    <a:lnTo>
                      <a:pt x="237808" y="0"/>
                    </a:lnTo>
                    <a:lnTo>
                      <a:pt x="0" y="72771"/>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11"/>
              <p:cNvSpPr/>
              <p:nvPr/>
            </p:nvSpPr>
            <p:spPr>
              <a:xfrm>
                <a:off x="3773464" y="2045779"/>
                <a:ext cx="203477" cy="135230"/>
              </a:xfrm>
              <a:custGeom>
                <a:rect b="b" l="l" r="r" t="t"/>
                <a:pathLst>
                  <a:path extrusionOk="0" h="180307" w="271303">
                    <a:moveTo>
                      <a:pt x="78686" y="123952"/>
                    </a:moveTo>
                    <a:cubicBezTo>
                      <a:pt x="102244" y="150177"/>
                      <a:pt x="141678" y="159321"/>
                      <a:pt x="175460" y="150495"/>
                    </a:cubicBezTo>
                    <a:cubicBezTo>
                      <a:pt x="177111" y="183071"/>
                      <a:pt x="299984" y="191833"/>
                      <a:pt x="265059" y="162242"/>
                    </a:cubicBezTo>
                    <a:cubicBezTo>
                      <a:pt x="240040" y="165735"/>
                      <a:pt x="207337" y="169164"/>
                      <a:pt x="190636" y="145923"/>
                    </a:cubicBezTo>
                    <a:cubicBezTo>
                      <a:pt x="363801" y="73470"/>
                      <a:pt x="176412" y="-30353"/>
                      <a:pt x="170317" y="135763"/>
                    </a:cubicBezTo>
                    <a:cubicBezTo>
                      <a:pt x="145145" y="142075"/>
                      <a:pt x="118462" y="136608"/>
                      <a:pt x="97799" y="120904"/>
                    </a:cubicBezTo>
                    <a:cubicBezTo>
                      <a:pt x="142249" y="110617"/>
                      <a:pt x="183779" y="43561"/>
                      <a:pt x="137360" y="11367"/>
                    </a:cubicBezTo>
                    <a:cubicBezTo>
                      <a:pt x="84909" y="-12446"/>
                      <a:pt x="41538" y="65088"/>
                      <a:pt x="67510" y="108014"/>
                    </a:cubicBezTo>
                    <a:cubicBezTo>
                      <a:pt x="20901" y="104711"/>
                      <a:pt x="-3801" y="41339"/>
                      <a:pt x="34617" y="10922"/>
                    </a:cubicBezTo>
                    <a:cubicBezTo>
                      <a:pt x="37621" y="7899"/>
                      <a:pt x="37621" y="3023"/>
                      <a:pt x="34617" y="0"/>
                    </a:cubicBezTo>
                    <a:cubicBezTo>
                      <a:pt x="-34471" y="15939"/>
                      <a:pt x="10106" y="136652"/>
                      <a:pt x="78686" y="123952"/>
                    </a:cubicBezTo>
                    <a:close/>
                    <a:moveTo>
                      <a:pt x="191144" y="98552"/>
                    </a:moveTo>
                    <a:cubicBezTo>
                      <a:pt x="252676" y="2858"/>
                      <a:pt x="277822" y="107315"/>
                      <a:pt x="185175" y="131127"/>
                    </a:cubicBezTo>
                    <a:cubicBezTo>
                      <a:pt x="183842" y="119977"/>
                      <a:pt x="185925" y="108687"/>
                      <a:pt x="191144" y="98742"/>
                    </a:cubicBezTo>
                    <a:close/>
                    <a:moveTo>
                      <a:pt x="84084" y="45593"/>
                    </a:moveTo>
                    <a:cubicBezTo>
                      <a:pt x="153934" y="-31940"/>
                      <a:pt x="162569" y="102743"/>
                      <a:pt x="85417" y="107633"/>
                    </a:cubicBezTo>
                    <a:cubicBezTo>
                      <a:pt x="72889" y="89059"/>
                      <a:pt x="72368" y="64878"/>
                      <a:pt x="84084" y="4578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11"/>
              <p:cNvSpPr/>
              <p:nvPr/>
            </p:nvSpPr>
            <p:spPr>
              <a:xfrm>
                <a:off x="4190121" y="610055"/>
                <a:ext cx="95348" cy="95803"/>
              </a:xfrm>
              <a:custGeom>
                <a:rect b="b" l="l" r="r" t="t"/>
                <a:pathLst>
                  <a:path extrusionOk="0" h="127737" w="127131">
                    <a:moveTo>
                      <a:pt x="125949" y="82514"/>
                    </a:moveTo>
                    <a:cubicBezTo>
                      <a:pt x="133633" y="62067"/>
                      <a:pt x="101629" y="50446"/>
                      <a:pt x="94199" y="71020"/>
                    </a:cubicBezTo>
                    <a:cubicBezTo>
                      <a:pt x="54639" y="130393"/>
                      <a:pt x="7903" y="71020"/>
                      <a:pt x="54512" y="26570"/>
                    </a:cubicBezTo>
                    <a:cubicBezTo>
                      <a:pt x="67212" y="8790"/>
                      <a:pt x="39462" y="-10768"/>
                      <a:pt x="26826" y="7012"/>
                    </a:cubicBezTo>
                    <a:cubicBezTo>
                      <a:pt x="14189" y="24792"/>
                      <a:pt x="1426" y="44541"/>
                      <a:pt x="92" y="67274"/>
                    </a:cubicBezTo>
                    <a:cubicBezTo>
                      <a:pt x="-3591" y="142648"/>
                      <a:pt x="104042" y="147347"/>
                      <a:pt x="125949" y="8251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11"/>
              <p:cNvSpPr/>
              <p:nvPr/>
            </p:nvSpPr>
            <p:spPr>
              <a:xfrm>
                <a:off x="3774938" y="3541856"/>
                <a:ext cx="49535" cy="137379"/>
              </a:xfrm>
              <a:custGeom>
                <a:rect b="b" l="l" r="r" t="t"/>
                <a:pathLst>
                  <a:path extrusionOk="0" h="183172" w="66046">
                    <a:moveTo>
                      <a:pt x="64529" y="163469"/>
                    </a:moveTo>
                    <a:cubicBezTo>
                      <a:pt x="41517" y="116491"/>
                      <a:pt x="28544" y="65240"/>
                      <a:pt x="26429" y="12973"/>
                    </a:cubicBezTo>
                    <a:cubicBezTo>
                      <a:pt x="25731" y="-3917"/>
                      <a:pt x="-685" y="-4553"/>
                      <a:pt x="14" y="12465"/>
                    </a:cubicBezTo>
                    <a:cubicBezTo>
                      <a:pt x="2274" y="69355"/>
                      <a:pt x="16352" y="125146"/>
                      <a:pt x="41352" y="176296"/>
                    </a:cubicBezTo>
                    <a:cubicBezTo>
                      <a:pt x="48972" y="191599"/>
                      <a:pt x="72150" y="178709"/>
                      <a:pt x="64529" y="16346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11"/>
              <p:cNvSpPr/>
              <p:nvPr/>
            </p:nvSpPr>
            <p:spPr>
              <a:xfrm>
                <a:off x="5217155" y="2010285"/>
                <a:ext cx="69712" cy="119420"/>
              </a:xfrm>
              <a:custGeom>
                <a:rect b="b" l="l" r="r" t="t"/>
                <a:pathLst>
                  <a:path extrusionOk="0" h="159227" w="92949">
                    <a:moveTo>
                      <a:pt x="90071" y="138448"/>
                    </a:moveTo>
                    <a:cubicBezTo>
                      <a:pt x="59528" y="100380"/>
                      <a:pt x="37239" y="56406"/>
                      <a:pt x="24539" y="9289"/>
                    </a:cubicBezTo>
                    <a:cubicBezTo>
                      <a:pt x="20475" y="-5951"/>
                      <a:pt x="-3655" y="-1125"/>
                      <a:pt x="473" y="14242"/>
                    </a:cubicBezTo>
                    <a:cubicBezTo>
                      <a:pt x="14189" y="65557"/>
                      <a:pt x="38509" y="113436"/>
                      <a:pt x="71783" y="154831"/>
                    </a:cubicBezTo>
                    <a:cubicBezTo>
                      <a:pt x="81689" y="167214"/>
                      <a:pt x="100041" y="150767"/>
                      <a:pt x="90071" y="13844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11"/>
              <p:cNvSpPr/>
              <p:nvPr/>
            </p:nvSpPr>
            <p:spPr>
              <a:xfrm>
                <a:off x="3716936" y="678122"/>
                <a:ext cx="84455" cy="81989"/>
              </a:xfrm>
              <a:custGeom>
                <a:rect b="b" l="l" r="r" t="t"/>
                <a:pathLst>
                  <a:path extrusionOk="0" h="109319" w="112607">
                    <a:moveTo>
                      <a:pt x="112275" y="43384"/>
                    </a:moveTo>
                    <a:cubicBezTo>
                      <a:pt x="111697" y="35872"/>
                      <a:pt x="109391" y="28588"/>
                      <a:pt x="105544" y="22111"/>
                    </a:cubicBezTo>
                    <a:cubicBezTo>
                      <a:pt x="75635" y="-29959"/>
                      <a:pt x="-21837" y="18746"/>
                      <a:pt x="4451" y="77229"/>
                    </a:cubicBezTo>
                    <a:cubicBezTo>
                      <a:pt x="28835" y="138888"/>
                      <a:pt x="118751" y="102883"/>
                      <a:pt x="112275" y="4338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11"/>
              <p:cNvSpPr/>
              <p:nvPr/>
            </p:nvSpPr>
            <p:spPr>
              <a:xfrm>
                <a:off x="2302906" y="540829"/>
                <a:ext cx="178594" cy="138208"/>
              </a:xfrm>
              <a:custGeom>
                <a:rect b="b" l="l" r="r" t="t"/>
                <a:pathLst>
                  <a:path extrusionOk="0" h="184277" w="238125">
                    <a:moveTo>
                      <a:pt x="0" y="6096"/>
                    </a:moveTo>
                    <a:lnTo>
                      <a:pt x="144717" y="184277"/>
                    </a:lnTo>
                    <a:lnTo>
                      <a:pt x="238125" y="0"/>
                    </a:lnTo>
                    <a:lnTo>
                      <a:pt x="0" y="6096"/>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11"/>
              <p:cNvSpPr/>
              <p:nvPr/>
            </p:nvSpPr>
            <p:spPr>
              <a:xfrm>
                <a:off x="2516630" y="832684"/>
                <a:ext cx="223642" cy="101787"/>
              </a:xfrm>
              <a:custGeom>
                <a:rect b="b" l="l" r="r" t="t"/>
                <a:pathLst>
                  <a:path extrusionOk="0" h="135716" w="298190">
                    <a:moveTo>
                      <a:pt x="196428" y="11038"/>
                    </a:moveTo>
                    <a:cubicBezTo>
                      <a:pt x="166012" y="-6234"/>
                      <a:pt x="126070" y="-2360"/>
                      <a:pt x="97051" y="16562"/>
                    </a:cubicBezTo>
                    <a:cubicBezTo>
                      <a:pt x="85239" y="-13536"/>
                      <a:pt x="-33124" y="17007"/>
                      <a:pt x="9039" y="33771"/>
                    </a:cubicBezTo>
                    <a:cubicBezTo>
                      <a:pt x="31519" y="22595"/>
                      <a:pt x="61173" y="9070"/>
                      <a:pt x="84224" y="25706"/>
                    </a:cubicBezTo>
                    <a:cubicBezTo>
                      <a:pt x="-55794" y="148452"/>
                      <a:pt x="153248" y="186996"/>
                      <a:pt x="106576" y="28818"/>
                    </a:cubicBezTo>
                    <a:cubicBezTo>
                      <a:pt x="128235" y="14931"/>
                      <a:pt x="155045" y="11660"/>
                      <a:pt x="179410" y="19928"/>
                    </a:cubicBezTo>
                    <a:cubicBezTo>
                      <a:pt x="140739" y="43614"/>
                      <a:pt x="122958" y="119814"/>
                      <a:pt x="176743" y="135434"/>
                    </a:cubicBezTo>
                    <a:cubicBezTo>
                      <a:pt x="233893" y="141276"/>
                      <a:pt x="249958" y="54662"/>
                      <a:pt x="211858" y="22531"/>
                    </a:cubicBezTo>
                    <a:cubicBezTo>
                      <a:pt x="256753" y="10911"/>
                      <a:pt x="299997" y="62790"/>
                      <a:pt x="273454" y="103494"/>
                    </a:cubicBezTo>
                    <a:cubicBezTo>
                      <a:pt x="271580" y="107298"/>
                      <a:pt x="273142" y="111901"/>
                      <a:pt x="276946" y="113781"/>
                    </a:cubicBezTo>
                    <a:cubicBezTo>
                      <a:pt x="336954" y="77205"/>
                      <a:pt x="256944" y="-22554"/>
                      <a:pt x="196428" y="11038"/>
                    </a:cubicBezTo>
                    <a:close/>
                    <a:moveTo>
                      <a:pt x="98892" y="70156"/>
                    </a:moveTo>
                    <a:cubicBezTo>
                      <a:pt x="71143" y="179631"/>
                      <a:pt x="14564" y="89206"/>
                      <a:pt x="94193" y="37645"/>
                    </a:cubicBezTo>
                    <a:cubicBezTo>
                      <a:pt x="99000" y="47760"/>
                      <a:pt x="100639" y="59095"/>
                      <a:pt x="98892" y="70156"/>
                    </a:cubicBezTo>
                    <a:close/>
                    <a:moveTo>
                      <a:pt x="216304" y="86222"/>
                    </a:moveTo>
                    <a:cubicBezTo>
                      <a:pt x="175283" y="181091"/>
                      <a:pt x="124419" y="57329"/>
                      <a:pt x="195476" y="28310"/>
                    </a:cubicBezTo>
                    <a:cubicBezTo>
                      <a:pt x="213014" y="41969"/>
                      <a:pt x="221041" y="64562"/>
                      <a:pt x="216050" y="8622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11"/>
              <p:cNvSpPr/>
              <p:nvPr/>
            </p:nvSpPr>
            <p:spPr>
              <a:xfrm>
                <a:off x="3269851" y="4151743"/>
                <a:ext cx="81800" cy="99439"/>
              </a:xfrm>
              <a:custGeom>
                <a:rect b="b" l="l" r="r" t="t"/>
                <a:pathLst>
                  <a:path extrusionOk="0" h="132585" w="109067">
                    <a:moveTo>
                      <a:pt x="20046" y="98316"/>
                    </a:moveTo>
                    <a:cubicBezTo>
                      <a:pt x="-1862" y="101682"/>
                      <a:pt x="3536" y="135718"/>
                      <a:pt x="25507" y="132352"/>
                    </a:cubicBezTo>
                    <a:cubicBezTo>
                      <a:pt x="47478" y="128987"/>
                      <a:pt x="71037" y="124351"/>
                      <a:pt x="88372" y="108984"/>
                    </a:cubicBezTo>
                    <a:cubicBezTo>
                      <a:pt x="145522" y="58184"/>
                      <a:pt x="72751" y="-23667"/>
                      <a:pt x="9950" y="6495"/>
                    </a:cubicBezTo>
                    <a:cubicBezTo>
                      <a:pt x="-10434" y="15322"/>
                      <a:pt x="3600" y="46945"/>
                      <a:pt x="24237" y="37864"/>
                    </a:cubicBezTo>
                    <a:cubicBezTo>
                      <a:pt x="95548" y="24466"/>
                      <a:pt x="85197" y="100729"/>
                      <a:pt x="20046" y="9831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11"/>
              <p:cNvSpPr/>
              <p:nvPr/>
            </p:nvSpPr>
            <p:spPr>
              <a:xfrm>
                <a:off x="2307326" y="3170861"/>
                <a:ext cx="86593" cy="170406"/>
              </a:xfrm>
              <a:custGeom>
                <a:rect b="b" l="l" r="r" t="t"/>
                <a:pathLst>
                  <a:path extrusionOk="0" h="227208" w="115457">
                    <a:moveTo>
                      <a:pt x="113868" y="44592"/>
                    </a:moveTo>
                    <a:cubicBezTo>
                      <a:pt x="48273" y="-16686"/>
                      <a:pt x="-46787" y="-14654"/>
                      <a:pt x="83452" y="49735"/>
                    </a:cubicBezTo>
                    <a:cubicBezTo>
                      <a:pt x="-29388" y="87835"/>
                      <a:pt x="-26340" y="105425"/>
                      <a:pt x="83769" y="143271"/>
                    </a:cubicBezTo>
                    <a:cubicBezTo>
                      <a:pt x="-153022" y="236489"/>
                      <a:pt x="256870" y="250903"/>
                      <a:pt x="43828" y="192293"/>
                    </a:cubicBezTo>
                    <a:cubicBezTo>
                      <a:pt x="150825" y="137492"/>
                      <a:pt x="128600" y="135143"/>
                      <a:pt x="29985" y="96281"/>
                    </a:cubicBezTo>
                    <a:cubicBezTo>
                      <a:pt x="49987" y="76596"/>
                      <a:pt x="127457" y="77485"/>
                      <a:pt x="113868" y="4459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1" name="Google Shape;1311;p11"/>
              <p:cNvSpPr/>
              <p:nvPr/>
            </p:nvSpPr>
            <p:spPr>
              <a:xfrm>
                <a:off x="3362568" y="2912701"/>
                <a:ext cx="97043" cy="78697"/>
              </a:xfrm>
              <a:custGeom>
                <a:rect b="b" l="l" r="r" t="t"/>
                <a:pathLst>
                  <a:path extrusionOk="0" h="104929" w="129390">
                    <a:moveTo>
                      <a:pt x="129279" y="85147"/>
                    </a:moveTo>
                    <a:cubicBezTo>
                      <a:pt x="126929" y="63303"/>
                      <a:pt x="123564" y="40063"/>
                      <a:pt x="109276" y="22409"/>
                    </a:cubicBezTo>
                    <a:cubicBezTo>
                      <a:pt x="62032" y="-36201"/>
                      <a:pt x="-21534" y="31617"/>
                      <a:pt x="5136" y="94545"/>
                    </a:cubicBezTo>
                    <a:cubicBezTo>
                      <a:pt x="12883" y="114929"/>
                      <a:pt x="44570" y="102419"/>
                      <a:pt x="36569" y="81845"/>
                    </a:cubicBezTo>
                    <a:cubicBezTo>
                      <a:pt x="26726" y="11233"/>
                      <a:pt x="101022" y="24695"/>
                      <a:pt x="95624" y="88703"/>
                    </a:cubicBezTo>
                    <a:cubicBezTo>
                      <a:pt x="97973" y="110547"/>
                      <a:pt x="131565" y="106674"/>
                      <a:pt x="129279" y="8514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11"/>
              <p:cNvSpPr/>
              <p:nvPr/>
            </p:nvSpPr>
            <p:spPr>
              <a:xfrm>
                <a:off x="3271579" y="3584164"/>
                <a:ext cx="204861" cy="200875"/>
              </a:xfrm>
              <a:custGeom>
                <a:rect b="b" l="l" r="r" t="t"/>
                <a:pathLst>
                  <a:path extrusionOk="0" h="267834" w="273148">
                    <a:moveTo>
                      <a:pt x="183986" y="185798"/>
                    </a:moveTo>
                    <a:cubicBezTo>
                      <a:pt x="285586" y="209166"/>
                      <a:pt x="305653" y="208531"/>
                      <a:pt x="216625" y="131950"/>
                    </a:cubicBezTo>
                    <a:cubicBezTo>
                      <a:pt x="290603" y="-11115"/>
                      <a:pt x="267997" y="2347"/>
                      <a:pt x="137568" y="58481"/>
                    </a:cubicBezTo>
                    <a:cubicBezTo>
                      <a:pt x="121248" y="50289"/>
                      <a:pt x="65115" y="-30102"/>
                      <a:pt x="58256" y="12253"/>
                    </a:cubicBezTo>
                    <a:cubicBezTo>
                      <a:pt x="62829" y="38796"/>
                      <a:pt x="67356" y="65339"/>
                      <a:pt x="71846" y="91882"/>
                    </a:cubicBezTo>
                    <a:cubicBezTo>
                      <a:pt x="-23404" y="144460"/>
                      <a:pt x="-28802" y="157604"/>
                      <a:pt x="84990" y="168907"/>
                    </a:cubicBezTo>
                    <a:cubicBezTo>
                      <a:pt x="103151" y="309814"/>
                      <a:pt x="109056" y="286128"/>
                      <a:pt x="183986" y="18579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11"/>
              <p:cNvSpPr/>
              <p:nvPr/>
            </p:nvSpPr>
            <p:spPr>
              <a:xfrm>
                <a:off x="2485254" y="4339780"/>
                <a:ext cx="165292" cy="124926"/>
              </a:xfrm>
              <a:custGeom>
                <a:rect b="b" l="l" r="r" t="t"/>
                <a:pathLst>
                  <a:path extrusionOk="0" h="166568" w="220389">
                    <a:moveTo>
                      <a:pt x="163206" y="133350"/>
                    </a:moveTo>
                    <a:cubicBezTo>
                      <a:pt x="176414" y="19939"/>
                      <a:pt x="163206" y="36385"/>
                      <a:pt x="80148" y="93535"/>
                    </a:cubicBezTo>
                    <a:cubicBezTo>
                      <a:pt x="75131" y="67373"/>
                      <a:pt x="116978" y="6795"/>
                      <a:pt x="83577" y="0"/>
                    </a:cubicBezTo>
                    <a:cubicBezTo>
                      <a:pt x="646" y="19431"/>
                      <a:pt x="-47995" y="95250"/>
                      <a:pt x="71639" y="26734"/>
                    </a:cubicBezTo>
                    <a:cubicBezTo>
                      <a:pt x="41921" y="135827"/>
                      <a:pt x="57542" y="142811"/>
                      <a:pt x="145617" y="75883"/>
                    </a:cubicBezTo>
                    <a:cubicBezTo>
                      <a:pt x="94118" y="312039"/>
                      <a:pt x="322019" y="-3873"/>
                      <a:pt x="163206" y="133350"/>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11"/>
              <p:cNvSpPr/>
              <p:nvPr/>
            </p:nvSpPr>
            <p:spPr>
              <a:xfrm>
                <a:off x="2842397" y="2491866"/>
                <a:ext cx="146277" cy="228511"/>
              </a:xfrm>
              <a:custGeom>
                <a:rect b="b" l="l" r="r" t="t"/>
                <a:pathLst>
                  <a:path extrusionOk="0" h="304682" w="195036">
                    <a:moveTo>
                      <a:pt x="47568" y="211859"/>
                    </a:moveTo>
                    <a:cubicBezTo>
                      <a:pt x="66046" y="267421"/>
                      <a:pt x="153867" y="246148"/>
                      <a:pt x="167774" y="196999"/>
                    </a:cubicBezTo>
                    <a:cubicBezTo>
                      <a:pt x="197555" y="234020"/>
                      <a:pt x="167329" y="296314"/>
                      <a:pt x="118180" y="288693"/>
                    </a:cubicBezTo>
                    <a:cubicBezTo>
                      <a:pt x="113856" y="288547"/>
                      <a:pt x="110224" y="291925"/>
                      <a:pt x="110052" y="296250"/>
                    </a:cubicBezTo>
                    <a:cubicBezTo>
                      <a:pt x="169742" y="336827"/>
                      <a:pt x="228861" y="220050"/>
                      <a:pt x="172028" y="177759"/>
                    </a:cubicBezTo>
                    <a:cubicBezTo>
                      <a:pt x="175267" y="142072"/>
                      <a:pt x="154820" y="106385"/>
                      <a:pt x="124911" y="87271"/>
                    </a:cubicBezTo>
                    <a:cubicBezTo>
                      <a:pt x="148025" y="63586"/>
                      <a:pt x="69539" y="-34141"/>
                      <a:pt x="71698" y="12405"/>
                    </a:cubicBezTo>
                    <a:cubicBezTo>
                      <a:pt x="91574" y="28661"/>
                      <a:pt x="116783" y="50505"/>
                      <a:pt x="111005" y="79207"/>
                    </a:cubicBezTo>
                    <a:cubicBezTo>
                      <a:pt x="-62731" y="213"/>
                      <a:pt x="-10598" y="211668"/>
                      <a:pt x="117355" y="101305"/>
                    </a:cubicBezTo>
                    <a:cubicBezTo>
                      <a:pt x="139452" y="115713"/>
                      <a:pt x="153816" y="139373"/>
                      <a:pt x="156407" y="165630"/>
                    </a:cubicBezTo>
                    <a:cubicBezTo>
                      <a:pt x="118053" y="139532"/>
                      <a:pt x="39186" y="155026"/>
                      <a:pt x="47568" y="211859"/>
                    </a:cubicBezTo>
                    <a:close/>
                    <a:moveTo>
                      <a:pt x="75508" y="111402"/>
                    </a:moveTo>
                    <a:cubicBezTo>
                      <a:pt x="-38411" y="131721"/>
                      <a:pt x="22041" y="40726"/>
                      <a:pt x="103893" y="93304"/>
                    </a:cubicBezTo>
                    <a:cubicBezTo>
                      <a:pt x="96482" y="102073"/>
                      <a:pt x="86582" y="108379"/>
                      <a:pt x="75508" y="111402"/>
                    </a:cubicBezTo>
                    <a:close/>
                    <a:moveTo>
                      <a:pt x="155327" y="183918"/>
                    </a:moveTo>
                    <a:cubicBezTo>
                      <a:pt x="150127" y="206150"/>
                      <a:pt x="132436" y="223301"/>
                      <a:pt x="110052" y="227797"/>
                    </a:cubicBezTo>
                    <a:cubicBezTo>
                      <a:pt x="4134" y="229511"/>
                      <a:pt x="98305" y="129816"/>
                      <a:pt x="155327" y="18391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15" name="Google Shape;1315;p11"/>
            <p:cNvGrpSpPr/>
            <p:nvPr/>
          </p:nvGrpSpPr>
          <p:grpSpPr>
            <a:xfrm>
              <a:off x="0" y="0"/>
              <a:ext cx="9035724" cy="5143499"/>
              <a:chOff x="0" y="0"/>
              <a:chExt cx="9035724" cy="5143499"/>
            </a:xfrm>
          </p:grpSpPr>
          <p:sp>
            <p:nvSpPr>
              <p:cNvPr id="1316" name="Google Shape;1316;p11"/>
              <p:cNvSpPr/>
              <p:nvPr/>
            </p:nvSpPr>
            <p:spPr>
              <a:xfrm>
                <a:off x="6248368" y="4630937"/>
                <a:ext cx="34937" cy="136282"/>
              </a:xfrm>
              <a:custGeom>
                <a:rect b="b" l="l" r="r" t="t"/>
                <a:pathLst>
                  <a:path extrusionOk="0" h="181709" w="46583">
                    <a:moveTo>
                      <a:pt x="22331" y="7841"/>
                    </a:moveTo>
                    <a:cubicBezTo>
                      <a:pt x="4043" y="60139"/>
                      <a:pt x="-3132" y="115676"/>
                      <a:pt x="1249" y="170909"/>
                    </a:cubicBezTo>
                    <a:cubicBezTo>
                      <a:pt x="2519" y="187419"/>
                      <a:pt x="27983" y="183990"/>
                      <a:pt x="26649" y="167480"/>
                    </a:cubicBezTo>
                    <a:cubicBezTo>
                      <a:pt x="22585" y="116788"/>
                      <a:pt x="29062" y="65797"/>
                      <a:pt x="45699" y="17747"/>
                    </a:cubicBezTo>
                    <a:cubicBezTo>
                      <a:pt x="51414" y="2253"/>
                      <a:pt x="27792" y="-7780"/>
                      <a:pt x="22331" y="7841"/>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11"/>
              <p:cNvSpPr/>
              <p:nvPr/>
            </p:nvSpPr>
            <p:spPr>
              <a:xfrm>
                <a:off x="4961239" y="640508"/>
                <a:ext cx="172450" cy="161734"/>
              </a:xfrm>
              <a:custGeom>
                <a:rect b="b" l="l" r="r" t="t"/>
                <a:pathLst>
                  <a:path extrusionOk="0" h="215645" w="229933">
                    <a:moveTo>
                      <a:pt x="229933" y="215646"/>
                    </a:moveTo>
                    <a:lnTo>
                      <a:pt x="205422" y="0"/>
                    </a:lnTo>
                    <a:lnTo>
                      <a:pt x="0" y="142938"/>
                    </a:lnTo>
                    <a:lnTo>
                      <a:pt x="229933" y="215646"/>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11"/>
              <p:cNvSpPr/>
              <p:nvPr/>
            </p:nvSpPr>
            <p:spPr>
              <a:xfrm>
                <a:off x="6622377" y="1119979"/>
                <a:ext cx="74118" cy="124644"/>
              </a:xfrm>
              <a:custGeom>
                <a:rect b="b" l="l" r="r" t="t"/>
                <a:pathLst>
                  <a:path extrusionOk="0" h="166192" w="98824">
                    <a:moveTo>
                      <a:pt x="76737" y="4468"/>
                    </a:moveTo>
                    <a:cubicBezTo>
                      <a:pt x="41432" y="47496"/>
                      <a:pt x="15460" y="97413"/>
                      <a:pt x="537" y="151026"/>
                    </a:cubicBezTo>
                    <a:cubicBezTo>
                      <a:pt x="-3971" y="167028"/>
                      <a:pt x="21238" y="172616"/>
                      <a:pt x="25937" y="156677"/>
                    </a:cubicBezTo>
                    <a:cubicBezTo>
                      <a:pt x="39654" y="107465"/>
                      <a:pt x="63466" y="61624"/>
                      <a:pt x="95787" y="22057"/>
                    </a:cubicBezTo>
                    <a:cubicBezTo>
                      <a:pt x="106201" y="9230"/>
                      <a:pt x="87342" y="-8359"/>
                      <a:pt x="76737" y="446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11"/>
              <p:cNvSpPr/>
              <p:nvPr/>
            </p:nvSpPr>
            <p:spPr>
              <a:xfrm>
                <a:off x="6183817" y="4145827"/>
                <a:ext cx="87219" cy="100595"/>
              </a:xfrm>
              <a:custGeom>
                <a:rect b="b" l="l" r="r" t="t"/>
                <a:pathLst>
                  <a:path extrusionOk="0" h="134127" w="116292">
                    <a:moveTo>
                      <a:pt x="82491" y="33433"/>
                    </a:moveTo>
                    <a:cubicBezTo>
                      <a:pt x="103382" y="26194"/>
                      <a:pt x="92079" y="-6191"/>
                      <a:pt x="71188" y="1048"/>
                    </a:cubicBezTo>
                    <a:cubicBezTo>
                      <a:pt x="50296" y="8287"/>
                      <a:pt x="27880" y="16923"/>
                      <a:pt x="13656" y="35084"/>
                    </a:cubicBezTo>
                    <a:cubicBezTo>
                      <a:pt x="-33587" y="95155"/>
                      <a:pt x="52455" y="162402"/>
                      <a:pt x="108906" y="121698"/>
                    </a:cubicBezTo>
                    <a:cubicBezTo>
                      <a:pt x="127322" y="109379"/>
                      <a:pt x="107700" y="80931"/>
                      <a:pt x="89349" y="93440"/>
                    </a:cubicBezTo>
                    <a:cubicBezTo>
                      <a:pt x="21530" y="119221"/>
                      <a:pt x="17975" y="42640"/>
                      <a:pt x="82491" y="3343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0" name="Google Shape;1320;p11"/>
              <p:cNvSpPr/>
              <p:nvPr/>
            </p:nvSpPr>
            <p:spPr>
              <a:xfrm>
                <a:off x="5784823" y="4485639"/>
                <a:ext cx="103322" cy="226193"/>
              </a:xfrm>
              <a:custGeom>
                <a:rect b="b" l="l" r="r" t="t"/>
                <a:pathLst>
                  <a:path extrusionOk="0" h="301591" w="137763">
                    <a:moveTo>
                      <a:pt x="31171" y="194586"/>
                    </a:moveTo>
                    <a:cubicBezTo>
                      <a:pt x="16249" y="173453"/>
                      <a:pt x="11677" y="146682"/>
                      <a:pt x="18853" y="121815"/>
                    </a:cubicBezTo>
                    <a:cubicBezTo>
                      <a:pt x="44253" y="159534"/>
                      <a:pt x="121659" y="173949"/>
                      <a:pt x="134867" y="119212"/>
                    </a:cubicBezTo>
                    <a:cubicBezTo>
                      <a:pt x="138169" y="62062"/>
                      <a:pt x="50475" y="49362"/>
                      <a:pt x="19996" y="89176"/>
                    </a:cubicBezTo>
                    <a:cubicBezTo>
                      <a:pt x="6280" y="44726"/>
                      <a:pt x="56318" y="-1057"/>
                      <a:pt x="98355" y="23708"/>
                    </a:cubicBezTo>
                    <a:cubicBezTo>
                      <a:pt x="102292" y="25359"/>
                      <a:pt x="106800" y="23581"/>
                      <a:pt x="108515" y="19707"/>
                    </a:cubicBezTo>
                    <a:cubicBezTo>
                      <a:pt x="68827" y="-38840"/>
                      <a:pt x="-27312" y="46060"/>
                      <a:pt x="9137" y="105242"/>
                    </a:cubicBezTo>
                    <a:cubicBezTo>
                      <a:pt x="-6738" y="136484"/>
                      <a:pt x="-1023" y="176425"/>
                      <a:pt x="19297" y="204683"/>
                    </a:cubicBezTo>
                    <a:cubicBezTo>
                      <a:pt x="-10294" y="217891"/>
                      <a:pt x="25647" y="335239"/>
                      <a:pt x="40696" y="292122"/>
                    </a:cubicBezTo>
                    <a:cubicBezTo>
                      <a:pt x="28378" y="270151"/>
                      <a:pt x="13455" y="240941"/>
                      <a:pt x="29076" y="217065"/>
                    </a:cubicBezTo>
                    <a:cubicBezTo>
                      <a:pt x="158680" y="351939"/>
                      <a:pt x="187762" y="140548"/>
                      <a:pt x="31171" y="194586"/>
                    </a:cubicBezTo>
                    <a:close/>
                    <a:moveTo>
                      <a:pt x="83749" y="82064"/>
                    </a:moveTo>
                    <a:cubicBezTo>
                      <a:pt x="180778" y="118831"/>
                      <a:pt x="58984" y="175536"/>
                      <a:pt x="26599" y="105623"/>
                    </a:cubicBezTo>
                    <a:cubicBezTo>
                      <a:pt x="39363" y="87258"/>
                      <a:pt x="61715" y="78051"/>
                      <a:pt x="83749" y="82064"/>
                    </a:cubicBezTo>
                    <a:close/>
                    <a:moveTo>
                      <a:pt x="40633" y="206778"/>
                    </a:moveTo>
                    <a:cubicBezTo>
                      <a:pt x="50539" y="201425"/>
                      <a:pt x="61842" y="199209"/>
                      <a:pt x="73018" y="200428"/>
                    </a:cubicBezTo>
                    <a:cubicBezTo>
                      <a:pt x="184143" y="223098"/>
                      <a:pt x="96132" y="284312"/>
                      <a:pt x="40633" y="20677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11"/>
              <p:cNvSpPr/>
              <p:nvPr/>
            </p:nvSpPr>
            <p:spPr>
              <a:xfrm>
                <a:off x="5348271" y="4959096"/>
                <a:ext cx="97758" cy="97505"/>
              </a:xfrm>
              <a:custGeom>
                <a:rect b="b" l="l" r="r" t="t"/>
                <a:pathLst>
                  <a:path extrusionOk="0" h="130007" w="130344">
                    <a:moveTo>
                      <a:pt x="103273" y="55373"/>
                    </a:moveTo>
                    <a:cubicBezTo>
                      <a:pt x="121497" y="68073"/>
                      <a:pt x="141373" y="39752"/>
                      <a:pt x="123085" y="26925"/>
                    </a:cubicBezTo>
                    <a:cubicBezTo>
                      <a:pt x="104797" y="14098"/>
                      <a:pt x="84540" y="954"/>
                      <a:pt x="61299" y="65"/>
                    </a:cubicBezTo>
                    <a:cubicBezTo>
                      <a:pt x="-15663" y="-3047"/>
                      <a:pt x="-19727" y="106935"/>
                      <a:pt x="46694" y="128842"/>
                    </a:cubicBezTo>
                    <a:cubicBezTo>
                      <a:pt x="67586" y="136590"/>
                      <a:pt x="79269" y="103442"/>
                      <a:pt x="58188" y="96204"/>
                    </a:cubicBezTo>
                    <a:cubicBezTo>
                      <a:pt x="-2772" y="56008"/>
                      <a:pt x="57679" y="7875"/>
                      <a:pt x="103273" y="5537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11"/>
              <p:cNvSpPr/>
              <p:nvPr/>
            </p:nvSpPr>
            <p:spPr>
              <a:xfrm>
                <a:off x="5346584" y="3800176"/>
                <a:ext cx="157655" cy="164872"/>
              </a:xfrm>
              <a:custGeom>
                <a:rect b="b" l="l" r="r" t="t"/>
                <a:pathLst>
                  <a:path extrusionOk="0" h="219830" w="210207">
                    <a:moveTo>
                      <a:pt x="165911" y="5478"/>
                    </a:moveTo>
                    <a:cubicBezTo>
                      <a:pt x="119303" y="-17636"/>
                      <a:pt x="82472" y="37228"/>
                      <a:pt x="89013" y="79837"/>
                    </a:cubicBezTo>
                    <a:cubicBezTo>
                      <a:pt x="-93994" y="94124"/>
                      <a:pt x="37641" y="264495"/>
                      <a:pt x="192899" y="208615"/>
                    </a:cubicBezTo>
                    <a:cubicBezTo>
                      <a:pt x="218172" y="181945"/>
                      <a:pt x="220903" y="37609"/>
                      <a:pt x="165911" y="547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11"/>
              <p:cNvSpPr/>
              <p:nvPr/>
            </p:nvSpPr>
            <p:spPr>
              <a:xfrm>
                <a:off x="5598773" y="2518581"/>
                <a:ext cx="80760" cy="86925"/>
              </a:xfrm>
              <a:custGeom>
                <a:rect b="b" l="l" r="r" t="t"/>
                <a:pathLst>
                  <a:path extrusionOk="0" h="115900" w="107680">
                    <a:moveTo>
                      <a:pt x="43462" y="1041"/>
                    </a:moveTo>
                    <a:cubicBezTo>
                      <a:pt x="-23022" y="11138"/>
                      <a:pt x="-7846" y="108483"/>
                      <a:pt x="52606" y="115341"/>
                    </a:cubicBezTo>
                    <a:cubicBezTo>
                      <a:pt x="60162" y="116491"/>
                      <a:pt x="67910" y="115862"/>
                      <a:pt x="75212" y="113500"/>
                    </a:cubicBezTo>
                    <a:cubicBezTo>
                      <a:pt x="133569" y="95656"/>
                      <a:pt x="107343" y="-11659"/>
                      <a:pt x="43462" y="1041"/>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11"/>
              <p:cNvSpPr/>
              <p:nvPr/>
            </p:nvSpPr>
            <p:spPr>
              <a:xfrm>
                <a:off x="4808360" y="4896918"/>
                <a:ext cx="225242" cy="113030"/>
              </a:xfrm>
              <a:custGeom>
                <a:rect b="b" l="l" r="r" t="t"/>
                <a:pathLst>
                  <a:path extrusionOk="0" h="150707" w="300323">
                    <a:moveTo>
                      <a:pt x="273816" y="139355"/>
                    </a:moveTo>
                    <a:cubicBezTo>
                      <a:pt x="339857" y="108748"/>
                      <a:pt x="269625" y="-3012"/>
                      <a:pt x="203459" y="24229"/>
                    </a:cubicBezTo>
                    <a:cubicBezTo>
                      <a:pt x="174312" y="2894"/>
                      <a:pt x="132783" y="2004"/>
                      <a:pt x="100779" y="17879"/>
                    </a:cubicBezTo>
                    <a:cubicBezTo>
                      <a:pt x="92270" y="-14443"/>
                      <a:pt x="-32952" y="2703"/>
                      <a:pt x="8323" y="24991"/>
                    </a:cubicBezTo>
                    <a:cubicBezTo>
                      <a:pt x="32770" y="16228"/>
                      <a:pt x="64838" y="5941"/>
                      <a:pt x="86555" y="25690"/>
                    </a:cubicBezTo>
                    <a:cubicBezTo>
                      <a:pt x="-72195" y="134973"/>
                      <a:pt x="137990" y="199616"/>
                      <a:pt x="109034" y="31595"/>
                    </a:cubicBezTo>
                    <a:cubicBezTo>
                      <a:pt x="133037" y="19848"/>
                      <a:pt x="161104" y="19720"/>
                      <a:pt x="185234" y="31214"/>
                    </a:cubicBezTo>
                    <a:cubicBezTo>
                      <a:pt x="142689" y="50899"/>
                      <a:pt x="115384" y="126972"/>
                      <a:pt x="168597" y="149451"/>
                    </a:cubicBezTo>
                    <a:cubicBezTo>
                      <a:pt x="226255" y="162151"/>
                      <a:pt x="253497" y="75283"/>
                      <a:pt x="218190" y="37755"/>
                    </a:cubicBezTo>
                    <a:cubicBezTo>
                      <a:pt x="265688" y="31405"/>
                      <a:pt x="303852" y="89698"/>
                      <a:pt x="271721" y="128242"/>
                    </a:cubicBezTo>
                    <a:cubicBezTo>
                      <a:pt x="269245" y="131862"/>
                      <a:pt x="270197" y="136878"/>
                      <a:pt x="273816" y="139355"/>
                    </a:cubicBezTo>
                    <a:close/>
                    <a:moveTo>
                      <a:pt x="96016" y="73251"/>
                    </a:moveTo>
                    <a:cubicBezTo>
                      <a:pt x="54424" y="182344"/>
                      <a:pt x="7116" y="82776"/>
                      <a:pt x="95127" y="39279"/>
                    </a:cubicBezTo>
                    <a:cubicBezTo>
                      <a:pt x="98810" y="50264"/>
                      <a:pt x="99128" y="62075"/>
                      <a:pt x="95953" y="73251"/>
                    </a:cubicBezTo>
                    <a:close/>
                    <a:moveTo>
                      <a:pt x="214635" y="103794"/>
                    </a:moveTo>
                    <a:cubicBezTo>
                      <a:pt x="161167" y="196314"/>
                      <a:pt x="123766" y="63091"/>
                      <a:pt x="200220" y="41819"/>
                    </a:cubicBezTo>
                    <a:cubicBezTo>
                      <a:pt x="216730" y="57884"/>
                      <a:pt x="222318" y="82078"/>
                      <a:pt x="214571" y="10379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11"/>
              <p:cNvSpPr/>
              <p:nvPr/>
            </p:nvSpPr>
            <p:spPr>
              <a:xfrm>
                <a:off x="5915661" y="3476154"/>
                <a:ext cx="145191" cy="165083"/>
              </a:xfrm>
              <a:custGeom>
                <a:rect b="b" l="l" r="r" t="t"/>
                <a:pathLst>
                  <a:path extrusionOk="0" h="220111" w="193588">
                    <a:moveTo>
                      <a:pt x="193588" y="100640"/>
                    </a:moveTo>
                    <a:cubicBezTo>
                      <a:pt x="193588" y="8565"/>
                      <a:pt x="125326" y="-61285"/>
                      <a:pt x="168188" y="81590"/>
                    </a:cubicBezTo>
                    <a:cubicBezTo>
                      <a:pt x="60683" y="23614"/>
                      <a:pt x="49444" y="38346"/>
                      <a:pt x="98338" y="147439"/>
                    </a:cubicBezTo>
                    <a:cubicBezTo>
                      <a:pt x="-137564" y="35361"/>
                      <a:pt x="139042" y="352608"/>
                      <a:pt x="33569" y="151884"/>
                    </a:cubicBezTo>
                    <a:cubicBezTo>
                      <a:pt x="149710" y="193604"/>
                      <a:pt x="135613" y="175570"/>
                      <a:pt x="95862" y="74160"/>
                    </a:cubicBezTo>
                    <a:cubicBezTo>
                      <a:pt x="124818" y="75240"/>
                      <a:pt x="178348" y="133977"/>
                      <a:pt x="193588" y="100640"/>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6" name="Google Shape;1326;p11"/>
              <p:cNvSpPr/>
              <p:nvPr/>
            </p:nvSpPr>
            <p:spPr>
              <a:xfrm>
                <a:off x="6473179" y="396758"/>
                <a:ext cx="90268" cy="95248"/>
              </a:xfrm>
              <a:custGeom>
                <a:rect b="b" l="l" r="r" t="t"/>
                <a:pathLst>
                  <a:path extrusionOk="0" h="126997" w="120357">
                    <a:moveTo>
                      <a:pt x="98313" y="42489"/>
                    </a:moveTo>
                    <a:cubicBezTo>
                      <a:pt x="118950" y="49537"/>
                      <a:pt x="130063" y="17470"/>
                      <a:pt x="109171" y="10421"/>
                    </a:cubicBezTo>
                    <a:cubicBezTo>
                      <a:pt x="88279" y="3373"/>
                      <a:pt x="65927" y="-3485"/>
                      <a:pt x="43893" y="1976"/>
                    </a:cubicBezTo>
                    <a:cubicBezTo>
                      <a:pt x="-29259" y="20010"/>
                      <a:pt x="-3225" y="124404"/>
                      <a:pt x="65165" y="126944"/>
                    </a:cubicBezTo>
                    <a:cubicBezTo>
                      <a:pt x="86946" y="128531"/>
                      <a:pt x="88978" y="94495"/>
                      <a:pt x="67070" y="93098"/>
                    </a:cubicBezTo>
                    <a:cubicBezTo>
                      <a:pt x="-1256" y="72207"/>
                      <a:pt x="42623" y="10739"/>
                      <a:pt x="98313" y="4248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7" name="Google Shape;1327;p11"/>
              <p:cNvSpPr/>
              <p:nvPr/>
            </p:nvSpPr>
            <p:spPr>
              <a:xfrm>
                <a:off x="5852927" y="239069"/>
                <a:ext cx="206671" cy="199272"/>
              </a:xfrm>
              <a:custGeom>
                <a:rect b="b" l="l" r="r" t="t"/>
                <a:pathLst>
                  <a:path extrusionOk="0" h="265696" w="275561">
                    <a:moveTo>
                      <a:pt x="82099" y="165747"/>
                    </a:moveTo>
                    <a:cubicBezTo>
                      <a:pt x="135248" y="312305"/>
                      <a:pt x="140518" y="287413"/>
                      <a:pt x="186239" y="157746"/>
                    </a:cubicBezTo>
                    <a:cubicBezTo>
                      <a:pt x="202749" y="151396"/>
                      <a:pt x="296855" y="164096"/>
                      <a:pt x="271138" y="131711"/>
                    </a:cubicBezTo>
                    <a:lnTo>
                      <a:pt x="205606" y="89039"/>
                    </a:lnTo>
                    <a:cubicBezTo>
                      <a:pt x="231006" y="-13387"/>
                      <a:pt x="224656" y="-25706"/>
                      <a:pt x="142106" y="47827"/>
                    </a:cubicBezTo>
                    <a:cubicBezTo>
                      <a:pt x="29902" y="-31802"/>
                      <a:pt x="42919" y="-11990"/>
                      <a:pt x="65080" y="107200"/>
                    </a:cubicBezTo>
                    <a:cubicBezTo>
                      <a:pt x="-18168" y="163842"/>
                      <a:pt x="-30868" y="178764"/>
                      <a:pt x="82099" y="16574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11"/>
              <p:cNvSpPr/>
              <p:nvPr/>
            </p:nvSpPr>
            <p:spPr>
              <a:xfrm>
                <a:off x="8004341" y="2451709"/>
                <a:ext cx="233165" cy="133718"/>
              </a:xfrm>
              <a:custGeom>
                <a:rect b="b" l="l" r="r" t="t"/>
                <a:pathLst>
                  <a:path extrusionOk="0" h="178291" w="310886">
                    <a:moveTo>
                      <a:pt x="292661" y="84870"/>
                    </a:moveTo>
                    <a:cubicBezTo>
                      <a:pt x="292026" y="89093"/>
                      <a:pt x="294820" y="93081"/>
                      <a:pt x="299011" y="93888"/>
                    </a:cubicBezTo>
                    <a:cubicBezTo>
                      <a:pt x="346826" y="39532"/>
                      <a:pt x="238051" y="-33938"/>
                      <a:pt x="188775" y="17370"/>
                    </a:cubicBezTo>
                    <a:cubicBezTo>
                      <a:pt x="153723" y="9687"/>
                      <a:pt x="115560" y="25562"/>
                      <a:pt x="92826" y="52930"/>
                    </a:cubicBezTo>
                    <a:cubicBezTo>
                      <a:pt x="72126" y="26958"/>
                      <a:pt x="-34936" y="92808"/>
                      <a:pt x="11610" y="96554"/>
                    </a:cubicBezTo>
                    <a:cubicBezTo>
                      <a:pt x="30279" y="78711"/>
                      <a:pt x="55362" y="56422"/>
                      <a:pt x="82984" y="65757"/>
                    </a:cubicBezTo>
                    <a:cubicBezTo>
                      <a:pt x="-17410" y="228762"/>
                      <a:pt x="199634" y="203362"/>
                      <a:pt x="105844" y="62138"/>
                    </a:cubicBezTo>
                    <a:cubicBezTo>
                      <a:pt x="122926" y="41913"/>
                      <a:pt x="148326" y="30559"/>
                      <a:pt x="174805" y="31276"/>
                    </a:cubicBezTo>
                    <a:cubicBezTo>
                      <a:pt x="143944" y="66265"/>
                      <a:pt x="149405" y="146529"/>
                      <a:pt x="207126" y="145576"/>
                    </a:cubicBezTo>
                    <a:cubicBezTo>
                      <a:pt x="264721" y="134146"/>
                      <a:pt x="254561" y="43976"/>
                      <a:pt x="207444" y="24038"/>
                    </a:cubicBezTo>
                    <a:cubicBezTo>
                      <a:pt x="248275" y="-981"/>
                      <a:pt x="306694" y="36864"/>
                      <a:pt x="292661" y="84870"/>
                    </a:cubicBezTo>
                    <a:close/>
                    <a:moveTo>
                      <a:pt x="110861" y="105127"/>
                    </a:moveTo>
                    <a:cubicBezTo>
                      <a:pt x="116829" y="221078"/>
                      <a:pt x="33835" y="149577"/>
                      <a:pt x="96446" y="74583"/>
                    </a:cubicBezTo>
                    <a:cubicBezTo>
                      <a:pt x="104193" y="83080"/>
                      <a:pt x="109273" y="93729"/>
                      <a:pt x="110861" y="105127"/>
                    </a:cubicBezTo>
                    <a:close/>
                    <a:moveTo>
                      <a:pt x="231066" y="85315"/>
                    </a:moveTo>
                    <a:cubicBezTo>
                      <a:pt x="219509" y="190979"/>
                      <a:pt x="132069" y="84744"/>
                      <a:pt x="192966" y="34515"/>
                    </a:cubicBezTo>
                    <a:cubicBezTo>
                      <a:pt x="214556" y="42491"/>
                      <a:pt x="229478" y="62366"/>
                      <a:pt x="231066" y="85315"/>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11"/>
              <p:cNvSpPr/>
              <p:nvPr/>
            </p:nvSpPr>
            <p:spPr>
              <a:xfrm>
                <a:off x="8937373" y="93661"/>
                <a:ext cx="79535" cy="117191"/>
              </a:xfrm>
              <a:custGeom>
                <a:rect b="b" l="l" r="r" t="t"/>
                <a:pathLst>
                  <a:path extrusionOk="0" h="156255" w="106046">
                    <a:moveTo>
                      <a:pt x="85319" y="3769"/>
                    </a:moveTo>
                    <a:cubicBezTo>
                      <a:pt x="47918" y="43006"/>
                      <a:pt x="19152" y="89614"/>
                      <a:pt x="801" y="140611"/>
                    </a:cubicBezTo>
                    <a:cubicBezTo>
                      <a:pt x="-4660" y="155851"/>
                      <a:pt x="19406" y="163027"/>
                      <a:pt x="24867" y="147850"/>
                    </a:cubicBezTo>
                    <a:cubicBezTo>
                      <a:pt x="41758" y="101012"/>
                      <a:pt x="68174" y="58194"/>
                      <a:pt x="102464" y="22120"/>
                    </a:cubicBezTo>
                    <a:cubicBezTo>
                      <a:pt x="113513" y="10436"/>
                      <a:pt x="96496" y="-7979"/>
                      <a:pt x="85319" y="376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0" name="Google Shape;1330;p11"/>
              <p:cNvSpPr/>
              <p:nvPr/>
            </p:nvSpPr>
            <p:spPr>
              <a:xfrm>
                <a:off x="7726505" y="4871777"/>
                <a:ext cx="103340" cy="98514"/>
              </a:xfrm>
              <a:custGeom>
                <a:rect b="b" l="l" r="r" t="t"/>
                <a:pathLst>
                  <a:path extrusionOk="0" h="131352" w="137787">
                    <a:moveTo>
                      <a:pt x="59542" y="128552"/>
                    </a:moveTo>
                    <a:cubicBezTo>
                      <a:pt x="135742" y="150143"/>
                      <a:pt x="166476" y="40986"/>
                      <a:pt x="105199" y="3077"/>
                    </a:cubicBezTo>
                    <a:cubicBezTo>
                      <a:pt x="86149" y="-9623"/>
                      <a:pt x="66527" y="20285"/>
                      <a:pt x="86149" y="32985"/>
                    </a:cubicBezTo>
                    <a:cubicBezTo>
                      <a:pt x="137584" y="87722"/>
                      <a:pt x="65448" y="121378"/>
                      <a:pt x="31158" y="63021"/>
                    </a:cubicBezTo>
                    <a:cubicBezTo>
                      <a:pt x="15981" y="45876"/>
                      <a:pt x="-10689" y="69371"/>
                      <a:pt x="4551" y="86770"/>
                    </a:cubicBezTo>
                    <a:cubicBezTo>
                      <a:pt x="19791" y="104169"/>
                      <a:pt x="36555" y="122013"/>
                      <a:pt x="59542" y="12855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1" name="Google Shape;1331;p11"/>
              <p:cNvSpPr/>
              <p:nvPr/>
            </p:nvSpPr>
            <p:spPr>
              <a:xfrm>
                <a:off x="7721417" y="1382863"/>
                <a:ext cx="105337" cy="206633"/>
              </a:xfrm>
              <a:custGeom>
                <a:rect b="b" l="l" r="r" t="t"/>
                <a:pathLst>
                  <a:path extrusionOk="0" h="275511" w="140449">
                    <a:moveTo>
                      <a:pt x="22511" y="267938"/>
                    </a:moveTo>
                    <a:cubicBezTo>
                      <a:pt x="14700" y="245396"/>
                      <a:pt x="5557" y="215678"/>
                      <a:pt x="24098" y="195993"/>
                    </a:cubicBezTo>
                    <a:cubicBezTo>
                      <a:pt x="122777" y="343313"/>
                      <a:pt x="184881" y="150717"/>
                      <a:pt x="29813" y="175292"/>
                    </a:cubicBezTo>
                    <a:cubicBezTo>
                      <a:pt x="19399" y="153136"/>
                      <a:pt x="19590" y="127444"/>
                      <a:pt x="30321" y="105442"/>
                    </a:cubicBezTo>
                    <a:cubicBezTo>
                      <a:pt x="47974" y="144875"/>
                      <a:pt x="117697" y="171101"/>
                      <a:pt x="139097" y="122205"/>
                    </a:cubicBezTo>
                    <a:cubicBezTo>
                      <a:pt x="151797" y="69247"/>
                      <a:pt x="71787" y="43085"/>
                      <a:pt x="36798" y="75152"/>
                    </a:cubicBezTo>
                    <a:cubicBezTo>
                      <a:pt x="31337" y="31337"/>
                      <a:pt x="85694" y="-3080"/>
                      <a:pt x="120809" y="26955"/>
                    </a:cubicBezTo>
                    <a:cubicBezTo>
                      <a:pt x="124174" y="29178"/>
                      <a:pt x="128683" y="28270"/>
                      <a:pt x="130969" y="24924"/>
                    </a:cubicBezTo>
                    <a:cubicBezTo>
                      <a:pt x="103537" y="-36290"/>
                      <a:pt x="-222" y="27019"/>
                      <a:pt x="24035" y="88424"/>
                    </a:cubicBezTo>
                    <a:cubicBezTo>
                      <a:pt x="4033" y="115030"/>
                      <a:pt x="2762" y="153257"/>
                      <a:pt x="17050" y="182975"/>
                    </a:cubicBezTo>
                    <a:cubicBezTo>
                      <a:pt x="-12795" y="190214"/>
                      <a:pt x="1429" y="305721"/>
                      <a:pt x="22511" y="267938"/>
                    </a:cubicBezTo>
                    <a:close/>
                    <a:moveTo>
                      <a:pt x="67977" y="188182"/>
                    </a:moveTo>
                    <a:cubicBezTo>
                      <a:pt x="167926" y="227806"/>
                      <a:pt x="75660" y="270161"/>
                      <a:pt x="36735" y="188627"/>
                    </a:cubicBezTo>
                    <a:cubicBezTo>
                      <a:pt x="46832" y="185306"/>
                      <a:pt x="57754" y="185147"/>
                      <a:pt x="67977" y="188182"/>
                    </a:cubicBezTo>
                    <a:close/>
                    <a:moveTo>
                      <a:pt x="97632" y="79280"/>
                    </a:moveTo>
                    <a:cubicBezTo>
                      <a:pt x="182150" y="129699"/>
                      <a:pt x="59023" y="162465"/>
                      <a:pt x="40482" y="91980"/>
                    </a:cubicBezTo>
                    <a:cubicBezTo>
                      <a:pt x="55340" y="76898"/>
                      <a:pt x="77565" y="71818"/>
                      <a:pt x="97505" y="7896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2" name="Google Shape;1332;p11"/>
              <p:cNvSpPr/>
              <p:nvPr/>
            </p:nvSpPr>
            <p:spPr>
              <a:xfrm>
                <a:off x="8939315" y="3786263"/>
                <a:ext cx="96409" cy="80993"/>
              </a:xfrm>
              <a:custGeom>
                <a:rect b="b" l="l" r="r" t="t"/>
                <a:pathLst>
                  <a:path extrusionOk="0" h="107990" w="128545">
                    <a:moveTo>
                      <a:pt x="95747" y="83528"/>
                    </a:moveTo>
                    <a:cubicBezTo>
                      <a:pt x="100509" y="104292"/>
                      <a:pt x="132831" y="96863"/>
                      <a:pt x="128068" y="75971"/>
                    </a:cubicBezTo>
                    <a:cubicBezTo>
                      <a:pt x="123306" y="55080"/>
                      <a:pt x="117337" y="32791"/>
                      <a:pt x="101462" y="17234"/>
                    </a:cubicBezTo>
                    <a:cubicBezTo>
                      <a:pt x="48693" y="-34455"/>
                      <a:pt x="-24903" y="41110"/>
                      <a:pt x="8307" y="99403"/>
                    </a:cubicBezTo>
                    <a:cubicBezTo>
                      <a:pt x="18150" y="118453"/>
                      <a:pt x="47551" y="102514"/>
                      <a:pt x="37454" y="83591"/>
                    </a:cubicBezTo>
                    <a:cubicBezTo>
                      <a:pt x="19801" y="15964"/>
                      <a:pt x="93715" y="20536"/>
                      <a:pt x="95747" y="8352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3" name="Google Shape;1333;p11"/>
              <p:cNvSpPr/>
              <p:nvPr/>
            </p:nvSpPr>
            <p:spPr>
              <a:xfrm>
                <a:off x="8778030" y="2150786"/>
                <a:ext cx="216221" cy="211728"/>
              </a:xfrm>
              <a:custGeom>
                <a:rect b="b" l="l" r="r" t="t"/>
                <a:pathLst>
                  <a:path extrusionOk="0" h="282304" w="288294">
                    <a:moveTo>
                      <a:pt x="211861" y="92781"/>
                    </a:moveTo>
                    <a:cubicBezTo>
                      <a:pt x="232690" y="-16185"/>
                      <a:pt x="225768" y="-28821"/>
                      <a:pt x="142964" y="53030"/>
                    </a:cubicBezTo>
                    <a:cubicBezTo>
                      <a:pt x="20663" y="-24377"/>
                      <a:pt x="35458" y="-4120"/>
                      <a:pt x="65366" y="119642"/>
                    </a:cubicBezTo>
                    <a:cubicBezTo>
                      <a:pt x="-18961" y="184094"/>
                      <a:pt x="-31535" y="200223"/>
                      <a:pt x="86385" y="180220"/>
                    </a:cubicBezTo>
                    <a:cubicBezTo>
                      <a:pt x="150457" y="331223"/>
                      <a:pt x="154584" y="304744"/>
                      <a:pt x="195352" y="166060"/>
                    </a:cubicBezTo>
                    <a:cubicBezTo>
                      <a:pt x="212369" y="158567"/>
                      <a:pt x="311874" y="166758"/>
                      <a:pt x="283108" y="13392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4" name="Google Shape;1334;p11"/>
              <p:cNvSpPr/>
              <p:nvPr/>
            </p:nvSpPr>
            <p:spPr>
              <a:xfrm>
                <a:off x="8055926" y="1425477"/>
                <a:ext cx="96171" cy="90838"/>
              </a:xfrm>
              <a:custGeom>
                <a:rect b="b" l="l" r="r" t="t"/>
                <a:pathLst>
                  <a:path extrusionOk="0" h="121117" w="128228">
                    <a:moveTo>
                      <a:pt x="98978" y="64689"/>
                    </a:moveTo>
                    <a:cubicBezTo>
                      <a:pt x="112503" y="81072"/>
                      <a:pt x="137903" y="59990"/>
                      <a:pt x="124378" y="43543"/>
                    </a:cubicBezTo>
                    <a:cubicBezTo>
                      <a:pt x="110852" y="27097"/>
                      <a:pt x="95548" y="9952"/>
                      <a:pt x="74403" y="3221"/>
                    </a:cubicBezTo>
                    <a:cubicBezTo>
                      <a:pt x="4553" y="-19131"/>
                      <a:pt x="-27197" y="80881"/>
                      <a:pt x="28366" y="117838"/>
                    </a:cubicBezTo>
                    <a:cubicBezTo>
                      <a:pt x="45637" y="130538"/>
                      <a:pt x="64624" y="103106"/>
                      <a:pt x="47416" y="90787"/>
                    </a:cubicBezTo>
                    <a:cubicBezTo>
                      <a:pt x="1315" y="38590"/>
                      <a:pt x="69069" y="9634"/>
                      <a:pt x="98978" y="6468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5" name="Google Shape;1335;p11"/>
              <p:cNvSpPr/>
              <p:nvPr/>
            </p:nvSpPr>
            <p:spPr>
              <a:xfrm>
                <a:off x="8731108" y="1511978"/>
                <a:ext cx="153305" cy="139945"/>
              </a:xfrm>
              <a:custGeom>
                <a:rect b="b" l="l" r="r" t="t"/>
                <a:pathLst>
                  <a:path extrusionOk="0" h="186593" w="204407">
                    <a:moveTo>
                      <a:pt x="30712" y="115152"/>
                    </a:moveTo>
                    <a:cubicBezTo>
                      <a:pt x="132312" y="185002"/>
                      <a:pt x="123358" y="163729"/>
                      <a:pt x="110531" y="55716"/>
                    </a:cubicBezTo>
                    <a:cubicBezTo>
                      <a:pt x="138027" y="64098"/>
                      <a:pt x="174856" y="134519"/>
                      <a:pt x="198098" y="106071"/>
                    </a:cubicBezTo>
                    <a:cubicBezTo>
                      <a:pt x="221275" y="17171"/>
                      <a:pt x="172698" y="-67728"/>
                      <a:pt x="178603" y="81179"/>
                    </a:cubicBezTo>
                    <a:cubicBezTo>
                      <a:pt x="89322" y="-2006"/>
                      <a:pt x="74717" y="9424"/>
                      <a:pt x="94466" y="127153"/>
                    </a:cubicBezTo>
                    <a:cubicBezTo>
                      <a:pt x="-105306" y="-40677"/>
                      <a:pt x="82019" y="335751"/>
                      <a:pt x="30712" y="11515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11"/>
              <p:cNvSpPr/>
              <p:nvPr/>
            </p:nvSpPr>
            <p:spPr>
              <a:xfrm>
                <a:off x="6733554" y="3487085"/>
                <a:ext cx="113846" cy="218006"/>
              </a:xfrm>
              <a:custGeom>
                <a:rect b="b" l="l" r="r" t="t"/>
                <a:pathLst>
                  <a:path extrusionOk="0" h="290675" w="151795">
                    <a:moveTo>
                      <a:pt x="45721" y="190015"/>
                    </a:moveTo>
                    <a:cubicBezTo>
                      <a:pt x="28640" y="172235"/>
                      <a:pt x="20576" y="147654"/>
                      <a:pt x="23814" y="123213"/>
                    </a:cubicBezTo>
                    <a:cubicBezTo>
                      <a:pt x="53278" y="154963"/>
                      <a:pt x="128145" y="157757"/>
                      <a:pt x="132844" y="104163"/>
                    </a:cubicBezTo>
                    <a:cubicBezTo>
                      <a:pt x="127827" y="49680"/>
                      <a:pt x="43372" y="50315"/>
                      <a:pt x="20259" y="92098"/>
                    </a:cubicBezTo>
                    <a:cubicBezTo>
                      <a:pt x="1209" y="52093"/>
                      <a:pt x="41721" y="1864"/>
                      <a:pt x="84901" y="19263"/>
                    </a:cubicBezTo>
                    <a:cubicBezTo>
                      <a:pt x="88838" y="20280"/>
                      <a:pt x="92839" y="17962"/>
                      <a:pt x="93918" y="14056"/>
                    </a:cubicBezTo>
                    <a:cubicBezTo>
                      <a:pt x="48134" y="-35537"/>
                      <a:pt x="-30415" y="58125"/>
                      <a:pt x="12321" y="108735"/>
                    </a:cubicBezTo>
                    <a:cubicBezTo>
                      <a:pt x="1780" y="140485"/>
                      <a:pt x="12765" y="177379"/>
                      <a:pt x="35943" y="201064"/>
                    </a:cubicBezTo>
                    <a:cubicBezTo>
                      <a:pt x="9908" y="217764"/>
                      <a:pt x="60517" y="323301"/>
                      <a:pt x="68455" y="280566"/>
                    </a:cubicBezTo>
                    <a:cubicBezTo>
                      <a:pt x="53786" y="261516"/>
                      <a:pt x="35561" y="236116"/>
                      <a:pt x="46928" y="211414"/>
                    </a:cubicBezTo>
                    <a:cubicBezTo>
                      <a:pt x="188216" y="320381"/>
                      <a:pt x="185676" y="116800"/>
                      <a:pt x="45721" y="190015"/>
                    </a:cubicBezTo>
                    <a:close/>
                    <a:moveTo>
                      <a:pt x="86044" y="190015"/>
                    </a:moveTo>
                    <a:cubicBezTo>
                      <a:pt x="193994" y="195730"/>
                      <a:pt x="119635" y="265644"/>
                      <a:pt x="56326" y="200429"/>
                    </a:cubicBezTo>
                    <a:cubicBezTo>
                      <a:pt x="64898" y="193927"/>
                      <a:pt x="75313" y="190225"/>
                      <a:pt x="86044" y="189825"/>
                    </a:cubicBezTo>
                    <a:close/>
                    <a:moveTo>
                      <a:pt x="79377" y="76668"/>
                    </a:moveTo>
                    <a:cubicBezTo>
                      <a:pt x="176087" y="97623"/>
                      <a:pt x="69217" y="168362"/>
                      <a:pt x="28577" y="106957"/>
                    </a:cubicBezTo>
                    <a:cubicBezTo>
                      <a:pt x="38038" y="87710"/>
                      <a:pt x="57914" y="75785"/>
                      <a:pt x="79377" y="7647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11"/>
              <p:cNvSpPr/>
              <p:nvPr/>
            </p:nvSpPr>
            <p:spPr>
              <a:xfrm>
                <a:off x="7243143" y="2159031"/>
                <a:ext cx="156543" cy="187166"/>
              </a:xfrm>
              <a:custGeom>
                <a:rect b="b" l="l" r="r" t="t"/>
                <a:pathLst>
                  <a:path extrusionOk="0" h="249555" w="208724">
                    <a:moveTo>
                      <a:pt x="177736" y="249555"/>
                    </a:moveTo>
                    <a:lnTo>
                      <a:pt x="208724" y="0"/>
                    </a:lnTo>
                    <a:lnTo>
                      <a:pt x="0" y="123190"/>
                    </a:lnTo>
                    <a:lnTo>
                      <a:pt x="177736" y="249555"/>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11"/>
              <p:cNvSpPr/>
              <p:nvPr/>
            </p:nvSpPr>
            <p:spPr>
              <a:xfrm>
                <a:off x="6905617" y="2527513"/>
                <a:ext cx="106994" cy="107136"/>
              </a:xfrm>
              <a:custGeom>
                <a:rect b="b" l="l" r="r" t="t"/>
                <a:pathLst>
                  <a:path extrusionOk="0" h="142848" w="142659">
                    <a:moveTo>
                      <a:pt x="123074" y="140644"/>
                    </a:moveTo>
                    <a:cubicBezTo>
                      <a:pt x="137488" y="150042"/>
                      <a:pt x="150887" y="126928"/>
                      <a:pt x="136472" y="117530"/>
                    </a:cubicBezTo>
                    <a:cubicBezTo>
                      <a:pt x="92149" y="88517"/>
                      <a:pt x="54303" y="50614"/>
                      <a:pt x="25411" y="6214"/>
                    </a:cubicBezTo>
                    <a:cubicBezTo>
                      <a:pt x="16076" y="-8137"/>
                      <a:pt x="-7165" y="4944"/>
                      <a:pt x="2169" y="19422"/>
                    </a:cubicBezTo>
                    <a:cubicBezTo>
                      <a:pt x="33602" y="67797"/>
                      <a:pt x="74814" y="109078"/>
                      <a:pt x="123074" y="14064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9" name="Google Shape;1339;p11"/>
              <p:cNvSpPr/>
              <p:nvPr/>
            </p:nvSpPr>
            <p:spPr>
              <a:xfrm>
                <a:off x="6965285" y="4513749"/>
                <a:ext cx="159904" cy="83392"/>
              </a:xfrm>
              <a:custGeom>
                <a:rect b="b" l="l" r="r" t="t"/>
                <a:pathLst>
                  <a:path extrusionOk="0" h="111189" w="213205">
                    <a:moveTo>
                      <a:pt x="44342" y="34233"/>
                    </a:moveTo>
                    <a:cubicBezTo>
                      <a:pt x="86061" y="139453"/>
                      <a:pt x="102825" y="135833"/>
                      <a:pt x="133242" y="29153"/>
                    </a:cubicBezTo>
                    <a:cubicBezTo>
                      <a:pt x="233826" y="249245"/>
                      <a:pt x="226650" y="-140582"/>
                      <a:pt x="181883" y="64587"/>
                    </a:cubicBezTo>
                    <a:cubicBezTo>
                      <a:pt x="124352" y="-34156"/>
                      <a:pt x="123590" y="-12947"/>
                      <a:pt x="91396" y="82621"/>
                    </a:cubicBezTo>
                    <a:cubicBezTo>
                      <a:pt x="71710" y="64650"/>
                      <a:pt x="68789" y="-8947"/>
                      <a:pt x="38056" y="5658"/>
                    </a:cubicBezTo>
                    <a:cubicBezTo>
                      <a:pt x="-16936" y="71317"/>
                      <a:pt x="-10141" y="161170"/>
                      <a:pt x="44342" y="3423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0" name="Google Shape;1340;p11"/>
              <p:cNvSpPr/>
              <p:nvPr/>
            </p:nvSpPr>
            <p:spPr>
              <a:xfrm>
                <a:off x="7076978" y="1260636"/>
                <a:ext cx="98623" cy="80126"/>
              </a:xfrm>
              <a:custGeom>
                <a:rect b="b" l="l" r="r" t="t"/>
                <a:pathLst>
                  <a:path extrusionOk="0" h="106835" w="131497">
                    <a:moveTo>
                      <a:pt x="126175" y="10537"/>
                    </a:moveTo>
                    <a:cubicBezTo>
                      <a:pt x="118174" y="-10228"/>
                      <a:pt x="86044" y="2727"/>
                      <a:pt x="94425" y="23237"/>
                    </a:cubicBezTo>
                    <a:cubicBezTo>
                      <a:pt x="104712" y="94992"/>
                      <a:pt x="29084" y="81657"/>
                      <a:pt x="34291" y="16506"/>
                    </a:cubicBezTo>
                    <a:cubicBezTo>
                      <a:pt x="31878" y="-5529"/>
                      <a:pt x="-2348" y="-1591"/>
                      <a:pt x="128" y="20443"/>
                    </a:cubicBezTo>
                    <a:cubicBezTo>
                      <a:pt x="2605" y="42478"/>
                      <a:pt x="6097" y="66227"/>
                      <a:pt x="20702" y="83943"/>
                    </a:cubicBezTo>
                    <a:cubicBezTo>
                      <a:pt x="68835" y="143824"/>
                      <a:pt x="153544" y="74481"/>
                      <a:pt x="126175" y="1053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1" name="Google Shape;1341;p11"/>
              <p:cNvSpPr/>
              <p:nvPr/>
            </p:nvSpPr>
            <p:spPr>
              <a:xfrm>
                <a:off x="7947506" y="478809"/>
                <a:ext cx="101080" cy="86998"/>
              </a:xfrm>
              <a:custGeom>
                <a:rect b="b" l="l" r="r" t="t"/>
                <a:pathLst>
                  <a:path extrusionOk="0" h="115997" w="134774">
                    <a:moveTo>
                      <a:pt x="33796" y="31957"/>
                    </a:moveTo>
                    <a:cubicBezTo>
                      <a:pt x="27065" y="10748"/>
                      <a:pt x="-5828" y="21289"/>
                      <a:pt x="903" y="42562"/>
                    </a:cubicBezTo>
                    <a:cubicBezTo>
                      <a:pt x="7634" y="63834"/>
                      <a:pt x="15762" y="86504"/>
                      <a:pt x="33606" y="101299"/>
                    </a:cubicBezTo>
                    <a:cubicBezTo>
                      <a:pt x="92851" y="150385"/>
                      <a:pt x="162701" y="65549"/>
                      <a:pt x="123268" y="7891"/>
                    </a:cubicBezTo>
                    <a:cubicBezTo>
                      <a:pt x="111330" y="-11159"/>
                      <a:pt x="82182" y="7891"/>
                      <a:pt x="94375" y="26941"/>
                    </a:cubicBezTo>
                    <a:cubicBezTo>
                      <a:pt x="118505" y="95521"/>
                      <a:pt x="41352" y="97172"/>
                      <a:pt x="33796" y="3195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2" name="Google Shape;1342;p11"/>
              <p:cNvSpPr/>
              <p:nvPr/>
            </p:nvSpPr>
            <p:spPr>
              <a:xfrm>
                <a:off x="7258585" y="3706830"/>
                <a:ext cx="205701" cy="192056"/>
              </a:xfrm>
              <a:custGeom>
                <a:rect b="b" l="l" r="r" t="t"/>
                <a:pathLst>
                  <a:path extrusionOk="0" h="256074" w="274268">
                    <a:moveTo>
                      <a:pt x="149083" y="208997"/>
                    </a:moveTo>
                    <a:cubicBezTo>
                      <a:pt x="230617" y="267544"/>
                      <a:pt x="248715" y="274466"/>
                      <a:pt x="198105" y="173183"/>
                    </a:cubicBezTo>
                    <a:cubicBezTo>
                      <a:pt x="317104" y="73615"/>
                      <a:pt x="292021" y="77171"/>
                      <a:pt x="155179" y="78505"/>
                    </a:cubicBezTo>
                    <a:cubicBezTo>
                      <a:pt x="143749" y="65106"/>
                      <a:pt x="123429" y="-27159"/>
                      <a:pt x="101903" y="7893"/>
                    </a:cubicBezTo>
                    <a:cubicBezTo>
                      <a:pt x="96060" y="33293"/>
                      <a:pt x="90218" y="58585"/>
                      <a:pt x="84313" y="83775"/>
                    </a:cubicBezTo>
                    <a:cubicBezTo>
                      <a:pt x="-20081" y="94951"/>
                      <a:pt x="-29606" y="104730"/>
                      <a:pt x="67358" y="157054"/>
                    </a:cubicBezTo>
                    <a:cubicBezTo>
                      <a:pt x="31036" y="289134"/>
                      <a:pt x="45070" y="270275"/>
                      <a:pt x="149083" y="20899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3" name="Google Shape;1343;p11"/>
              <p:cNvSpPr/>
              <p:nvPr/>
            </p:nvSpPr>
            <p:spPr>
              <a:xfrm>
                <a:off x="8451014" y="3842174"/>
                <a:ext cx="77309" cy="84720"/>
              </a:xfrm>
              <a:custGeom>
                <a:rect b="b" l="l" r="r" t="t"/>
                <a:pathLst>
                  <a:path extrusionOk="0" h="112960" w="103078">
                    <a:moveTo>
                      <a:pt x="55618" y="112739"/>
                    </a:moveTo>
                    <a:cubicBezTo>
                      <a:pt x="120706" y="109881"/>
                      <a:pt x="116071" y="14568"/>
                      <a:pt x="58666" y="1550"/>
                    </a:cubicBezTo>
                    <a:cubicBezTo>
                      <a:pt x="51491" y="-330"/>
                      <a:pt x="43935" y="-501"/>
                      <a:pt x="36696" y="1042"/>
                    </a:cubicBezTo>
                    <a:cubicBezTo>
                      <a:pt x="-21344" y="12155"/>
                      <a:pt x="-7183" y="118454"/>
                      <a:pt x="55618" y="11273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4" name="Google Shape;1344;p11"/>
              <p:cNvSpPr/>
              <p:nvPr/>
            </p:nvSpPr>
            <p:spPr>
              <a:xfrm>
                <a:off x="8470885" y="4821226"/>
                <a:ext cx="101188" cy="98610"/>
              </a:xfrm>
              <a:custGeom>
                <a:rect b="b" l="l" r="r" t="t"/>
                <a:pathLst>
                  <a:path extrusionOk="0" h="131480" w="134918">
                    <a:moveTo>
                      <a:pt x="5946" y="23743"/>
                    </a:moveTo>
                    <a:cubicBezTo>
                      <a:pt x="47730" y="50095"/>
                      <a:pt x="83606" y="84893"/>
                      <a:pt x="111292" y="125851"/>
                    </a:cubicBezTo>
                    <a:cubicBezTo>
                      <a:pt x="120246" y="139122"/>
                      <a:pt x="141773" y="126486"/>
                      <a:pt x="132755" y="113151"/>
                    </a:cubicBezTo>
                    <a:cubicBezTo>
                      <a:pt x="102656" y="68510"/>
                      <a:pt x="63605" y="30664"/>
                      <a:pt x="18075" y="1962"/>
                    </a:cubicBezTo>
                    <a:cubicBezTo>
                      <a:pt x="4486" y="-6611"/>
                      <a:pt x="-7643" y="15170"/>
                      <a:pt x="5946" y="2374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11"/>
              <p:cNvSpPr/>
              <p:nvPr/>
            </p:nvSpPr>
            <p:spPr>
              <a:xfrm>
                <a:off x="3432455" y="3112415"/>
                <a:ext cx="132989" cy="196732"/>
              </a:xfrm>
              <a:custGeom>
                <a:rect b="b" l="l" r="r" t="t"/>
                <a:pathLst>
                  <a:path extrusionOk="0" h="262310" w="177319">
                    <a:moveTo>
                      <a:pt x="43906" y="164557"/>
                    </a:moveTo>
                    <a:cubicBezTo>
                      <a:pt x="38039" y="140027"/>
                      <a:pt x="43652" y="114163"/>
                      <a:pt x="59146" y="94262"/>
                    </a:cubicBezTo>
                    <a:cubicBezTo>
                      <a:pt x="68608" y="137696"/>
                      <a:pt x="133378" y="178717"/>
                      <a:pt x="165128" y="133950"/>
                    </a:cubicBezTo>
                    <a:cubicBezTo>
                      <a:pt x="188876" y="83150"/>
                      <a:pt x="113947" y="40160"/>
                      <a:pt x="71973" y="65116"/>
                    </a:cubicBezTo>
                    <a:cubicBezTo>
                      <a:pt x="75720" y="19840"/>
                      <a:pt x="137632" y="-3464"/>
                      <a:pt x="166715" y="34191"/>
                    </a:cubicBezTo>
                    <a:cubicBezTo>
                      <a:pt x="169636" y="37118"/>
                      <a:pt x="174386" y="37125"/>
                      <a:pt x="177313" y="34198"/>
                    </a:cubicBezTo>
                    <a:cubicBezTo>
                      <a:pt x="177313" y="34198"/>
                      <a:pt x="177320" y="34191"/>
                      <a:pt x="177320" y="34191"/>
                    </a:cubicBezTo>
                    <a:cubicBezTo>
                      <a:pt x="162588" y="-33182"/>
                      <a:pt x="44795" y="8791"/>
                      <a:pt x="56670" y="75657"/>
                    </a:cubicBezTo>
                    <a:cubicBezTo>
                      <a:pt x="30952" y="98199"/>
                      <a:pt x="21618" y="136426"/>
                      <a:pt x="29809" y="169383"/>
                    </a:cubicBezTo>
                    <a:cubicBezTo>
                      <a:pt x="-1941" y="170589"/>
                      <a:pt x="-11656" y="290033"/>
                      <a:pt x="17109" y="256314"/>
                    </a:cubicBezTo>
                    <a:cubicBezTo>
                      <a:pt x="13998" y="231930"/>
                      <a:pt x="10759" y="200117"/>
                      <a:pt x="33810" y="184115"/>
                    </a:cubicBezTo>
                    <a:cubicBezTo>
                      <a:pt x="102326" y="353279"/>
                      <a:pt x="205323" y="172304"/>
                      <a:pt x="43906" y="164557"/>
                    </a:cubicBezTo>
                    <a:close/>
                    <a:moveTo>
                      <a:pt x="132298" y="82007"/>
                    </a:moveTo>
                    <a:cubicBezTo>
                      <a:pt x="206847" y="150523"/>
                      <a:pt x="75974" y="157699"/>
                      <a:pt x="71973" y="82642"/>
                    </a:cubicBezTo>
                    <a:cubicBezTo>
                      <a:pt x="90172" y="70551"/>
                      <a:pt x="113750" y="70202"/>
                      <a:pt x="132298" y="81753"/>
                    </a:cubicBezTo>
                    <a:close/>
                    <a:moveTo>
                      <a:pt x="79657" y="185512"/>
                    </a:moveTo>
                    <a:cubicBezTo>
                      <a:pt x="171986" y="246345"/>
                      <a:pt x="70195" y="269649"/>
                      <a:pt x="47907" y="179162"/>
                    </a:cubicBezTo>
                    <a:cubicBezTo>
                      <a:pt x="58867" y="177904"/>
                      <a:pt x="69941" y="180032"/>
                      <a:pt x="79657" y="18525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11"/>
              <p:cNvSpPr/>
              <p:nvPr/>
            </p:nvSpPr>
            <p:spPr>
              <a:xfrm>
                <a:off x="1206512" y="2559025"/>
                <a:ext cx="95232" cy="80399"/>
              </a:xfrm>
              <a:custGeom>
                <a:rect b="b" l="l" r="r" t="t"/>
                <a:pathLst>
                  <a:path extrusionOk="0" h="107198" w="126976">
                    <a:moveTo>
                      <a:pt x="118518" y="8266"/>
                    </a:moveTo>
                    <a:cubicBezTo>
                      <a:pt x="108485" y="-10340"/>
                      <a:pt x="79656" y="5726"/>
                      <a:pt x="89943" y="24331"/>
                    </a:cubicBezTo>
                    <a:cubicBezTo>
                      <a:pt x="108231" y="90879"/>
                      <a:pt x="35142" y="87260"/>
                      <a:pt x="32285" y="25094"/>
                    </a:cubicBezTo>
                    <a:cubicBezTo>
                      <a:pt x="27332" y="4583"/>
                      <a:pt x="-4482" y="12394"/>
                      <a:pt x="535" y="32967"/>
                    </a:cubicBezTo>
                    <a:cubicBezTo>
                      <a:pt x="5551" y="53541"/>
                      <a:pt x="11647" y="75512"/>
                      <a:pt x="27586" y="90689"/>
                    </a:cubicBezTo>
                    <a:cubicBezTo>
                      <a:pt x="79973" y="141044"/>
                      <a:pt x="151728" y="65416"/>
                      <a:pt x="118518" y="826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11"/>
              <p:cNvSpPr/>
              <p:nvPr/>
            </p:nvSpPr>
            <p:spPr>
              <a:xfrm>
                <a:off x="32504" y="2246955"/>
                <a:ext cx="198822" cy="205820"/>
              </a:xfrm>
              <a:custGeom>
                <a:rect b="b" l="l" r="r" t="t"/>
                <a:pathLst>
                  <a:path extrusionOk="0" h="274427" w="265096">
                    <a:moveTo>
                      <a:pt x="165132" y="192776"/>
                    </a:moveTo>
                    <a:cubicBezTo>
                      <a:pt x="311499" y="141277"/>
                      <a:pt x="286734" y="135626"/>
                      <a:pt x="158210" y="89080"/>
                    </a:cubicBezTo>
                    <a:cubicBezTo>
                      <a:pt x="152178" y="72507"/>
                      <a:pt x="165767" y="-20965"/>
                      <a:pt x="132810" y="4308"/>
                    </a:cubicBezTo>
                    <a:lnTo>
                      <a:pt x="90011" y="69141"/>
                    </a:lnTo>
                    <a:cubicBezTo>
                      <a:pt x="-11589" y="42979"/>
                      <a:pt x="-23971" y="48758"/>
                      <a:pt x="48419" y="131816"/>
                    </a:cubicBezTo>
                    <a:cubicBezTo>
                      <a:pt x="-31909" y="242560"/>
                      <a:pt x="-12160" y="229860"/>
                      <a:pt x="106712" y="209095"/>
                    </a:cubicBezTo>
                    <a:cubicBezTo>
                      <a:pt x="162528" y="292534"/>
                      <a:pt x="177006" y="305298"/>
                      <a:pt x="165132" y="19277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11"/>
              <p:cNvSpPr/>
              <p:nvPr/>
            </p:nvSpPr>
            <p:spPr>
              <a:xfrm>
                <a:off x="1286484" y="971566"/>
                <a:ext cx="89941" cy="80822"/>
              </a:xfrm>
              <a:custGeom>
                <a:rect b="b" l="l" r="r" t="t"/>
                <a:pathLst>
                  <a:path extrusionOk="0" h="107763" w="119921">
                    <a:moveTo>
                      <a:pt x="104216" y="90656"/>
                    </a:moveTo>
                    <a:cubicBezTo>
                      <a:pt x="109842" y="85354"/>
                      <a:pt x="114186" y="78839"/>
                      <a:pt x="116916" y="71606"/>
                    </a:cubicBezTo>
                    <a:cubicBezTo>
                      <a:pt x="138633" y="14012"/>
                      <a:pt x="36525" y="-31327"/>
                      <a:pt x="7379" y="27537"/>
                    </a:cubicBezTo>
                    <a:cubicBezTo>
                      <a:pt x="-25832" y="86782"/>
                      <a:pt x="61354" y="134598"/>
                      <a:pt x="104216" y="9065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9" name="Google Shape;1349;p11"/>
              <p:cNvSpPr/>
              <p:nvPr/>
            </p:nvSpPr>
            <p:spPr>
              <a:xfrm>
                <a:off x="1338339" y="3180200"/>
                <a:ext cx="80741" cy="80156"/>
              </a:xfrm>
              <a:custGeom>
                <a:rect b="b" l="l" r="r" t="t"/>
                <a:pathLst>
                  <a:path extrusionOk="0" h="106875" w="107655">
                    <a:moveTo>
                      <a:pt x="9677" y="89227"/>
                    </a:moveTo>
                    <a:cubicBezTo>
                      <a:pt x="43331" y="136281"/>
                      <a:pt x="132105" y="80210"/>
                      <a:pt x="101243" y="26680"/>
                    </a:cubicBezTo>
                    <a:cubicBezTo>
                      <a:pt x="72097" y="-30089"/>
                      <a:pt x="-10770" y="13027"/>
                      <a:pt x="1168" y="69479"/>
                    </a:cubicBezTo>
                    <a:cubicBezTo>
                      <a:pt x="2431" y="76635"/>
                      <a:pt x="5346" y="83398"/>
                      <a:pt x="9677" y="8922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0" name="Google Shape;1350;p11"/>
              <p:cNvSpPr/>
              <p:nvPr/>
            </p:nvSpPr>
            <p:spPr>
              <a:xfrm>
                <a:off x="2187498" y="237791"/>
                <a:ext cx="82440" cy="89271"/>
              </a:xfrm>
              <a:custGeom>
                <a:rect b="b" l="l" r="r" t="t"/>
                <a:pathLst>
                  <a:path extrusionOk="0" h="119028" w="109920">
                    <a:moveTo>
                      <a:pt x="46182" y="763"/>
                    </a:moveTo>
                    <a:cubicBezTo>
                      <a:pt x="-22208" y="8891"/>
                      <a:pt x="-9825" y="108714"/>
                      <a:pt x="51770" y="118175"/>
                    </a:cubicBezTo>
                    <a:cubicBezTo>
                      <a:pt x="59479" y="119618"/>
                      <a:pt x="67416" y="119227"/>
                      <a:pt x="74947" y="117032"/>
                    </a:cubicBezTo>
                    <a:cubicBezTo>
                      <a:pt x="135272" y="100712"/>
                      <a:pt x="112285" y="-10222"/>
                      <a:pt x="46182" y="76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11"/>
              <p:cNvSpPr/>
              <p:nvPr/>
            </p:nvSpPr>
            <p:spPr>
              <a:xfrm>
                <a:off x="1731279" y="3066654"/>
                <a:ext cx="107884" cy="217321"/>
              </a:xfrm>
              <a:custGeom>
                <a:rect b="b" l="l" r="r" t="t"/>
                <a:pathLst>
                  <a:path extrusionOk="0" h="289761" w="143845">
                    <a:moveTo>
                      <a:pt x="29951" y="184678"/>
                    </a:moveTo>
                    <a:cubicBezTo>
                      <a:pt x="18515" y="161792"/>
                      <a:pt x="18096" y="134951"/>
                      <a:pt x="28808" y="111716"/>
                    </a:cubicBezTo>
                    <a:cubicBezTo>
                      <a:pt x="48176" y="152420"/>
                      <a:pt x="121582" y="178074"/>
                      <a:pt x="142727" y="126512"/>
                    </a:cubicBezTo>
                    <a:cubicBezTo>
                      <a:pt x="154475" y="70950"/>
                      <a:pt x="70591" y="45613"/>
                      <a:pt x="34777" y="79903"/>
                    </a:cubicBezTo>
                    <a:cubicBezTo>
                      <a:pt x="27983" y="34310"/>
                      <a:pt x="83863" y="-2647"/>
                      <a:pt x="121264" y="27579"/>
                    </a:cubicBezTo>
                    <a:cubicBezTo>
                      <a:pt x="124826" y="29814"/>
                      <a:pt x="129525" y="28766"/>
                      <a:pt x="131805" y="25229"/>
                    </a:cubicBezTo>
                    <a:cubicBezTo>
                      <a:pt x="101706" y="-38271"/>
                      <a:pt x="-5037" y="30627"/>
                      <a:pt x="21760" y="93936"/>
                    </a:cubicBezTo>
                    <a:cubicBezTo>
                      <a:pt x="1503" y="122194"/>
                      <a:pt x="1122" y="162135"/>
                      <a:pt x="16743" y="192806"/>
                    </a:cubicBezTo>
                    <a:cubicBezTo>
                      <a:pt x="-14245" y="201251"/>
                      <a:pt x="3408" y="321520"/>
                      <a:pt x="24490" y="281706"/>
                    </a:cubicBezTo>
                    <a:cubicBezTo>
                      <a:pt x="15791" y="258338"/>
                      <a:pt x="5440" y="227540"/>
                      <a:pt x="24490" y="206522"/>
                    </a:cubicBezTo>
                    <a:cubicBezTo>
                      <a:pt x="131043" y="357906"/>
                      <a:pt x="191241" y="155341"/>
                      <a:pt x="29951" y="184678"/>
                    </a:cubicBezTo>
                    <a:close/>
                    <a:moveTo>
                      <a:pt x="69956" y="196870"/>
                    </a:moveTo>
                    <a:cubicBezTo>
                      <a:pt x="175239" y="235795"/>
                      <a:pt x="79989" y="282214"/>
                      <a:pt x="37317" y="198076"/>
                    </a:cubicBezTo>
                    <a:cubicBezTo>
                      <a:pt x="47839" y="194419"/>
                      <a:pt x="59218" y="194044"/>
                      <a:pt x="69956" y="196997"/>
                    </a:cubicBezTo>
                    <a:close/>
                    <a:moveTo>
                      <a:pt x="98277" y="82570"/>
                    </a:moveTo>
                    <a:cubicBezTo>
                      <a:pt x="187685" y="133370"/>
                      <a:pt x="60177" y="170327"/>
                      <a:pt x="38778" y="97048"/>
                    </a:cubicBezTo>
                    <a:cubicBezTo>
                      <a:pt x="54068" y="80989"/>
                      <a:pt x="77335" y="75350"/>
                      <a:pt x="98277" y="8263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11"/>
              <p:cNvSpPr/>
              <p:nvPr/>
            </p:nvSpPr>
            <p:spPr>
              <a:xfrm>
                <a:off x="1753855" y="496160"/>
                <a:ext cx="88166" cy="161033"/>
              </a:xfrm>
              <a:custGeom>
                <a:rect b="b" l="l" r="r" t="t"/>
                <a:pathLst>
                  <a:path extrusionOk="0" h="214711" w="117555">
                    <a:moveTo>
                      <a:pt x="64684" y="30602"/>
                    </a:moveTo>
                    <a:cubicBezTo>
                      <a:pt x="-32661" y="95245"/>
                      <a:pt x="-11008" y="94737"/>
                      <a:pt x="88497" y="121915"/>
                    </a:cubicBezTo>
                    <a:cubicBezTo>
                      <a:pt x="71352" y="143061"/>
                      <a:pt x="-3642" y="150427"/>
                      <a:pt x="13122" y="180970"/>
                    </a:cubicBezTo>
                    <a:cubicBezTo>
                      <a:pt x="82972" y="232977"/>
                      <a:pt x="174793" y="220658"/>
                      <a:pt x="41951" y="172652"/>
                    </a:cubicBezTo>
                    <a:cubicBezTo>
                      <a:pt x="146790" y="123820"/>
                      <a:pt x="141964" y="106866"/>
                      <a:pt x="31410" y="82355"/>
                    </a:cubicBezTo>
                    <a:cubicBezTo>
                      <a:pt x="249977" y="-33850"/>
                      <a:pt x="-147723" y="-3053"/>
                      <a:pt x="64684" y="3060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3" name="Google Shape;1353;p11"/>
              <p:cNvSpPr/>
              <p:nvPr/>
            </p:nvSpPr>
            <p:spPr>
              <a:xfrm>
                <a:off x="1699008" y="1455460"/>
                <a:ext cx="146245" cy="140966"/>
              </a:xfrm>
              <a:custGeom>
                <a:rect b="b" l="l" r="r" t="t"/>
                <a:pathLst>
                  <a:path extrusionOk="0" h="187955" w="194993">
                    <a:moveTo>
                      <a:pt x="132542" y="97736"/>
                    </a:moveTo>
                    <a:cubicBezTo>
                      <a:pt x="128161" y="124597"/>
                      <a:pt x="66693" y="168158"/>
                      <a:pt x="96347" y="186636"/>
                    </a:cubicBezTo>
                    <a:cubicBezTo>
                      <a:pt x="182961" y="197114"/>
                      <a:pt x="256494" y="140980"/>
                      <a:pt x="117239" y="165173"/>
                    </a:cubicBezTo>
                    <a:cubicBezTo>
                      <a:pt x="184168" y="70749"/>
                      <a:pt x="171531" y="58430"/>
                      <a:pt x="63391" y="91894"/>
                    </a:cubicBezTo>
                    <a:cubicBezTo>
                      <a:pt x="195852" y="-117084"/>
                      <a:pt x="-134221" y="106626"/>
                      <a:pt x="66629" y="30490"/>
                    </a:cubicBezTo>
                    <a:cubicBezTo>
                      <a:pt x="14305" y="134630"/>
                      <a:pt x="32657" y="123454"/>
                      <a:pt x="132542" y="9773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4" name="Google Shape;1354;p11"/>
              <p:cNvSpPr/>
              <p:nvPr/>
            </p:nvSpPr>
            <p:spPr>
              <a:xfrm>
                <a:off x="84748" y="2870944"/>
                <a:ext cx="88814" cy="85518"/>
              </a:xfrm>
              <a:custGeom>
                <a:rect b="b" l="l" r="r" t="t"/>
                <a:pathLst>
                  <a:path extrusionOk="0" h="114024" w="118418">
                    <a:moveTo>
                      <a:pt x="6508" y="89389"/>
                    </a:moveTo>
                    <a:cubicBezTo>
                      <a:pt x="35909" y="145015"/>
                      <a:pt x="139858" y="97517"/>
                      <a:pt x="114458" y="35287"/>
                    </a:cubicBezTo>
                    <a:cubicBezTo>
                      <a:pt x="91281" y="-30181"/>
                      <a:pt x="-4414" y="4236"/>
                      <a:pt x="158" y="67037"/>
                    </a:cubicBezTo>
                    <a:cubicBezTo>
                      <a:pt x="520" y="74879"/>
                      <a:pt x="2693" y="82531"/>
                      <a:pt x="6508" y="8938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5" name="Google Shape;1355;p11"/>
              <p:cNvSpPr/>
              <p:nvPr/>
            </p:nvSpPr>
            <p:spPr>
              <a:xfrm>
                <a:off x="1776455" y="4230376"/>
                <a:ext cx="160422" cy="91701"/>
              </a:xfrm>
              <a:custGeom>
                <a:rect b="b" l="l" r="r" t="t"/>
                <a:pathLst>
                  <a:path extrusionOk="0" h="122268" w="213896">
                    <a:moveTo>
                      <a:pt x="29789" y="56463"/>
                    </a:moveTo>
                    <a:cubicBezTo>
                      <a:pt x="98432" y="152094"/>
                      <a:pt x="97099" y="130314"/>
                      <a:pt x="120784" y="29222"/>
                    </a:cubicBezTo>
                    <a:cubicBezTo>
                      <a:pt x="142755" y="45669"/>
                      <a:pt x="152852" y="120853"/>
                      <a:pt x="183014" y="102882"/>
                    </a:cubicBezTo>
                    <a:cubicBezTo>
                      <a:pt x="232798" y="30492"/>
                      <a:pt x="217050" y="-61265"/>
                      <a:pt x="173616" y="74180"/>
                    </a:cubicBezTo>
                    <a:cubicBezTo>
                      <a:pt x="120594" y="-29579"/>
                      <a:pt x="103766" y="-24054"/>
                      <a:pt x="83065" y="88023"/>
                    </a:cubicBezTo>
                    <a:cubicBezTo>
                      <a:pt x="-41458" y="-127687"/>
                      <a:pt x="3944" y="271348"/>
                      <a:pt x="29789" y="5646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6" name="Google Shape;1356;p11"/>
              <p:cNvSpPr/>
              <p:nvPr/>
            </p:nvSpPr>
            <p:spPr>
              <a:xfrm>
                <a:off x="1889037" y="3567403"/>
                <a:ext cx="96888" cy="88453"/>
              </a:xfrm>
              <a:custGeom>
                <a:rect b="b" l="l" r="r" t="t"/>
                <a:pathLst>
                  <a:path extrusionOk="0" h="117937" w="129184">
                    <a:moveTo>
                      <a:pt x="98499" y="71050"/>
                    </a:moveTo>
                    <a:cubicBezTo>
                      <a:pt x="109421" y="89274"/>
                      <a:pt x="137678" y="72193"/>
                      <a:pt x="126693" y="53968"/>
                    </a:cubicBezTo>
                    <a:cubicBezTo>
                      <a:pt x="115707" y="35744"/>
                      <a:pt x="103198" y="16440"/>
                      <a:pt x="83259" y="6661"/>
                    </a:cubicBezTo>
                    <a:cubicBezTo>
                      <a:pt x="17410" y="-25788"/>
                      <a:pt x="-28691" y="68510"/>
                      <a:pt x="20775" y="113277"/>
                    </a:cubicBezTo>
                    <a:cubicBezTo>
                      <a:pt x="36015" y="128136"/>
                      <a:pt x="58875" y="104006"/>
                      <a:pt x="43381" y="89211"/>
                    </a:cubicBezTo>
                    <a:cubicBezTo>
                      <a:pt x="5725" y="30791"/>
                      <a:pt x="77036" y="12312"/>
                      <a:pt x="98499" y="71050"/>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7" name="Google Shape;1357;p11"/>
              <p:cNvSpPr/>
              <p:nvPr/>
            </p:nvSpPr>
            <p:spPr>
              <a:xfrm>
                <a:off x="0" y="999883"/>
                <a:ext cx="117486" cy="193291"/>
              </a:xfrm>
              <a:custGeom>
                <a:rect b="b" l="l" r="r" t="t"/>
                <a:pathLst>
                  <a:path extrusionOk="0" h="257722" w="156648">
                    <a:moveTo>
                      <a:pt x="0" y="240226"/>
                    </a:moveTo>
                    <a:cubicBezTo>
                      <a:pt x="19558" y="281056"/>
                      <a:pt x="30925" y="247719"/>
                      <a:pt x="71184" y="168344"/>
                    </a:cubicBezTo>
                    <a:cubicBezTo>
                      <a:pt x="171006" y="173741"/>
                      <a:pt x="189865" y="169804"/>
                      <a:pt x="93091" y="112083"/>
                    </a:cubicBezTo>
                    <a:cubicBezTo>
                      <a:pt x="139700" y="-35364"/>
                      <a:pt x="120650" y="-18727"/>
                      <a:pt x="6350" y="55631"/>
                    </a:cubicBezTo>
                    <a:cubicBezTo>
                      <a:pt x="4106" y="54850"/>
                      <a:pt x="1972" y="53783"/>
                      <a:pt x="0" y="5245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11"/>
              <p:cNvSpPr/>
              <p:nvPr/>
            </p:nvSpPr>
            <p:spPr>
              <a:xfrm>
                <a:off x="782977" y="4407443"/>
                <a:ext cx="213827" cy="113815"/>
              </a:xfrm>
              <a:custGeom>
                <a:rect b="b" l="l" r="r" t="t"/>
                <a:pathLst>
                  <a:path extrusionOk="0" h="151753" w="285103">
                    <a:moveTo>
                      <a:pt x="89632" y="120793"/>
                    </a:moveTo>
                    <a:cubicBezTo>
                      <a:pt x="116620" y="142764"/>
                      <a:pt x="156561" y="145685"/>
                      <a:pt x="188184" y="131905"/>
                    </a:cubicBezTo>
                    <a:cubicBezTo>
                      <a:pt x="194534" y="163655"/>
                      <a:pt x="316200" y="153115"/>
                      <a:pt x="277529" y="129620"/>
                    </a:cubicBezTo>
                    <a:cubicBezTo>
                      <a:pt x="253589" y="136859"/>
                      <a:pt x="222157" y="145241"/>
                      <a:pt x="202281" y="125048"/>
                    </a:cubicBezTo>
                    <a:cubicBezTo>
                      <a:pt x="360333" y="27766"/>
                      <a:pt x="161387" y="-44942"/>
                      <a:pt x="180882" y="118253"/>
                    </a:cubicBezTo>
                    <a:cubicBezTo>
                      <a:pt x="157272" y="128280"/>
                      <a:pt x="130380" y="127041"/>
                      <a:pt x="107793" y="114888"/>
                    </a:cubicBezTo>
                    <a:cubicBezTo>
                      <a:pt x="149767" y="98060"/>
                      <a:pt x="179929" y="25988"/>
                      <a:pt x="129637" y="1858"/>
                    </a:cubicBezTo>
                    <a:cubicBezTo>
                      <a:pt x="74773" y="-13382"/>
                      <a:pt x="44293" y="69041"/>
                      <a:pt x="76361" y="106950"/>
                    </a:cubicBezTo>
                    <a:cubicBezTo>
                      <a:pt x="30323" y="110887"/>
                      <a:pt x="-3522" y="52721"/>
                      <a:pt x="29371" y="17161"/>
                    </a:cubicBezTo>
                    <a:cubicBezTo>
                      <a:pt x="31828" y="13745"/>
                      <a:pt x="31053" y="8982"/>
                      <a:pt x="27637" y="6525"/>
                    </a:cubicBezTo>
                    <a:cubicBezTo>
                      <a:pt x="27624" y="6512"/>
                      <a:pt x="27605" y="6506"/>
                      <a:pt x="27593" y="6493"/>
                    </a:cubicBezTo>
                    <a:cubicBezTo>
                      <a:pt x="-37495" y="32655"/>
                      <a:pt x="24608" y="143717"/>
                      <a:pt x="89632" y="120793"/>
                    </a:cubicBezTo>
                    <a:close/>
                    <a:moveTo>
                      <a:pt x="195550" y="78947"/>
                    </a:moveTo>
                    <a:cubicBezTo>
                      <a:pt x="241016" y="-23987"/>
                      <a:pt x="281593" y="74184"/>
                      <a:pt x="194725" y="111713"/>
                    </a:cubicBezTo>
                    <a:cubicBezTo>
                      <a:pt x="191664" y="100962"/>
                      <a:pt x="191950" y="89532"/>
                      <a:pt x="195550" y="78947"/>
                    </a:cubicBezTo>
                    <a:close/>
                    <a:moveTo>
                      <a:pt x="82838" y="43641"/>
                    </a:moveTo>
                    <a:cubicBezTo>
                      <a:pt x="138972" y="-42720"/>
                      <a:pt x="168309" y="87329"/>
                      <a:pt x="93696" y="104029"/>
                    </a:cubicBezTo>
                    <a:cubicBezTo>
                      <a:pt x="78659" y="87716"/>
                      <a:pt x="74430" y="64170"/>
                      <a:pt x="82838" y="43641"/>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11"/>
              <p:cNvSpPr/>
              <p:nvPr/>
            </p:nvSpPr>
            <p:spPr>
              <a:xfrm>
                <a:off x="2065714" y="4676892"/>
                <a:ext cx="193851" cy="192940"/>
              </a:xfrm>
              <a:custGeom>
                <a:rect b="b" l="l" r="r" t="t"/>
                <a:pathLst>
                  <a:path extrusionOk="0" h="257253" w="258468">
                    <a:moveTo>
                      <a:pt x="247804" y="69694"/>
                    </a:moveTo>
                    <a:lnTo>
                      <a:pt x="170969" y="73885"/>
                    </a:lnTo>
                    <a:cubicBezTo>
                      <a:pt x="131599" y="-22127"/>
                      <a:pt x="119788" y="-28477"/>
                      <a:pt x="96737" y="77949"/>
                    </a:cubicBezTo>
                    <a:cubicBezTo>
                      <a:pt x="-38645" y="79790"/>
                      <a:pt x="-16864" y="87918"/>
                      <a:pt x="69877" y="169770"/>
                    </a:cubicBezTo>
                    <a:cubicBezTo>
                      <a:pt x="36730" y="263305"/>
                      <a:pt x="35142" y="282419"/>
                      <a:pt x="117375" y="206473"/>
                    </a:cubicBezTo>
                    <a:cubicBezTo>
                      <a:pt x="244375" y="292071"/>
                      <a:pt x="234405" y="269211"/>
                      <a:pt x="195480" y="139734"/>
                    </a:cubicBezTo>
                    <a:cubicBezTo>
                      <a:pt x="204814" y="125002"/>
                      <a:pt x="287364" y="80552"/>
                      <a:pt x="247804" y="6969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0" name="Google Shape;1360;p11"/>
              <p:cNvSpPr/>
              <p:nvPr/>
            </p:nvSpPr>
            <p:spPr>
              <a:xfrm>
                <a:off x="113941" y="3859600"/>
                <a:ext cx="96368" cy="100124"/>
              </a:xfrm>
              <a:custGeom>
                <a:rect b="b" l="l" r="r" t="t"/>
                <a:pathLst>
                  <a:path extrusionOk="0" h="133499" w="128491">
                    <a:moveTo>
                      <a:pt x="62453" y="133256"/>
                    </a:moveTo>
                    <a:cubicBezTo>
                      <a:pt x="85123" y="136749"/>
                      <a:pt x="90012" y="101506"/>
                      <a:pt x="67279" y="98077"/>
                    </a:cubicBezTo>
                    <a:cubicBezTo>
                      <a:pt x="-2190" y="70518"/>
                      <a:pt x="48229" y="9685"/>
                      <a:pt x="104109" y="47785"/>
                    </a:cubicBezTo>
                    <a:cubicBezTo>
                      <a:pt x="125064" y="56866"/>
                      <a:pt x="139098" y="24227"/>
                      <a:pt x="118143" y="15146"/>
                    </a:cubicBezTo>
                    <a:cubicBezTo>
                      <a:pt x="97188" y="6066"/>
                      <a:pt x="74074" y="-2951"/>
                      <a:pt x="50579" y="922"/>
                    </a:cubicBezTo>
                    <a:cubicBezTo>
                      <a:pt x="-27399" y="13686"/>
                      <a:pt x="-8730" y="125001"/>
                      <a:pt x="62453" y="133256"/>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1" name="Google Shape;1361;p11"/>
              <p:cNvSpPr/>
              <p:nvPr/>
            </p:nvSpPr>
            <p:spPr>
              <a:xfrm>
                <a:off x="596788" y="386575"/>
                <a:ext cx="180605" cy="163906"/>
              </a:xfrm>
              <a:custGeom>
                <a:rect b="b" l="l" r="r" t="t"/>
                <a:pathLst>
                  <a:path extrusionOk="0" h="218541" w="240807">
                    <a:moveTo>
                      <a:pt x="153481" y="123"/>
                    </a:moveTo>
                    <a:cubicBezTo>
                      <a:pt x="114619" y="-3814"/>
                      <a:pt x="-8317" y="87689"/>
                      <a:pt x="446" y="154682"/>
                    </a:cubicBezTo>
                    <a:cubicBezTo>
                      <a:pt x="11304" y="208847"/>
                      <a:pt x="81281" y="204212"/>
                      <a:pt x="112841" y="170938"/>
                    </a:cubicBezTo>
                    <a:cubicBezTo>
                      <a:pt x="243714" y="315273"/>
                      <a:pt x="301245" y="94166"/>
                      <a:pt x="153481" y="12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11"/>
              <p:cNvSpPr/>
              <p:nvPr/>
            </p:nvSpPr>
            <p:spPr>
              <a:xfrm>
                <a:off x="1004602" y="5047583"/>
                <a:ext cx="169783" cy="95917"/>
              </a:xfrm>
              <a:custGeom>
                <a:rect b="b" l="l" r="r" t="t"/>
                <a:pathLst>
                  <a:path extrusionOk="0" h="127889" w="226377">
                    <a:moveTo>
                      <a:pt x="226377" y="0"/>
                    </a:moveTo>
                    <a:lnTo>
                      <a:pt x="0" y="95821"/>
                    </a:lnTo>
                    <a:lnTo>
                      <a:pt x="56896" y="127889"/>
                    </a:lnTo>
                    <a:lnTo>
                      <a:pt x="214249" y="127889"/>
                    </a:lnTo>
                    <a:lnTo>
                      <a:pt x="226377" y="0"/>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11"/>
              <p:cNvSpPr/>
              <p:nvPr/>
            </p:nvSpPr>
            <p:spPr>
              <a:xfrm>
                <a:off x="7203086" y="5078672"/>
                <a:ext cx="84472" cy="64827"/>
              </a:xfrm>
              <a:custGeom>
                <a:rect b="b" l="l" r="r" t="t"/>
                <a:pathLst>
                  <a:path extrusionOk="0" h="86436" w="112629">
                    <a:moveTo>
                      <a:pt x="112274" y="43383"/>
                    </a:moveTo>
                    <a:cubicBezTo>
                      <a:pt x="111703" y="35891"/>
                      <a:pt x="109416" y="28588"/>
                      <a:pt x="105543" y="22111"/>
                    </a:cubicBezTo>
                    <a:cubicBezTo>
                      <a:pt x="75635" y="-29959"/>
                      <a:pt x="-21838" y="18745"/>
                      <a:pt x="4451" y="77229"/>
                    </a:cubicBezTo>
                    <a:cubicBezTo>
                      <a:pt x="5721" y="80404"/>
                      <a:pt x="7245" y="83516"/>
                      <a:pt x="9023" y="86437"/>
                    </a:cubicBezTo>
                    <a:lnTo>
                      <a:pt x="98685" y="86437"/>
                    </a:lnTo>
                    <a:cubicBezTo>
                      <a:pt x="109099" y="74689"/>
                      <a:pt x="114052" y="59005"/>
                      <a:pt x="112274" y="4338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11"/>
              <p:cNvSpPr/>
              <p:nvPr/>
            </p:nvSpPr>
            <p:spPr>
              <a:xfrm>
                <a:off x="277754" y="665474"/>
                <a:ext cx="149557" cy="203459"/>
              </a:xfrm>
              <a:custGeom>
                <a:rect b="b" l="l" r="r" t="t"/>
                <a:pathLst>
                  <a:path extrusionOk="0" h="271278" w="199409">
                    <a:moveTo>
                      <a:pt x="29266" y="121970"/>
                    </a:moveTo>
                    <a:cubicBezTo>
                      <a:pt x="31489" y="155117"/>
                      <a:pt x="55428" y="184772"/>
                      <a:pt x="85591" y="198170"/>
                    </a:cubicBezTo>
                    <a:cubicBezTo>
                      <a:pt x="67938" y="223253"/>
                      <a:pt x="154044" y="301231"/>
                      <a:pt x="145281" y="258940"/>
                    </a:cubicBezTo>
                    <a:cubicBezTo>
                      <a:pt x="124961" y="246748"/>
                      <a:pt x="98418" y="230301"/>
                      <a:pt x="99561" y="203314"/>
                    </a:cubicBezTo>
                    <a:cubicBezTo>
                      <a:pt x="270185" y="250177"/>
                      <a:pt x="191445" y="64185"/>
                      <a:pt x="90353" y="183946"/>
                    </a:cubicBezTo>
                    <a:cubicBezTo>
                      <a:pt x="68003" y="174021"/>
                      <a:pt x="51386" y="154457"/>
                      <a:pt x="45205" y="130797"/>
                    </a:cubicBezTo>
                    <a:cubicBezTo>
                      <a:pt x="84194" y="149085"/>
                      <a:pt x="153980" y="123367"/>
                      <a:pt x="138232" y="72504"/>
                    </a:cubicBezTo>
                    <a:cubicBezTo>
                      <a:pt x="112832" y="24371"/>
                      <a:pt x="35870" y="56692"/>
                      <a:pt x="30282" y="103682"/>
                    </a:cubicBezTo>
                    <a:cubicBezTo>
                      <a:pt x="-2420" y="74155"/>
                      <a:pt x="16185" y="12750"/>
                      <a:pt x="62032" y="12496"/>
                    </a:cubicBezTo>
                    <a:cubicBezTo>
                      <a:pt x="66009" y="11969"/>
                      <a:pt x="68832" y="8356"/>
                      <a:pt x="68382" y="4368"/>
                    </a:cubicBezTo>
                    <a:cubicBezTo>
                      <a:pt x="7994" y="-23699"/>
                      <a:pt x="-29027" y="91490"/>
                      <a:pt x="29266" y="121970"/>
                    </a:cubicBezTo>
                    <a:close/>
                    <a:moveTo>
                      <a:pt x="127310" y="168643"/>
                    </a:moveTo>
                    <a:cubicBezTo>
                      <a:pt x="228910" y="133337"/>
                      <a:pt x="186619" y="225793"/>
                      <a:pt x="103942" y="189344"/>
                    </a:cubicBezTo>
                    <a:cubicBezTo>
                      <a:pt x="109450" y="180232"/>
                      <a:pt x="117600" y="173012"/>
                      <a:pt x="127310" y="168643"/>
                    </a:cubicBezTo>
                    <a:close/>
                    <a:moveTo>
                      <a:pt x="78669" y="67043"/>
                    </a:moveTo>
                    <a:cubicBezTo>
                      <a:pt x="175380" y="49961"/>
                      <a:pt x="104069" y="155054"/>
                      <a:pt x="43554" y="113842"/>
                    </a:cubicBezTo>
                    <a:cubicBezTo>
                      <a:pt x="45102" y="92716"/>
                      <a:pt x="58821" y="74434"/>
                      <a:pt x="78669" y="6704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5" name="Google Shape;1365;p11"/>
              <p:cNvSpPr/>
              <p:nvPr/>
            </p:nvSpPr>
            <p:spPr>
              <a:xfrm>
                <a:off x="379305" y="3349694"/>
                <a:ext cx="119343" cy="86891"/>
              </a:xfrm>
              <a:custGeom>
                <a:rect b="b" l="l" r="r" t="t"/>
                <a:pathLst>
                  <a:path extrusionOk="0" h="115855" w="159124">
                    <a:moveTo>
                      <a:pt x="142340" y="114821"/>
                    </a:moveTo>
                    <a:cubicBezTo>
                      <a:pt x="157898" y="121171"/>
                      <a:pt x="166470" y="96469"/>
                      <a:pt x="150849" y="90119"/>
                    </a:cubicBezTo>
                    <a:cubicBezTo>
                      <a:pt x="102896" y="70587"/>
                      <a:pt x="59520" y="41307"/>
                      <a:pt x="23468" y="4140"/>
                    </a:cubicBezTo>
                    <a:cubicBezTo>
                      <a:pt x="11848" y="-7925"/>
                      <a:pt x="-8282" y="9030"/>
                      <a:pt x="3656" y="21158"/>
                    </a:cubicBezTo>
                    <a:cubicBezTo>
                      <a:pt x="42867" y="61684"/>
                      <a:pt x="90101" y="93587"/>
                      <a:pt x="142340" y="114821"/>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11"/>
              <p:cNvSpPr/>
              <p:nvPr/>
            </p:nvSpPr>
            <p:spPr>
              <a:xfrm>
                <a:off x="162553" y="4350196"/>
                <a:ext cx="82259" cy="78608"/>
              </a:xfrm>
              <a:custGeom>
                <a:rect b="b" l="l" r="r" t="t"/>
                <a:pathLst>
                  <a:path extrusionOk="0" h="104811" w="109679">
                    <a:moveTo>
                      <a:pt x="92189" y="92030"/>
                    </a:moveTo>
                    <a:cubicBezTo>
                      <a:pt x="140259" y="50565"/>
                      <a:pt x="79489" y="-19603"/>
                      <a:pt x="27356" y="5162"/>
                    </a:cubicBezTo>
                    <a:cubicBezTo>
                      <a:pt x="20766" y="8032"/>
                      <a:pt x="14923" y="12382"/>
                      <a:pt x="10274" y="17862"/>
                    </a:cubicBezTo>
                    <a:cubicBezTo>
                      <a:pt x="-27445" y="61550"/>
                      <a:pt x="47549" y="134385"/>
                      <a:pt x="92189" y="92030"/>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7" name="Google Shape;1367;p11"/>
              <p:cNvSpPr/>
              <p:nvPr/>
            </p:nvSpPr>
            <p:spPr>
              <a:xfrm>
                <a:off x="195217" y="120761"/>
                <a:ext cx="144324" cy="27694"/>
              </a:xfrm>
              <a:custGeom>
                <a:rect b="b" l="l" r="r" t="t"/>
                <a:pathLst>
                  <a:path extrusionOk="0" h="36926" w="192432">
                    <a:moveTo>
                      <a:pt x="175320" y="36533"/>
                    </a:moveTo>
                    <a:cubicBezTo>
                      <a:pt x="192148" y="40407"/>
                      <a:pt x="199895" y="14499"/>
                      <a:pt x="182940" y="10625"/>
                    </a:cubicBezTo>
                    <a:cubicBezTo>
                      <a:pt x="126123" y="-2403"/>
                      <a:pt x="67216" y="-3462"/>
                      <a:pt x="9966" y="7514"/>
                    </a:cubicBezTo>
                    <a:cubicBezTo>
                      <a:pt x="-7052" y="10752"/>
                      <a:pt x="-511" y="36978"/>
                      <a:pt x="16316" y="33676"/>
                    </a:cubicBezTo>
                    <a:cubicBezTo>
                      <a:pt x="68944" y="23606"/>
                      <a:pt x="123089" y="24579"/>
                      <a:pt x="175320" y="3653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8" name="Google Shape;1368;p11"/>
              <p:cNvSpPr/>
              <p:nvPr/>
            </p:nvSpPr>
            <p:spPr>
              <a:xfrm>
                <a:off x="441706" y="4625148"/>
                <a:ext cx="129242" cy="41720"/>
              </a:xfrm>
              <a:custGeom>
                <a:rect b="b" l="l" r="r" t="t"/>
                <a:pathLst>
                  <a:path extrusionOk="0" h="55627" w="172323">
                    <a:moveTo>
                      <a:pt x="6751" y="23052"/>
                    </a:moveTo>
                    <a:cubicBezTo>
                      <a:pt x="55361" y="44522"/>
                      <a:pt x="107913" y="55615"/>
                      <a:pt x="161056" y="55628"/>
                    </a:cubicBezTo>
                    <a:cubicBezTo>
                      <a:pt x="176931" y="55628"/>
                      <a:pt x="175598" y="31053"/>
                      <a:pt x="159786" y="31053"/>
                    </a:cubicBezTo>
                    <a:cubicBezTo>
                      <a:pt x="110980" y="31009"/>
                      <a:pt x="62720" y="20824"/>
                      <a:pt x="18054" y="1145"/>
                    </a:cubicBezTo>
                    <a:cubicBezTo>
                      <a:pt x="3576" y="-5205"/>
                      <a:pt x="-7790" y="16639"/>
                      <a:pt x="6751" y="2305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11"/>
              <p:cNvSpPr/>
              <p:nvPr/>
            </p:nvSpPr>
            <p:spPr>
              <a:xfrm>
                <a:off x="763746" y="1963424"/>
                <a:ext cx="103088" cy="91355"/>
              </a:xfrm>
              <a:custGeom>
                <a:rect b="b" l="l" r="r" t="t"/>
                <a:pathLst>
                  <a:path extrusionOk="0" h="121807" w="137450">
                    <a:moveTo>
                      <a:pt x="33485" y="41227"/>
                    </a:moveTo>
                    <a:cubicBezTo>
                      <a:pt x="24151" y="20653"/>
                      <a:pt x="-7726" y="35195"/>
                      <a:pt x="1735" y="55769"/>
                    </a:cubicBezTo>
                    <a:cubicBezTo>
                      <a:pt x="11197" y="76343"/>
                      <a:pt x="21929" y="98314"/>
                      <a:pt x="41677" y="111077"/>
                    </a:cubicBezTo>
                    <a:cubicBezTo>
                      <a:pt x="107209" y="153559"/>
                      <a:pt x="167597" y="59769"/>
                      <a:pt x="120925" y="6366"/>
                    </a:cubicBezTo>
                    <a:cubicBezTo>
                      <a:pt x="106701" y="-11224"/>
                      <a:pt x="79586" y="11382"/>
                      <a:pt x="94064" y="28908"/>
                    </a:cubicBezTo>
                    <a:cubicBezTo>
                      <a:pt x="126386" y="95266"/>
                      <a:pt x="48852" y="106251"/>
                      <a:pt x="33485" y="4122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0" name="Google Shape;1370;p11"/>
              <p:cNvSpPr/>
              <p:nvPr/>
            </p:nvSpPr>
            <p:spPr>
              <a:xfrm>
                <a:off x="696231" y="3244016"/>
                <a:ext cx="180291" cy="116590"/>
              </a:xfrm>
              <a:custGeom>
                <a:rect b="b" l="l" r="r" t="t"/>
                <a:pathLst>
                  <a:path extrusionOk="0" h="155453" w="240388">
                    <a:moveTo>
                      <a:pt x="156843" y="63574"/>
                    </a:moveTo>
                    <a:cubicBezTo>
                      <a:pt x="160399" y="320114"/>
                      <a:pt x="319975" y="-61330"/>
                      <a:pt x="188593" y="118692"/>
                    </a:cubicBezTo>
                    <a:cubicBezTo>
                      <a:pt x="175004" y="-1958"/>
                      <a:pt x="165225" y="18489"/>
                      <a:pt x="93343" y="97547"/>
                    </a:cubicBezTo>
                    <a:cubicBezTo>
                      <a:pt x="81913" y="71702"/>
                      <a:pt x="110552" y="-1005"/>
                      <a:pt x="74293" y="11"/>
                    </a:cubicBezTo>
                    <a:cubicBezTo>
                      <a:pt x="-6860" y="40079"/>
                      <a:pt x="-38800" y="130503"/>
                      <a:pt x="68324" y="30554"/>
                    </a:cubicBezTo>
                    <a:cubicBezTo>
                      <a:pt x="64006" y="150442"/>
                      <a:pt x="81913" y="153935"/>
                      <a:pt x="156843" y="6357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1" name="Google Shape;1371;p11"/>
              <p:cNvSpPr/>
              <p:nvPr/>
            </p:nvSpPr>
            <p:spPr>
              <a:xfrm>
                <a:off x="1898204" y="2056737"/>
                <a:ext cx="77685" cy="92390"/>
              </a:xfrm>
              <a:custGeom>
                <a:rect b="b" l="l" r="r" t="t"/>
                <a:pathLst>
                  <a:path extrusionOk="0" h="123187" w="103580">
                    <a:moveTo>
                      <a:pt x="15411" y="90545"/>
                    </a:moveTo>
                    <a:cubicBezTo>
                      <a:pt x="-5607" y="90926"/>
                      <a:pt x="-4909" y="123565"/>
                      <a:pt x="16173" y="123184"/>
                    </a:cubicBezTo>
                    <a:cubicBezTo>
                      <a:pt x="37255" y="122803"/>
                      <a:pt x="59925" y="121533"/>
                      <a:pt x="78149" y="109278"/>
                    </a:cubicBezTo>
                    <a:cubicBezTo>
                      <a:pt x="138538" y="68828"/>
                      <a:pt x="80435" y="-17214"/>
                      <a:pt x="17634" y="3042"/>
                    </a:cubicBezTo>
                    <a:cubicBezTo>
                      <a:pt x="-2623" y="8757"/>
                      <a:pt x="6776" y="40253"/>
                      <a:pt x="27032" y="34284"/>
                    </a:cubicBezTo>
                    <a:cubicBezTo>
                      <a:pt x="95612" y="30919"/>
                      <a:pt x="76372" y="101150"/>
                      <a:pt x="15411" y="90545"/>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11"/>
              <p:cNvSpPr/>
              <p:nvPr/>
            </p:nvSpPr>
            <p:spPr>
              <a:xfrm>
                <a:off x="3601475" y="0"/>
                <a:ext cx="86509" cy="48325"/>
              </a:xfrm>
              <a:custGeom>
                <a:rect b="b" l="l" r="r" t="t"/>
                <a:pathLst>
                  <a:path extrusionOk="0" h="64433" w="115345">
                    <a:moveTo>
                      <a:pt x="101883" y="46355"/>
                    </a:moveTo>
                    <a:cubicBezTo>
                      <a:pt x="107078" y="40981"/>
                      <a:pt x="110932" y="34453"/>
                      <a:pt x="113123" y="27305"/>
                    </a:cubicBezTo>
                    <a:cubicBezTo>
                      <a:pt x="116152" y="18444"/>
                      <a:pt x="116082" y="8818"/>
                      <a:pt x="112932" y="0"/>
                    </a:cubicBezTo>
                    <a:lnTo>
                      <a:pt x="1807" y="0"/>
                    </a:lnTo>
                    <a:cubicBezTo>
                      <a:pt x="-12798" y="52578"/>
                      <a:pt x="64799" y="87503"/>
                      <a:pt x="101883" y="46355"/>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3" name="Google Shape;1373;p11"/>
              <p:cNvSpPr/>
              <p:nvPr/>
            </p:nvSpPr>
            <p:spPr>
              <a:xfrm>
                <a:off x="3868158" y="4434899"/>
                <a:ext cx="91444" cy="83892"/>
              </a:xfrm>
              <a:custGeom>
                <a:rect b="b" l="l" r="r" t="t"/>
                <a:pathLst>
                  <a:path extrusionOk="0" h="111856" w="121925">
                    <a:moveTo>
                      <a:pt x="101081" y="99553"/>
                    </a:moveTo>
                    <a:cubicBezTo>
                      <a:pt x="107481" y="94924"/>
                      <a:pt x="112701" y="88859"/>
                      <a:pt x="116321" y="81836"/>
                    </a:cubicBezTo>
                    <a:cubicBezTo>
                      <a:pt x="146165" y="26401"/>
                      <a:pt x="48883" y="-33480"/>
                      <a:pt x="11355" y="22273"/>
                    </a:cubicBezTo>
                    <a:cubicBezTo>
                      <a:pt x="-30111" y="77899"/>
                      <a:pt x="51677" y="138351"/>
                      <a:pt x="101081" y="9955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4" name="Google Shape;1374;p11"/>
              <p:cNvSpPr/>
              <p:nvPr/>
            </p:nvSpPr>
            <p:spPr>
              <a:xfrm>
                <a:off x="3777293" y="249393"/>
                <a:ext cx="103473" cy="88354"/>
              </a:xfrm>
              <a:custGeom>
                <a:rect b="b" l="l" r="r" t="t"/>
                <a:pathLst>
                  <a:path extrusionOk="0" h="117805" w="137964">
                    <a:moveTo>
                      <a:pt x="103108" y="87401"/>
                    </a:moveTo>
                    <a:cubicBezTo>
                      <a:pt x="109458" y="109308"/>
                      <a:pt x="143430" y="99466"/>
                      <a:pt x="137207" y="77495"/>
                    </a:cubicBezTo>
                    <a:cubicBezTo>
                      <a:pt x="130984" y="55524"/>
                      <a:pt x="123237" y="31965"/>
                      <a:pt x="105457" y="16217"/>
                    </a:cubicBezTo>
                    <a:cubicBezTo>
                      <a:pt x="46148" y="-35916"/>
                      <a:pt x="-27893" y="49110"/>
                      <a:pt x="10652" y="109435"/>
                    </a:cubicBezTo>
                    <a:cubicBezTo>
                      <a:pt x="22336" y="129120"/>
                      <a:pt x="52816" y="110451"/>
                      <a:pt x="40941" y="90830"/>
                    </a:cubicBezTo>
                    <a:cubicBezTo>
                      <a:pt x="18208" y="19583"/>
                      <a:pt x="97266" y="20218"/>
                      <a:pt x="103108" y="87401"/>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11"/>
              <p:cNvSpPr/>
              <p:nvPr/>
            </p:nvSpPr>
            <p:spPr>
              <a:xfrm>
                <a:off x="4256360" y="1294973"/>
                <a:ext cx="89731" cy="79861"/>
              </a:xfrm>
              <a:custGeom>
                <a:rect b="b" l="l" r="r" t="t"/>
                <a:pathLst>
                  <a:path extrusionOk="0" h="106481" w="119641">
                    <a:moveTo>
                      <a:pt x="110466" y="80451"/>
                    </a:moveTo>
                    <a:cubicBezTo>
                      <a:pt x="114898" y="74133"/>
                      <a:pt x="117812" y="66875"/>
                      <a:pt x="118975" y="59242"/>
                    </a:cubicBezTo>
                    <a:cubicBezTo>
                      <a:pt x="129135" y="-1527"/>
                      <a:pt x="20169" y="-26292"/>
                      <a:pt x="2960" y="37145"/>
                    </a:cubicBezTo>
                    <a:cubicBezTo>
                      <a:pt x="-17868" y="101788"/>
                      <a:pt x="76874" y="131823"/>
                      <a:pt x="110466" y="80451"/>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6" name="Google Shape;1376;p11"/>
              <p:cNvSpPr/>
              <p:nvPr/>
            </p:nvSpPr>
            <p:spPr>
              <a:xfrm>
                <a:off x="4137868" y="3010414"/>
                <a:ext cx="76332" cy="84611"/>
              </a:xfrm>
              <a:custGeom>
                <a:rect b="b" l="l" r="r" t="t"/>
                <a:pathLst>
                  <a:path extrusionOk="0" h="112815" w="101776">
                    <a:moveTo>
                      <a:pt x="86208" y="14999"/>
                    </a:moveTo>
                    <a:cubicBezTo>
                      <a:pt x="81249" y="9678"/>
                      <a:pt x="75115" y="5595"/>
                      <a:pt x="68301" y="3061"/>
                    </a:cubicBezTo>
                    <a:cubicBezTo>
                      <a:pt x="14326" y="-18211"/>
                      <a:pt x="-29743" y="77356"/>
                      <a:pt x="25375" y="105614"/>
                    </a:cubicBezTo>
                    <a:cubicBezTo>
                      <a:pt x="80811" y="137427"/>
                      <a:pt x="127038" y="55956"/>
                      <a:pt x="86208" y="1499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7" name="Google Shape;1377;p11"/>
              <p:cNvSpPr/>
              <p:nvPr/>
            </p:nvSpPr>
            <p:spPr>
              <a:xfrm>
                <a:off x="4031926" y="864075"/>
                <a:ext cx="107938" cy="203831"/>
              </a:xfrm>
              <a:custGeom>
                <a:rect b="b" l="l" r="r" t="t"/>
                <a:pathLst>
                  <a:path extrusionOk="0" h="271775" w="143917">
                    <a:moveTo>
                      <a:pt x="21090" y="264521"/>
                    </a:moveTo>
                    <a:cubicBezTo>
                      <a:pt x="14105" y="241788"/>
                      <a:pt x="6104" y="211943"/>
                      <a:pt x="25218" y="192957"/>
                    </a:cubicBezTo>
                    <a:cubicBezTo>
                      <a:pt x="118182" y="343071"/>
                      <a:pt x="186825" y="153587"/>
                      <a:pt x="31568" y="172573"/>
                    </a:cubicBezTo>
                    <a:cubicBezTo>
                      <a:pt x="21846" y="150050"/>
                      <a:pt x="22970" y="124313"/>
                      <a:pt x="34616" y="102723"/>
                    </a:cubicBezTo>
                    <a:cubicBezTo>
                      <a:pt x="50745" y="142601"/>
                      <a:pt x="119198" y="171113"/>
                      <a:pt x="142185" y="123234"/>
                    </a:cubicBezTo>
                    <a:cubicBezTo>
                      <a:pt x="156536" y="70973"/>
                      <a:pt x="78050" y="42144"/>
                      <a:pt x="42109" y="72815"/>
                    </a:cubicBezTo>
                    <a:cubicBezTo>
                      <a:pt x="38235" y="29000"/>
                      <a:pt x="93480" y="-3385"/>
                      <a:pt x="127389" y="27857"/>
                    </a:cubicBezTo>
                    <a:cubicBezTo>
                      <a:pt x="130672" y="30181"/>
                      <a:pt x="135213" y="29413"/>
                      <a:pt x="137549" y="26142"/>
                    </a:cubicBezTo>
                    <a:cubicBezTo>
                      <a:pt x="112467" y="-35707"/>
                      <a:pt x="6993" y="23666"/>
                      <a:pt x="28901" y="85451"/>
                    </a:cubicBezTo>
                    <a:cubicBezTo>
                      <a:pt x="8073" y="111169"/>
                      <a:pt x="5406" y="148951"/>
                      <a:pt x="18614" y="179241"/>
                    </a:cubicBezTo>
                    <a:cubicBezTo>
                      <a:pt x="-11295" y="185908"/>
                      <a:pt x="-1198" y="301415"/>
                      <a:pt x="21090" y="264521"/>
                    </a:cubicBezTo>
                    <a:close/>
                    <a:moveTo>
                      <a:pt x="69096" y="186480"/>
                    </a:moveTo>
                    <a:cubicBezTo>
                      <a:pt x="167140" y="229406"/>
                      <a:pt x="73795" y="268268"/>
                      <a:pt x="37918" y="185781"/>
                    </a:cubicBezTo>
                    <a:cubicBezTo>
                      <a:pt x="48141" y="182835"/>
                      <a:pt x="59019" y="183076"/>
                      <a:pt x="69096" y="186480"/>
                    </a:cubicBezTo>
                    <a:close/>
                    <a:moveTo>
                      <a:pt x="102370" y="79165"/>
                    </a:moveTo>
                    <a:cubicBezTo>
                      <a:pt x="184920" y="132314"/>
                      <a:pt x="61032" y="160572"/>
                      <a:pt x="45220" y="89579"/>
                    </a:cubicBezTo>
                    <a:cubicBezTo>
                      <a:pt x="60613" y="75266"/>
                      <a:pt x="82920" y="71196"/>
                      <a:pt x="102370" y="79165"/>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8" name="Google Shape;1378;p11"/>
              <p:cNvSpPr/>
              <p:nvPr/>
            </p:nvSpPr>
            <p:spPr>
              <a:xfrm>
                <a:off x="3910393" y="1722929"/>
                <a:ext cx="168544" cy="162353"/>
              </a:xfrm>
              <a:custGeom>
                <a:rect b="b" l="l" r="r" t="t"/>
                <a:pathLst>
                  <a:path extrusionOk="0" h="216471" w="224726">
                    <a:moveTo>
                      <a:pt x="213551" y="0"/>
                    </a:moveTo>
                    <a:lnTo>
                      <a:pt x="0" y="129794"/>
                    </a:lnTo>
                    <a:lnTo>
                      <a:pt x="224726" y="216471"/>
                    </a:lnTo>
                    <a:lnTo>
                      <a:pt x="213551" y="0"/>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9" name="Google Shape;1379;p11"/>
              <p:cNvSpPr/>
              <p:nvPr/>
            </p:nvSpPr>
            <p:spPr>
              <a:xfrm>
                <a:off x="5209757" y="1262312"/>
                <a:ext cx="115453" cy="79120"/>
              </a:xfrm>
              <a:custGeom>
                <a:rect b="b" l="l" r="r" t="t"/>
                <a:pathLst>
                  <a:path extrusionOk="0" h="105494" w="153938">
                    <a:moveTo>
                      <a:pt x="138543" y="810"/>
                    </a:moveTo>
                    <a:cubicBezTo>
                      <a:pt x="88251" y="19187"/>
                      <a:pt x="42340" y="47844"/>
                      <a:pt x="3732" y="84947"/>
                    </a:cubicBezTo>
                    <a:cubicBezTo>
                      <a:pt x="-7825" y="95996"/>
                      <a:pt x="10082" y="112951"/>
                      <a:pt x="21829" y="101902"/>
                    </a:cubicBezTo>
                    <a:cubicBezTo>
                      <a:pt x="57326" y="67834"/>
                      <a:pt x="99490" y="41501"/>
                      <a:pt x="145654" y="24559"/>
                    </a:cubicBezTo>
                    <a:cubicBezTo>
                      <a:pt x="160577" y="19098"/>
                      <a:pt x="153592" y="-4651"/>
                      <a:pt x="138543" y="810"/>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0" name="Google Shape;1380;p11"/>
              <p:cNvSpPr/>
              <p:nvPr/>
            </p:nvSpPr>
            <p:spPr>
              <a:xfrm>
                <a:off x="5038793" y="4422132"/>
                <a:ext cx="210415" cy="217300"/>
              </a:xfrm>
              <a:custGeom>
                <a:rect b="b" l="l" r="r" t="t"/>
                <a:pathLst>
                  <a:path extrusionOk="0" h="289734" w="280554">
                    <a:moveTo>
                      <a:pt x="80300" y="172137"/>
                    </a:moveTo>
                    <a:cubicBezTo>
                      <a:pt x="81824" y="335586"/>
                      <a:pt x="95667" y="312790"/>
                      <a:pt x="186028" y="200522"/>
                    </a:cubicBezTo>
                    <a:cubicBezTo>
                      <a:pt x="204506" y="200141"/>
                      <a:pt x="293089" y="245543"/>
                      <a:pt x="279055" y="204332"/>
                    </a:cubicBezTo>
                    <a:cubicBezTo>
                      <a:pt x="262418" y="182659"/>
                      <a:pt x="245781" y="160980"/>
                      <a:pt x="229080" y="139308"/>
                    </a:cubicBezTo>
                    <a:cubicBezTo>
                      <a:pt x="289723" y="46852"/>
                      <a:pt x="288136" y="32628"/>
                      <a:pt x="180757" y="76570"/>
                    </a:cubicBezTo>
                    <a:cubicBezTo>
                      <a:pt x="97572" y="-41286"/>
                      <a:pt x="103541" y="-17156"/>
                      <a:pt x="83919" y="108320"/>
                    </a:cubicBezTo>
                    <a:cubicBezTo>
                      <a:pt x="-18252" y="135625"/>
                      <a:pt x="-35969" y="145721"/>
                      <a:pt x="80300" y="17213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1" name="Google Shape;1381;p11"/>
              <p:cNvSpPr/>
              <p:nvPr/>
            </p:nvSpPr>
            <p:spPr>
              <a:xfrm>
                <a:off x="4486598" y="4587592"/>
                <a:ext cx="134694" cy="179634"/>
              </a:xfrm>
              <a:custGeom>
                <a:rect b="b" l="l" r="r" t="t"/>
                <a:pathLst>
                  <a:path extrusionOk="0" h="239512" w="179592">
                    <a:moveTo>
                      <a:pt x="179592" y="90018"/>
                    </a:moveTo>
                    <a:cubicBezTo>
                      <a:pt x="157558" y="292"/>
                      <a:pt x="74563" y="-51460"/>
                      <a:pt x="150510" y="77318"/>
                    </a:cubicBezTo>
                    <a:cubicBezTo>
                      <a:pt x="32018" y="46393"/>
                      <a:pt x="24525" y="63475"/>
                      <a:pt x="98122" y="158026"/>
                    </a:cubicBezTo>
                    <a:cubicBezTo>
                      <a:pt x="-158291" y="105067"/>
                      <a:pt x="186578" y="348526"/>
                      <a:pt x="36082" y="177838"/>
                    </a:cubicBezTo>
                    <a:cubicBezTo>
                      <a:pt x="159082" y="190538"/>
                      <a:pt x="141111" y="176568"/>
                      <a:pt x="78247" y="87287"/>
                    </a:cubicBezTo>
                    <a:cubicBezTo>
                      <a:pt x="106504" y="81636"/>
                      <a:pt x="172671" y="126213"/>
                      <a:pt x="179592" y="9001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2" name="Google Shape;1382;p11"/>
              <p:cNvSpPr/>
              <p:nvPr/>
            </p:nvSpPr>
            <p:spPr>
              <a:xfrm>
                <a:off x="4740462" y="3476812"/>
                <a:ext cx="95442" cy="104337"/>
              </a:xfrm>
              <a:custGeom>
                <a:rect b="b" l="l" r="r" t="t"/>
                <a:pathLst>
                  <a:path extrusionOk="0" h="139116" w="127256">
                    <a:moveTo>
                      <a:pt x="122284" y="116464"/>
                    </a:moveTo>
                    <a:cubicBezTo>
                      <a:pt x="138222" y="99954"/>
                      <a:pt x="112124" y="75506"/>
                      <a:pt x="96312" y="92207"/>
                    </a:cubicBezTo>
                    <a:cubicBezTo>
                      <a:pt x="33574" y="133164"/>
                      <a:pt x="13127" y="56520"/>
                      <a:pt x="76373" y="33025"/>
                    </a:cubicBezTo>
                    <a:cubicBezTo>
                      <a:pt x="95931" y="21087"/>
                      <a:pt x="77326" y="-9202"/>
                      <a:pt x="57768" y="2735"/>
                    </a:cubicBezTo>
                    <a:cubicBezTo>
                      <a:pt x="38210" y="14673"/>
                      <a:pt x="17509" y="28135"/>
                      <a:pt x="6968" y="49789"/>
                    </a:cubicBezTo>
                    <a:cubicBezTo>
                      <a:pt x="-27449" y="120909"/>
                      <a:pt x="74341" y="169994"/>
                      <a:pt x="122284" y="11646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3" name="Google Shape;1383;p11"/>
              <p:cNvSpPr/>
              <p:nvPr/>
            </p:nvSpPr>
            <p:spPr>
              <a:xfrm>
                <a:off x="4883387" y="2924119"/>
                <a:ext cx="160211" cy="116347"/>
              </a:xfrm>
              <a:custGeom>
                <a:rect b="b" l="l" r="r" t="t"/>
                <a:pathLst>
                  <a:path extrusionOk="0" h="155129" w="213614">
                    <a:moveTo>
                      <a:pt x="180765" y="77735"/>
                    </a:moveTo>
                    <a:cubicBezTo>
                      <a:pt x="108311" y="-20054"/>
                      <a:pt x="91865" y="-11482"/>
                      <a:pt x="89960" y="107580"/>
                    </a:cubicBezTo>
                    <a:cubicBezTo>
                      <a:pt x="-75521" y="-93143"/>
                      <a:pt x="39986" y="309828"/>
                      <a:pt x="29635" y="84212"/>
                    </a:cubicBezTo>
                    <a:cubicBezTo>
                      <a:pt x="116757" y="170890"/>
                      <a:pt x="111677" y="148665"/>
                      <a:pt x="118535" y="40461"/>
                    </a:cubicBezTo>
                    <a:cubicBezTo>
                      <a:pt x="143935" y="53669"/>
                      <a:pt x="167366" y="129361"/>
                      <a:pt x="195306" y="105612"/>
                    </a:cubicBezTo>
                    <a:cubicBezTo>
                      <a:pt x="234232" y="22491"/>
                      <a:pt x="202228" y="-69267"/>
                      <a:pt x="180765" y="77735"/>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11"/>
              <p:cNvSpPr/>
              <p:nvPr/>
            </p:nvSpPr>
            <p:spPr>
              <a:xfrm>
                <a:off x="4067249" y="3441504"/>
                <a:ext cx="142733" cy="149994"/>
              </a:xfrm>
              <a:custGeom>
                <a:rect b="b" l="l" r="r" t="t"/>
                <a:pathLst>
                  <a:path extrusionOk="0" h="199992" w="190311">
                    <a:moveTo>
                      <a:pt x="85880" y="195671"/>
                    </a:moveTo>
                    <a:cubicBezTo>
                      <a:pt x="174780" y="214721"/>
                      <a:pt x="256442" y="163921"/>
                      <a:pt x="109693" y="175415"/>
                    </a:cubicBezTo>
                    <a:cubicBezTo>
                      <a:pt x="188369" y="84038"/>
                      <a:pt x="176495" y="70068"/>
                      <a:pt x="60988" y="94135"/>
                    </a:cubicBezTo>
                    <a:cubicBezTo>
                      <a:pt x="218913" y="-109637"/>
                      <a:pt x="-145450" y="90007"/>
                      <a:pt x="70386" y="30635"/>
                    </a:cubicBezTo>
                    <a:cubicBezTo>
                      <a:pt x="5617" y="133759"/>
                      <a:pt x="25936" y="123980"/>
                      <a:pt x="132108" y="106835"/>
                    </a:cubicBezTo>
                    <a:cubicBezTo>
                      <a:pt x="124933" y="134712"/>
                      <a:pt x="57051" y="173827"/>
                      <a:pt x="85880" y="195671"/>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5" name="Google Shape;1385;p11"/>
              <p:cNvSpPr/>
              <p:nvPr/>
            </p:nvSpPr>
            <p:spPr>
              <a:xfrm>
                <a:off x="2808228" y="406836"/>
                <a:ext cx="127789" cy="75958"/>
              </a:xfrm>
              <a:custGeom>
                <a:rect b="b" l="l" r="r" t="t"/>
                <a:pathLst>
                  <a:path extrusionOk="0" h="101277" w="170385">
                    <a:moveTo>
                      <a:pt x="165772" y="78708"/>
                    </a:moveTo>
                    <a:cubicBezTo>
                      <a:pt x="121671" y="42492"/>
                      <a:pt x="70503" y="15869"/>
                      <a:pt x="15530" y="540"/>
                    </a:cubicBezTo>
                    <a:cubicBezTo>
                      <a:pt x="-916" y="-4032"/>
                      <a:pt x="-6568" y="21812"/>
                      <a:pt x="9816" y="26384"/>
                    </a:cubicBezTo>
                    <a:cubicBezTo>
                      <a:pt x="60298" y="40456"/>
                      <a:pt x="107288" y="64893"/>
                      <a:pt x="147801" y="98139"/>
                    </a:cubicBezTo>
                    <a:cubicBezTo>
                      <a:pt x="160946" y="108871"/>
                      <a:pt x="178980" y="89503"/>
                      <a:pt x="165772" y="7870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6" name="Google Shape;1386;p11"/>
              <p:cNvSpPr/>
              <p:nvPr/>
            </p:nvSpPr>
            <p:spPr>
              <a:xfrm>
                <a:off x="2748788" y="3765012"/>
                <a:ext cx="90863" cy="94396"/>
              </a:xfrm>
              <a:custGeom>
                <a:rect b="b" l="l" r="r" t="t"/>
                <a:pathLst>
                  <a:path extrusionOk="0" h="125862" w="121151">
                    <a:moveTo>
                      <a:pt x="73448" y="125007"/>
                    </a:moveTo>
                    <a:cubicBezTo>
                      <a:pt x="146917" y="113005"/>
                      <a:pt x="129455" y="8104"/>
                      <a:pt x="62335" y="230"/>
                    </a:cubicBezTo>
                    <a:cubicBezTo>
                      <a:pt x="40999" y="-3072"/>
                      <a:pt x="36300" y="30265"/>
                      <a:pt x="57763" y="33377"/>
                    </a:cubicBezTo>
                    <a:cubicBezTo>
                      <a:pt x="123232" y="59411"/>
                      <a:pt x="75353" y="116752"/>
                      <a:pt x="22965" y="80811"/>
                    </a:cubicBezTo>
                    <a:cubicBezTo>
                      <a:pt x="3217" y="72239"/>
                      <a:pt x="-9991" y="102973"/>
                      <a:pt x="9757" y="111545"/>
                    </a:cubicBezTo>
                    <a:cubicBezTo>
                      <a:pt x="29506" y="120117"/>
                      <a:pt x="51286" y="128627"/>
                      <a:pt x="73448" y="125007"/>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7" name="Google Shape;1387;p11"/>
              <p:cNvSpPr/>
              <p:nvPr/>
            </p:nvSpPr>
            <p:spPr>
              <a:xfrm>
                <a:off x="2927744" y="1172983"/>
                <a:ext cx="166756" cy="177774"/>
              </a:xfrm>
              <a:custGeom>
                <a:rect b="b" l="l" r="r" t="t"/>
                <a:pathLst>
                  <a:path extrusionOk="0" h="237032" w="222341">
                    <a:moveTo>
                      <a:pt x="220412" y="185003"/>
                    </a:moveTo>
                    <a:cubicBezTo>
                      <a:pt x="233746" y="148681"/>
                      <a:pt x="175962" y="8092"/>
                      <a:pt x="109604" y="91"/>
                    </a:cubicBezTo>
                    <a:cubicBezTo>
                      <a:pt x="54867" y="-2830"/>
                      <a:pt x="42167" y="65496"/>
                      <a:pt x="66361" y="104040"/>
                    </a:cubicBezTo>
                    <a:cubicBezTo>
                      <a:pt x="-104455" y="194210"/>
                      <a:pt x="93793" y="303811"/>
                      <a:pt x="220412" y="18500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8" name="Google Shape;1388;p11"/>
              <p:cNvSpPr/>
              <p:nvPr/>
            </p:nvSpPr>
            <p:spPr>
              <a:xfrm>
                <a:off x="2679367" y="1601094"/>
                <a:ext cx="134794" cy="153546"/>
              </a:xfrm>
              <a:custGeom>
                <a:rect b="b" l="l" r="r" t="t"/>
                <a:pathLst>
                  <a:path extrusionOk="0" h="204728" w="179725">
                    <a:moveTo>
                      <a:pt x="91460" y="137110"/>
                    </a:moveTo>
                    <a:cubicBezTo>
                      <a:pt x="-128059" y="33478"/>
                      <a:pt x="129560" y="327610"/>
                      <a:pt x="31262" y="141428"/>
                    </a:cubicBezTo>
                    <a:cubicBezTo>
                      <a:pt x="139212" y="179909"/>
                      <a:pt x="126512" y="163145"/>
                      <a:pt x="89047" y="69038"/>
                    </a:cubicBezTo>
                    <a:cubicBezTo>
                      <a:pt x="115717" y="70054"/>
                      <a:pt x="165628" y="124665"/>
                      <a:pt x="179725" y="93550"/>
                    </a:cubicBezTo>
                    <a:cubicBezTo>
                      <a:pt x="179725" y="7888"/>
                      <a:pt x="115908" y="-56882"/>
                      <a:pt x="156294" y="75769"/>
                    </a:cubicBezTo>
                    <a:cubicBezTo>
                      <a:pt x="56472" y="22048"/>
                      <a:pt x="46058" y="35828"/>
                      <a:pt x="91460" y="137110"/>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9" name="Google Shape;1389;p11"/>
              <p:cNvSpPr/>
              <p:nvPr/>
            </p:nvSpPr>
            <p:spPr>
              <a:xfrm>
                <a:off x="2280978" y="1831710"/>
                <a:ext cx="83104" cy="73999"/>
              </a:xfrm>
              <a:custGeom>
                <a:rect b="b" l="l" r="r" t="t"/>
                <a:pathLst>
                  <a:path extrusionOk="0" h="98665" w="110805">
                    <a:moveTo>
                      <a:pt x="1552" y="38665"/>
                    </a:moveTo>
                    <a:cubicBezTo>
                      <a:pt x="-12862" y="100005"/>
                      <a:pt x="77180" y="120707"/>
                      <a:pt x="104295" y="70415"/>
                    </a:cubicBezTo>
                    <a:cubicBezTo>
                      <a:pt x="107991" y="64242"/>
                      <a:pt x="110169" y="57276"/>
                      <a:pt x="110645" y="50095"/>
                    </a:cubicBezTo>
                    <a:cubicBezTo>
                      <a:pt x="115407" y="-6738"/>
                      <a:pt x="12664" y="-21407"/>
                      <a:pt x="1552" y="38665"/>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0" name="Google Shape;1390;p11"/>
              <p:cNvSpPr/>
              <p:nvPr/>
            </p:nvSpPr>
            <p:spPr>
              <a:xfrm>
                <a:off x="2966648" y="2216643"/>
                <a:ext cx="109322" cy="91964"/>
              </a:xfrm>
              <a:custGeom>
                <a:rect b="b" l="l" r="r" t="t"/>
                <a:pathLst>
                  <a:path extrusionOk="0" h="122619" w="145762">
                    <a:moveTo>
                      <a:pt x="138758" y="98064"/>
                    </a:moveTo>
                    <a:cubicBezTo>
                      <a:pt x="94238" y="75318"/>
                      <a:pt x="54925" y="43575"/>
                      <a:pt x="23315" y="4846"/>
                    </a:cubicBezTo>
                    <a:cubicBezTo>
                      <a:pt x="13091" y="-7854"/>
                      <a:pt x="-7483" y="7005"/>
                      <a:pt x="2804" y="19641"/>
                    </a:cubicBezTo>
                    <a:cubicBezTo>
                      <a:pt x="37215" y="61863"/>
                      <a:pt x="80033" y="96464"/>
                      <a:pt x="128534" y="121241"/>
                    </a:cubicBezTo>
                    <a:cubicBezTo>
                      <a:pt x="143012" y="128481"/>
                      <a:pt x="153236" y="105176"/>
                      <a:pt x="138758" y="9806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1" name="Google Shape;1391;p11"/>
              <p:cNvSpPr/>
              <p:nvPr/>
            </p:nvSpPr>
            <p:spPr>
              <a:xfrm>
                <a:off x="3304803" y="1420629"/>
                <a:ext cx="102849" cy="86086"/>
              </a:xfrm>
              <a:custGeom>
                <a:rect b="b" l="l" r="r" t="t"/>
                <a:pathLst>
                  <a:path extrusionOk="0" h="114782" w="137132">
                    <a:moveTo>
                      <a:pt x="496" y="32862"/>
                    </a:moveTo>
                    <a:cubicBezTo>
                      <a:pt x="5322" y="55341"/>
                      <a:pt x="11417" y="79090"/>
                      <a:pt x="28245" y="95918"/>
                    </a:cubicBezTo>
                    <a:cubicBezTo>
                      <a:pt x="83935" y="151734"/>
                      <a:pt x="163373" y="71915"/>
                      <a:pt x="128638" y="9304"/>
                    </a:cubicBezTo>
                    <a:cubicBezTo>
                      <a:pt x="118351" y="-11080"/>
                      <a:pt x="86792" y="5494"/>
                      <a:pt x="97333" y="25814"/>
                    </a:cubicBezTo>
                    <a:cubicBezTo>
                      <a:pt x="115367" y="98267"/>
                      <a:pt x="36500" y="92425"/>
                      <a:pt x="35103" y="25179"/>
                    </a:cubicBezTo>
                    <a:cubicBezTo>
                      <a:pt x="30086" y="2954"/>
                      <a:pt x="-4521" y="10828"/>
                      <a:pt x="496" y="3286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2" name="Google Shape;1392;p11"/>
              <p:cNvSpPr/>
              <p:nvPr/>
            </p:nvSpPr>
            <p:spPr>
              <a:xfrm>
                <a:off x="3319109" y="2400429"/>
                <a:ext cx="87850" cy="100099"/>
              </a:xfrm>
              <a:custGeom>
                <a:rect b="b" l="l" r="r" t="t"/>
                <a:pathLst>
                  <a:path extrusionOk="0" h="133466" w="117133">
                    <a:moveTo>
                      <a:pt x="37364" y="100412"/>
                    </a:moveTo>
                    <a:cubicBezTo>
                      <a:pt x="17044" y="108603"/>
                      <a:pt x="29934" y="140226"/>
                      <a:pt x="50064" y="132162"/>
                    </a:cubicBezTo>
                    <a:cubicBezTo>
                      <a:pt x="70193" y="124097"/>
                      <a:pt x="92164" y="114191"/>
                      <a:pt x="105372" y="95459"/>
                    </a:cubicBezTo>
                    <a:cubicBezTo>
                      <a:pt x="149187" y="33483"/>
                      <a:pt x="60351" y="-28874"/>
                      <a:pt x="6693" y="14369"/>
                    </a:cubicBezTo>
                    <a:cubicBezTo>
                      <a:pt x="-10960" y="27514"/>
                      <a:pt x="9932" y="54755"/>
                      <a:pt x="27521" y="41357"/>
                    </a:cubicBezTo>
                    <a:cubicBezTo>
                      <a:pt x="93498" y="12528"/>
                      <a:pt x="100991" y="87966"/>
                      <a:pt x="37364" y="10041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3" name="Google Shape;1393;p11"/>
              <p:cNvSpPr/>
              <p:nvPr/>
            </p:nvSpPr>
            <p:spPr>
              <a:xfrm>
                <a:off x="2659186" y="4971623"/>
                <a:ext cx="99403" cy="83877"/>
              </a:xfrm>
              <a:custGeom>
                <a:rect b="b" l="l" r="r" t="t"/>
                <a:pathLst>
                  <a:path extrusionOk="0" h="111836" w="132537">
                    <a:moveTo>
                      <a:pt x="98874" y="85213"/>
                    </a:moveTo>
                    <a:cubicBezTo>
                      <a:pt x="104208" y="106486"/>
                      <a:pt x="137291" y="97913"/>
                      <a:pt x="131958" y="76768"/>
                    </a:cubicBezTo>
                    <a:cubicBezTo>
                      <a:pt x="126623" y="55623"/>
                      <a:pt x="120020" y="32318"/>
                      <a:pt x="103255" y="16887"/>
                    </a:cubicBezTo>
                    <a:cubicBezTo>
                      <a:pt x="47884" y="-35119"/>
                      <a:pt x="-26158" y="44193"/>
                      <a:pt x="9212" y="103438"/>
                    </a:cubicBezTo>
                    <a:cubicBezTo>
                      <a:pt x="19816" y="122488"/>
                      <a:pt x="49725" y="105787"/>
                      <a:pt x="38866" y="86547"/>
                    </a:cubicBezTo>
                    <a:cubicBezTo>
                      <a:pt x="19245" y="17332"/>
                      <a:pt x="95381" y="20444"/>
                      <a:pt x="98874" y="8521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4" name="Google Shape;1394;p11"/>
              <p:cNvSpPr/>
              <p:nvPr/>
            </p:nvSpPr>
            <p:spPr>
              <a:xfrm>
                <a:off x="3493250" y="4796258"/>
                <a:ext cx="99611" cy="100796"/>
              </a:xfrm>
              <a:custGeom>
                <a:rect b="b" l="l" r="r" t="t"/>
                <a:pathLst>
                  <a:path extrusionOk="0" h="134394" w="132814">
                    <a:moveTo>
                      <a:pt x="5710" y="23822"/>
                    </a:moveTo>
                    <a:cubicBezTo>
                      <a:pt x="47029" y="51191"/>
                      <a:pt x="82215" y="86878"/>
                      <a:pt x="109024" y="128533"/>
                    </a:cubicBezTo>
                    <a:cubicBezTo>
                      <a:pt x="117660" y="141995"/>
                      <a:pt x="139504" y="129867"/>
                      <a:pt x="130805" y="116278"/>
                    </a:cubicBezTo>
                    <a:cubicBezTo>
                      <a:pt x="101709" y="70749"/>
                      <a:pt x="63425" y="31823"/>
                      <a:pt x="18410" y="1978"/>
                    </a:cubicBezTo>
                    <a:cubicBezTo>
                      <a:pt x="4948" y="-6594"/>
                      <a:pt x="-7689" y="14932"/>
                      <a:pt x="5710" y="23822"/>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5" name="Google Shape;1395;p11"/>
              <p:cNvSpPr/>
              <p:nvPr/>
            </p:nvSpPr>
            <p:spPr>
              <a:xfrm>
                <a:off x="5433255" y="780684"/>
                <a:ext cx="188612" cy="185318"/>
              </a:xfrm>
              <a:custGeom>
                <a:rect b="b" l="l" r="r" t="t"/>
                <a:pathLst>
                  <a:path extrusionOk="0" h="247090" w="251483">
                    <a:moveTo>
                      <a:pt x="27488" y="15283"/>
                    </a:moveTo>
                    <a:cubicBezTo>
                      <a:pt x="52888" y="19919"/>
                      <a:pt x="85781" y="27094"/>
                      <a:pt x="94607" y="55034"/>
                    </a:cubicBezTo>
                    <a:cubicBezTo>
                      <a:pt x="-96909" y="69893"/>
                      <a:pt x="51872" y="230929"/>
                      <a:pt x="111054" y="71417"/>
                    </a:cubicBezTo>
                    <a:cubicBezTo>
                      <a:pt x="137533" y="73341"/>
                      <a:pt x="161727" y="87222"/>
                      <a:pt x="176777" y="109136"/>
                    </a:cubicBezTo>
                    <a:cubicBezTo>
                      <a:pt x="130167" y="104818"/>
                      <a:pt x="68382" y="156698"/>
                      <a:pt x="103180" y="202862"/>
                    </a:cubicBezTo>
                    <a:cubicBezTo>
                      <a:pt x="146487" y="242804"/>
                      <a:pt x="213543" y="181399"/>
                      <a:pt x="201922" y="131298"/>
                    </a:cubicBezTo>
                    <a:cubicBezTo>
                      <a:pt x="246372" y="149459"/>
                      <a:pt x="249802" y="218991"/>
                      <a:pt x="202748" y="236200"/>
                    </a:cubicBezTo>
                    <a:cubicBezTo>
                      <a:pt x="198875" y="238206"/>
                      <a:pt x="197351" y="242975"/>
                      <a:pt x="199319" y="246868"/>
                    </a:cubicBezTo>
                    <a:cubicBezTo>
                      <a:pt x="271645" y="253218"/>
                      <a:pt x="267010" y="121900"/>
                      <a:pt x="196271" y="112248"/>
                    </a:cubicBezTo>
                    <a:cubicBezTo>
                      <a:pt x="181856" y="79228"/>
                      <a:pt x="146423" y="57701"/>
                      <a:pt x="110800" y="55415"/>
                    </a:cubicBezTo>
                    <a:cubicBezTo>
                      <a:pt x="119627" y="23284"/>
                      <a:pt x="2977" y="-24912"/>
                      <a:pt x="27488" y="15283"/>
                    </a:cubicBezTo>
                    <a:close/>
                    <a:moveTo>
                      <a:pt x="78986" y="100691"/>
                    </a:moveTo>
                    <a:cubicBezTo>
                      <a:pt x="-11565" y="173970"/>
                      <a:pt x="-2485" y="64369"/>
                      <a:pt x="95179" y="70973"/>
                    </a:cubicBezTo>
                    <a:cubicBezTo>
                      <a:pt x="92893" y="82288"/>
                      <a:pt x="87241" y="92645"/>
                      <a:pt x="78986" y="100691"/>
                    </a:cubicBezTo>
                    <a:close/>
                    <a:moveTo>
                      <a:pt x="184651" y="125773"/>
                    </a:moveTo>
                    <a:cubicBezTo>
                      <a:pt x="190810" y="147922"/>
                      <a:pt x="183571" y="171646"/>
                      <a:pt x="166045" y="186543"/>
                    </a:cubicBezTo>
                    <a:cubicBezTo>
                      <a:pt x="73526" y="239502"/>
                      <a:pt x="108006" y="105834"/>
                      <a:pt x="184651" y="125773"/>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6" name="Google Shape;1396;p11"/>
              <p:cNvSpPr/>
              <p:nvPr/>
            </p:nvSpPr>
            <p:spPr>
              <a:xfrm>
                <a:off x="5956358" y="1946000"/>
                <a:ext cx="215992" cy="217724"/>
              </a:xfrm>
              <a:custGeom>
                <a:rect b="b" l="l" r="r" t="t"/>
                <a:pathLst>
                  <a:path extrusionOk="0" h="290299" w="287989">
                    <a:moveTo>
                      <a:pt x="176029" y="205238"/>
                    </a:moveTo>
                    <a:cubicBezTo>
                      <a:pt x="336557" y="171583"/>
                      <a:pt x="311411" y="162439"/>
                      <a:pt x="183141" y="95574"/>
                    </a:cubicBezTo>
                    <a:cubicBezTo>
                      <a:pt x="179140" y="77413"/>
                      <a:pt x="206382" y="-18726"/>
                      <a:pt x="168536" y="3245"/>
                    </a:cubicBezTo>
                    <a:lnTo>
                      <a:pt x="114433" y="65221"/>
                    </a:lnTo>
                    <a:cubicBezTo>
                      <a:pt x="11500" y="23755"/>
                      <a:pt x="-2216" y="28073"/>
                      <a:pt x="62110" y="125165"/>
                    </a:cubicBezTo>
                    <a:cubicBezTo>
                      <a:pt x="-37458" y="230194"/>
                      <a:pt x="-14916" y="219589"/>
                      <a:pt x="112529" y="214065"/>
                    </a:cubicBezTo>
                    <a:cubicBezTo>
                      <a:pt x="159456" y="309442"/>
                      <a:pt x="172854" y="324872"/>
                      <a:pt x="176029" y="20523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7" name="Google Shape;1397;p11"/>
              <p:cNvSpPr/>
              <p:nvPr/>
            </p:nvSpPr>
            <p:spPr>
              <a:xfrm>
                <a:off x="2543936" y="0"/>
                <a:ext cx="171053" cy="112550"/>
              </a:xfrm>
              <a:custGeom>
                <a:rect b="b" l="l" r="r" t="t"/>
                <a:pathLst>
                  <a:path extrusionOk="0" h="150067" w="228070">
                    <a:moveTo>
                      <a:pt x="40386" y="33147"/>
                    </a:moveTo>
                    <a:cubicBezTo>
                      <a:pt x="52324" y="65596"/>
                      <a:pt x="84836" y="88265"/>
                      <a:pt x="118936" y="92520"/>
                    </a:cubicBezTo>
                    <a:cubicBezTo>
                      <a:pt x="108585" y="122809"/>
                      <a:pt x="217488" y="175514"/>
                      <a:pt x="196406" y="135827"/>
                    </a:cubicBezTo>
                    <a:cubicBezTo>
                      <a:pt x="172276" y="129921"/>
                      <a:pt x="141224" y="121158"/>
                      <a:pt x="134430" y="93853"/>
                    </a:cubicBezTo>
                    <a:cubicBezTo>
                      <a:pt x="318580" y="90805"/>
                      <a:pt x="185611" y="-72073"/>
                      <a:pt x="119634" y="77216"/>
                    </a:cubicBezTo>
                    <a:cubicBezTo>
                      <a:pt x="94374" y="73831"/>
                      <a:pt x="72035" y="59130"/>
                      <a:pt x="58928" y="37275"/>
                    </a:cubicBezTo>
                    <a:cubicBezTo>
                      <a:pt x="89719" y="40299"/>
                      <a:pt x="119640" y="25928"/>
                      <a:pt x="136525" y="0"/>
                    </a:cubicBezTo>
                    <a:lnTo>
                      <a:pt x="115888" y="0"/>
                    </a:lnTo>
                    <a:cubicBezTo>
                      <a:pt x="101607" y="20159"/>
                      <a:pt x="75832" y="28614"/>
                      <a:pt x="52388" y="20828"/>
                    </a:cubicBezTo>
                    <a:cubicBezTo>
                      <a:pt x="50832" y="13990"/>
                      <a:pt x="50641" y="6913"/>
                      <a:pt x="51816" y="0"/>
                    </a:cubicBezTo>
                    <a:lnTo>
                      <a:pt x="35814" y="0"/>
                    </a:lnTo>
                    <a:cubicBezTo>
                      <a:pt x="35147" y="4824"/>
                      <a:pt x="35147" y="9717"/>
                      <a:pt x="35814" y="14542"/>
                    </a:cubicBezTo>
                    <a:cubicBezTo>
                      <a:pt x="28867" y="11098"/>
                      <a:pt x="22790" y="6127"/>
                      <a:pt x="18034" y="0"/>
                    </a:cubicBezTo>
                    <a:lnTo>
                      <a:pt x="0" y="0"/>
                    </a:lnTo>
                    <a:cubicBezTo>
                      <a:pt x="7328" y="16916"/>
                      <a:pt x="22365" y="29258"/>
                      <a:pt x="40386" y="33147"/>
                    </a:cubicBezTo>
                    <a:close/>
                    <a:moveTo>
                      <a:pt x="152083" y="50800"/>
                    </a:moveTo>
                    <a:cubicBezTo>
                      <a:pt x="243078" y="-14097"/>
                      <a:pt x="227965" y="90361"/>
                      <a:pt x="134811" y="78359"/>
                    </a:cubicBezTo>
                    <a:cubicBezTo>
                      <a:pt x="137637" y="67632"/>
                      <a:pt x="143663" y="58019"/>
                      <a:pt x="152083" y="50800"/>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8" name="Google Shape;1398;p11"/>
              <p:cNvSpPr/>
              <p:nvPr/>
            </p:nvSpPr>
            <p:spPr>
              <a:xfrm>
                <a:off x="1747447" y="2635385"/>
                <a:ext cx="203302" cy="205492"/>
              </a:xfrm>
              <a:custGeom>
                <a:rect b="b" l="l" r="r" t="t"/>
                <a:pathLst>
                  <a:path extrusionOk="0" h="273989" w="271069">
                    <a:moveTo>
                      <a:pt x="102121" y="79618"/>
                    </a:moveTo>
                    <a:cubicBezTo>
                      <a:pt x="-39548" y="73268"/>
                      <a:pt x="-17196" y="83237"/>
                      <a:pt x="68529" y="174042"/>
                    </a:cubicBezTo>
                    <a:cubicBezTo>
                      <a:pt x="28270" y="269864"/>
                      <a:pt x="25476" y="289676"/>
                      <a:pt x="115964" y="215254"/>
                    </a:cubicBezTo>
                    <a:cubicBezTo>
                      <a:pt x="243916" y="312409"/>
                      <a:pt x="234518" y="287898"/>
                      <a:pt x="201625" y="150166"/>
                    </a:cubicBezTo>
                    <a:cubicBezTo>
                      <a:pt x="212484" y="135498"/>
                      <a:pt x="301003" y="93969"/>
                      <a:pt x="260553" y="80316"/>
                    </a:cubicBezTo>
                    <a:lnTo>
                      <a:pt x="179972" y="80316"/>
                    </a:lnTo>
                    <a:cubicBezTo>
                      <a:pt x="144602" y="-22935"/>
                      <a:pt x="132601" y="-30301"/>
                      <a:pt x="102121" y="7961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99" name="Google Shape;1399;p11"/>
            <p:cNvGrpSpPr/>
            <p:nvPr/>
          </p:nvGrpSpPr>
          <p:grpSpPr>
            <a:xfrm>
              <a:off x="1054322" y="175716"/>
              <a:ext cx="8089677" cy="4501341"/>
              <a:chOff x="1054322" y="175716"/>
              <a:chExt cx="8089677" cy="4501341"/>
            </a:xfrm>
          </p:grpSpPr>
          <p:sp>
            <p:nvSpPr>
              <p:cNvPr id="1400" name="Google Shape;1400;p11"/>
              <p:cNvSpPr/>
              <p:nvPr/>
            </p:nvSpPr>
            <p:spPr>
              <a:xfrm>
                <a:off x="6223563" y="3003950"/>
                <a:ext cx="205351" cy="199931"/>
              </a:xfrm>
              <a:custGeom>
                <a:rect b="b" l="l" r="r" t="t"/>
                <a:pathLst>
                  <a:path extrusionOk="0" h="266575" w="273802">
                    <a:moveTo>
                      <a:pt x="184563" y="162238"/>
                    </a:moveTo>
                    <a:cubicBezTo>
                      <a:pt x="201263" y="156841"/>
                      <a:pt x="293720" y="173986"/>
                      <a:pt x="269907" y="140458"/>
                    </a:cubicBezTo>
                    <a:lnTo>
                      <a:pt x="207042" y="95119"/>
                    </a:lnTo>
                    <a:cubicBezTo>
                      <a:pt x="236950" y="-5021"/>
                      <a:pt x="231680" y="-17530"/>
                      <a:pt x="146272" y="51304"/>
                    </a:cubicBezTo>
                    <a:cubicBezTo>
                      <a:pt x="39021" y="-32897"/>
                      <a:pt x="51022" y="-12704"/>
                      <a:pt x="67152" y="106358"/>
                    </a:cubicBezTo>
                    <a:cubicBezTo>
                      <a:pt x="-18066" y="158682"/>
                      <a:pt x="-31337" y="172589"/>
                      <a:pt x="81058" y="165096"/>
                    </a:cubicBezTo>
                    <a:cubicBezTo>
                      <a:pt x="126715" y="312733"/>
                      <a:pt x="133128" y="288349"/>
                      <a:pt x="184563" y="162238"/>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1" name="Google Shape;1401;p11"/>
              <p:cNvSpPr/>
              <p:nvPr/>
            </p:nvSpPr>
            <p:spPr>
              <a:xfrm>
                <a:off x="5505069" y="1599200"/>
                <a:ext cx="174831" cy="162353"/>
              </a:xfrm>
              <a:custGeom>
                <a:rect b="b" l="l" r="r" t="t"/>
                <a:pathLst>
                  <a:path extrusionOk="0" h="216471" w="233108">
                    <a:moveTo>
                      <a:pt x="0" y="39243"/>
                    </a:moveTo>
                    <a:lnTo>
                      <a:pt x="117728" y="216471"/>
                    </a:lnTo>
                    <a:lnTo>
                      <a:pt x="233108" y="0"/>
                    </a:lnTo>
                    <a:lnTo>
                      <a:pt x="0" y="39243"/>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2" name="Google Shape;1402;p11"/>
              <p:cNvSpPr/>
              <p:nvPr/>
            </p:nvSpPr>
            <p:spPr>
              <a:xfrm>
                <a:off x="8982027" y="2671763"/>
                <a:ext cx="161972" cy="139826"/>
              </a:xfrm>
              <a:custGeom>
                <a:rect b="b" l="l" r="r" t="t"/>
                <a:pathLst>
                  <a:path extrusionOk="0" h="186435" w="215963">
                    <a:moveTo>
                      <a:pt x="140526" y="186436"/>
                    </a:moveTo>
                    <a:lnTo>
                      <a:pt x="215964" y="50165"/>
                    </a:lnTo>
                    <a:lnTo>
                      <a:pt x="215964" y="2349"/>
                    </a:lnTo>
                    <a:lnTo>
                      <a:pt x="0" y="0"/>
                    </a:lnTo>
                    <a:lnTo>
                      <a:pt x="140526" y="186436"/>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3" name="Google Shape;1403;p11"/>
              <p:cNvSpPr/>
              <p:nvPr/>
            </p:nvSpPr>
            <p:spPr>
              <a:xfrm>
                <a:off x="7392476" y="4507073"/>
                <a:ext cx="178173" cy="169985"/>
              </a:xfrm>
              <a:custGeom>
                <a:rect b="b" l="l" r="r" t="t"/>
                <a:pathLst>
                  <a:path extrusionOk="0" h="226646" w="237564">
                    <a:moveTo>
                      <a:pt x="232310" y="174834"/>
                    </a:moveTo>
                    <a:cubicBezTo>
                      <a:pt x="255804" y="124034"/>
                      <a:pt x="195543" y="85934"/>
                      <a:pt x="149760" y="94253"/>
                    </a:cubicBezTo>
                    <a:cubicBezTo>
                      <a:pt x="128550" y="-102597"/>
                      <a:pt x="-51028" y="44659"/>
                      <a:pt x="14187" y="210330"/>
                    </a:cubicBezTo>
                    <a:cubicBezTo>
                      <a:pt x="43651" y="236810"/>
                      <a:pt x="199416" y="235096"/>
                      <a:pt x="232310" y="17483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4" name="Google Shape;1404;p11"/>
              <p:cNvSpPr/>
              <p:nvPr/>
            </p:nvSpPr>
            <p:spPr>
              <a:xfrm>
                <a:off x="7306103" y="2936842"/>
                <a:ext cx="171307" cy="157829"/>
              </a:xfrm>
              <a:custGeom>
                <a:rect b="b" l="l" r="r" t="t"/>
                <a:pathLst>
                  <a:path extrusionOk="0" h="210439" w="228410">
                    <a:moveTo>
                      <a:pt x="87440" y="210439"/>
                    </a:moveTo>
                    <a:lnTo>
                      <a:pt x="228410" y="61405"/>
                    </a:lnTo>
                    <a:lnTo>
                      <a:pt x="0" y="0"/>
                    </a:lnTo>
                    <a:lnTo>
                      <a:pt x="87440" y="210439"/>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5" name="Google Shape;1405;p11"/>
              <p:cNvSpPr/>
              <p:nvPr/>
            </p:nvSpPr>
            <p:spPr>
              <a:xfrm>
                <a:off x="8370474" y="496823"/>
                <a:ext cx="154695" cy="168029"/>
              </a:xfrm>
              <a:custGeom>
                <a:rect b="b" l="l" r="r" t="t"/>
                <a:pathLst>
                  <a:path extrusionOk="0" h="224039" w="206260">
                    <a:moveTo>
                      <a:pt x="0" y="123889"/>
                    </a:moveTo>
                    <a:cubicBezTo>
                      <a:pt x="7176" y="159894"/>
                      <a:pt x="123254" y="245301"/>
                      <a:pt x="181102" y="219139"/>
                    </a:cubicBezTo>
                    <a:cubicBezTo>
                      <a:pt x="226823" y="194501"/>
                      <a:pt x="203454" y="132843"/>
                      <a:pt x="164783" y="113602"/>
                    </a:cubicBezTo>
                    <a:cubicBezTo>
                      <a:pt x="258636" y="-44005"/>
                      <a:pt x="43879" y="-34861"/>
                      <a:pt x="0" y="123889"/>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6" name="Google Shape;1406;p11"/>
              <p:cNvSpPr/>
              <p:nvPr/>
            </p:nvSpPr>
            <p:spPr>
              <a:xfrm>
                <a:off x="1054322" y="3548014"/>
                <a:ext cx="148113" cy="179450"/>
              </a:xfrm>
              <a:custGeom>
                <a:rect b="b" l="l" r="r" t="t"/>
                <a:pathLst>
                  <a:path extrusionOk="0" h="239267" w="197484">
                    <a:moveTo>
                      <a:pt x="195326" y="239268"/>
                    </a:moveTo>
                    <a:lnTo>
                      <a:pt x="197485" y="0"/>
                    </a:lnTo>
                    <a:lnTo>
                      <a:pt x="0" y="85852"/>
                    </a:lnTo>
                    <a:lnTo>
                      <a:pt x="195326" y="239268"/>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7" name="Google Shape;1407;p11"/>
              <p:cNvSpPr/>
              <p:nvPr/>
            </p:nvSpPr>
            <p:spPr>
              <a:xfrm>
                <a:off x="1087409" y="1414876"/>
                <a:ext cx="196651" cy="197038"/>
              </a:xfrm>
              <a:custGeom>
                <a:rect b="b" l="l" r="r" t="t"/>
                <a:pathLst>
                  <a:path extrusionOk="0" h="262717" w="262201">
                    <a:moveTo>
                      <a:pt x="75962" y="176614"/>
                    </a:moveTo>
                    <a:cubicBezTo>
                      <a:pt x="48213" y="273960"/>
                      <a:pt x="47832" y="293454"/>
                      <a:pt x="126762" y="210904"/>
                    </a:cubicBezTo>
                    <a:cubicBezTo>
                      <a:pt x="261827" y="289835"/>
                      <a:pt x="249952" y="267229"/>
                      <a:pt x="201946" y="137879"/>
                    </a:cubicBezTo>
                    <a:cubicBezTo>
                      <a:pt x="210773" y="122512"/>
                      <a:pt x="291545" y="71966"/>
                      <a:pt x="250778" y="63266"/>
                    </a:cubicBezTo>
                    <a:lnTo>
                      <a:pt x="172800" y="72474"/>
                    </a:lnTo>
                    <a:cubicBezTo>
                      <a:pt x="126572" y="-22776"/>
                      <a:pt x="114062" y="-28491"/>
                      <a:pt x="97489" y="81364"/>
                    </a:cubicBezTo>
                    <a:cubicBezTo>
                      <a:pt x="-40179" y="91969"/>
                      <a:pt x="-17637" y="98826"/>
                      <a:pt x="75962" y="17661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8" name="Google Shape;1408;p11"/>
              <p:cNvSpPr/>
              <p:nvPr/>
            </p:nvSpPr>
            <p:spPr>
              <a:xfrm>
                <a:off x="3882294" y="4008263"/>
                <a:ext cx="147113" cy="175545"/>
              </a:xfrm>
              <a:custGeom>
                <a:rect b="b" l="l" r="r" t="t"/>
                <a:pathLst>
                  <a:path extrusionOk="0" h="234060" w="196151">
                    <a:moveTo>
                      <a:pt x="0" y="0"/>
                    </a:moveTo>
                    <a:lnTo>
                      <a:pt x="42545" y="234061"/>
                    </a:lnTo>
                    <a:lnTo>
                      <a:pt x="196152" y="63945"/>
                    </a:lnTo>
                    <a:lnTo>
                      <a:pt x="0" y="0"/>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9" name="Google Shape;1409;p11"/>
              <p:cNvSpPr/>
              <p:nvPr/>
            </p:nvSpPr>
            <p:spPr>
              <a:xfrm>
                <a:off x="4259904" y="2089160"/>
                <a:ext cx="213286" cy="221196"/>
              </a:xfrm>
              <a:custGeom>
                <a:rect b="b" l="l" r="r" t="t"/>
                <a:pathLst>
                  <a:path extrusionOk="0" h="294928" w="284382">
                    <a:moveTo>
                      <a:pt x="169621" y="69604"/>
                    </a:moveTo>
                    <a:cubicBezTo>
                      <a:pt x="108661" y="-19296"/>
                      <a:pt x="92913" y="-33139"/>
                      <a:pt x="106946" y="87765"/>
                    </a:cubicBezTo>
                    <a:cubicBezTo>
                      <a:pt x="-49899" y="144915"/>
                      <a:pt x="-23229" y="150440"/>
                      <a:pt x="115582" y="199271"/>
                    </a:cubicBezTo>
                    <a:cubicBezTo>
                      <a:pt x="122250" y="216988"/>
                      <a:pt x="108661" y="317699"/>
                      <a:pt x="143522" y="290203"/>
                    </a:cubicBezTo>
                    <a:lnTo>
                      <a:pt x="189115" y="219972"/>
                    </a:lnTo>
                    <a:cubicBezTo>
                      <a:pt x="298780" y="246960"/>
                      <a:pt x="311988" y="240610"/>
                      <a:pt x="233184" y="152091"/>
                    </a:cubicBezTo>
                    <a:cubicBezTo>
                      <a:pt x="318401" y="31885"/>
                      <a:pt x="297256" y="45855"/>
                      <a:pt x="169621" y="6960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0" name="Google Shape;1410;p11"/>
              <p:cNvSpPr/>
              <p:nvPr/>
            </p:nvSpPr>
            <p:spPr>
              <a:xfrm>
                <a:off x="2513266" y="2022300"/>
                <a:ext cx="161830" cy="179022"/>
              </a:xfrm>
              <a:custGeom>
                <a:rect b="b" l="l" r="r" t="t"/>
                <a:pathLst>
                  <a:path extrusionOk="0" h="238696" w="215773">
                    <a:moveTo>
                      <a:pt x="0" y="0"/>
                    </a:moveTo>
                    <a:lnTo>
                      <a:pt x="81471" y="238696"/>
                    </a:lnTo>
                    <a:lnTo>
                      <a:pt x="215773" y="36132"/>
                    </a:lnTo>
                    <a:lnTo>
                      <a:pt x="0" y="0"/>
                    </a:ln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1" name="Google Shape;1411;p11"/>
              <p:cNvSpPr/>
              <p:nvPr/>
            </p:nvSpPr>
            <p:spPr>
              <a:xfrm>
                <a:off x="3315131" y="175716"/>
                <a:ext cx="204349" cy="195229"/>
              </a:xfrm>
              <a:custGeom>
                <a:rect b="b" l="l" r="r" t="t"/>
                <a:pathLst>
                  <a:path extrusionOk="0" h="260306" w="272465">
                    <a:moveTo>
                      <a:pt x="120074" y="185764"/>
                    </a:moveTo>
                    <a:cubicBezTo>
                      <a:pt x="132774" y="198083"/>
                      <a:pt x="160905" y="288444"/>
                      <a:pt x="179574" y="251487"/>
                    </a:cubicBezTo>
                    <a:cubicBezTo>
                      <a:pt x="183212" y="225706"/>
                      <a:pt x="186813" y="199946"/>
                      <a:pt x="190369" y="174207"/>
                    </a:cubicBezTo>
                    <a:cubicBezTo>
                      <a:pt x="293556" y="153760"/>
                      <a:pt x="302192" y="143219"/>
                      <a:pt x="200783" y="99531"/>
                    </a:cubicBezTo>
                    <a:cubicBezTo>
                      <a:pt x="225294" y="-35470"/>
                      <a:pt x="212975" y="-15340"/>
                      <a:pt x="114613" y="55081"/>
                    </a:cubicBezTo>
                    <a:cubicBezTo>
                      <a:pt x="27999" y="3837"/>
                      <a:pt x="9330" y="-1434"/>
                      <a:pt x="68893" y="95150"/>
                    </a:cubicBezTo>
                    <a:cubicBezTo>
                      <a:pt x="-40962" y="205068"/>
                      <a:pt x="-16197" y="199290"/>
                      <a:pt x="120074" y="185764"/>
                    </a:cubicBezTo>
                    <a:close/>
                  </a:path>
                </a:pathLst>
              </a:custGeom>
              <a:solidFill>
                <a:srgbClr val="FFFFFF">
                  <a:alpha val="178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chemeClr val="dk1"/>
        </a:solidFill>
      </p:bgPr>
    </p:bg>
    <p:spTree>
      <p:nvGrpSpPr>
        <p:cNvPr id="1412" name="Shape 1412"/>
        <p:cNvGrpSpPr/>
        <p:nvPr/>
      </p:nvGrpSpPr>
      <p:grpSpPr>
        <a:xfrm>
          <a:off x="0" y="0"/>
          <a:ext cx="0" cy="0"/>
          <a:chOff x="0" y="0"/>
          <a:chExt cx="0" cy="0"/>
        </a:xfrm>
      </p:grpSpPr>
      <p:sp>
        <p:nvSpPr>
          <p:cNvPr id="1413" name="Google Shape;1413;p12"/>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grpSp>
        <p:nvGrpSpPr>
          <p:cNvPr id="1414" name="Google Shape;1414;p12"/>
          <p:cNvGrpSpPr/>
          <p:nvPr/>
        </p:nvGrpSpPr>
        <p:grpSpPr>
          <a:xfrm>
            <a:off x="0" y="0"/>
            <a:ext cx="9144000" cy="5143499"/>
            <a:chOff x="0" y="0"/>
            <a:chExt cx="9144000" cy="5143499"/>
          </a:xfrm>
        </p:grpSpPr>
        <p:sp>
          <p:nvSpPr>
            <p:cNvPr id="1415" name="Google Shape;1415;p12"/>
            <p:cNvSpPr/>
            <p:nvPr/>
          </p:nvSpPr>
          <p:spPr>
            <a:xfrm>
              <a:off x="5371422" y="534764"/>
              <a:ext cx="111908" cy="99802"/>
            </a:xfrm>
            <a:custGeom>
              <a:rect b="b" l="l" r="r" t="t"/>
              <a:pathLst>
                <a:path extrusionOk="0" h="133069" w="149211">
                  <a:moveTo>
                    <a:pt x="130824" y="1737"/>
                  </a:moveTo>
                  <a:cubicBezTo>
                    <a:pt x="80850" y="29467"/>
                    <a:pt x="37225" y="67313"/>
                    <a:pt x="2682" y="112862"/>
                  </a:cubicBezTo>
                  <a:cubicBezTo>
                    <a:pt x="-7605" y="126451"/>
                    <a:pt x="14302" y="141246"/>
                    <a:pt x="24589" y="127721"/>
                  </a:cubicBezTo>
                  <a:cubicBezTo>
                    <a:pt x="56339" y="85925"/>
                    <a:pt x="96408" y="51159"/>
                    <a:pt x="142255" y="25613"/>
                  </a:cubicBezTo>
                  <a:cubicBezTo>
                    <a:pt x="157113" y="17231"/>
                    <a:pt x="145747" y="-6582"/>
                    <a:pt x="130824" y="1737"/>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6" name="Google Shape;1416;p12"/>
            <p:cNvSpPr/>
            <p:nvPr/>
          </p:nvSpPr>
          <p:spPr>
            <a:xfrm>
              <a:off x="5760077" y="5012698"/>
              <a:ext cx="87331" cy="83125"/>
            </a:xfrm>
            <a:custGeom>
              <a:rect b="b" l="l" r="r" t="t"/>
              <a:pathLst>
                <a:path extrusionOk="0" h="110833" w="116441">
                  <a:moveTo>
                    <a:pt x="2825" y="73373"/>
                  </a:moveTo>
                  <a:cubicBezTo>
                    <a:pt x="21875" y="138778"/>
                    <a:pt x="117125" y="110711"/>
                    <a:pt x="116427" y="49180"/>
                  </a:cubicBezTo>
                  <a:cubicBezTo>
                    <a:pt x="116617" y="41433"/>
                    <a:pt x="114966" y="33749"/>
                    <a:pt x="111601" y="26764"/>
                  </a:cubicBezTo>
                  <a:cubicBezTo>
                    <a:pt x="85947" y="-29433"/>
                    <a:pt x="-18384" y="10953"/>
                    <a:pt x="2825" y="7337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7" name="Google Shape;1417;p12"/>
            <p:cNvSpPr/>
            <p:nvPr/>
          </p:nvSpPr>
          <p:spPr>
            <a:xfrm>
              <a:off x="7819685" y="3787556"/>
              <a:ext cx="223557" cy="149671"/>
            </a:xfrm>
            <a:custGeom>
              <a:rect b="b" l="l" r="r" t="t"/>
              <a:pathLst>
                <a:path extrusionOk="0" h="199561" w="298076">
                  <a:moveTo>
                    <a:pt x="214257" y="123079"/>
                  </a:moveTo>
                  <a:cubicBezTo>
                    <a:pt x="238895" y="144732"/>
                    <a:pt x="331350" y="62182"/>
                    <a:pt x="285504" y="66627"/>
                  </a:cubicBezTo>
                  <a:cubicBezTo>
                    <a:pt x="270518" y="87201"/>
                    <a:pt x="250071" y="113173"/>
                    <a:pt x="221559" y="108918"/>
                  </a:cubicBezTo>
                  <a:cubicBezTo>
                    <a:pt x="290583" y="-66786"/>
                    <a:pt x="84399" y="-4302"/>
                    <a:pt x="200033" y="116475"/>
                  </a:cubicBezTo>
                  <a:cubicBezTo>
                    <a:pt x="186952" y="139087"/>
                    <a:pt x="164346" y="154530"/>
                    <a:pt x="138501" y="158448"/>
                  </a:cubicBezTo>
                  <a:cubicBezTo>
                    <a:pt x="162313" y="119078"/>
                    <a:pt x="142946" y="42180"/>
                    <a:pt x="87193" y="53165"/>
                  </a:cubicBezTo>
                  <a:cubicBezTo>
                    <a:pt x="33282" y="74311"/>
                    <a:pt x="58808" y="159972"/>
                    <a:pt x="108084" y="171148"/>
                  </a:cubicBezTo>
                  <a:cubicBezTo>
                    <a:pt x="73033" y="202517"/>
                    <a:pt x="9977" y="175911"/>
                    <a:pt x="14994" y="126698"/>
                  </a:cubicBezTo>
                  <a:cubicBezTo>
                    <a:pt x="14867" y="122425"/>
                    <a:pt x="11310" y="119040"/>
                    <a:pt x="7056" y="119078"/>
                  </a:cubicBezTo>
                  <a:cubicBezTo>
                    <a:pt x="-29901" y="180165"/>
                    <a:pt x="88463" y="232553"/>
                    <a:pt x="127325" y="174133"/>
                  </a:cubicBezTo>
                  <a:cubicBezTo>
                    <a:pt x="162758" y="175974"/>
                    <a:pt x="197302" y="153686"/>
                    <a:pt x="214257" y="123079"/>
                  </a:cubicBezTo>
                  <a:close/>
                  <a:moveTo>
                    <a:pt x="187904" y="75517"/>
                  </a:moveTo>
                  <a:cubicBezTo>
                    <a:pt x="161933" y="-35925"/>
                    <a:pt x="254960" y="19066"/>
                    <a:pt x="206954" y="102695"/>
                  </a:cubicBezTo>
                  <a:cubicBezTo>
                    <a:pt x="198000" y="95780"/>
                    <a:pt x="191333" y="86300"/>
                    <a:pt x="187904" y="75517"/>
                  </a:cubicBezTo>
                  <a:close/>
                  <a:moveTo>
                    <a:pt x="120404" y="158067"/>
                  </a:moveTo>
                  <a:cubicBezTo>
                    <a:pt x="98179" y="154105"/>
                    <a:pt x="80271" y="137493"/>
                    <a:pt x="74683" y="115586"/>
                  </a:cubicBezTo>
                  <a:cubicBezTo>
                    <a:pt x="67508" y="11192"/>
                    <a:pt x="170886" y="99012"/>
                    <a:pt x="120404" y="158194"/>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8" name="Google Shape;1418;p12"/>
            <p:cNvSpPr/>
            <p:nvPr/>
          </p:nvSpPr>
          <p:spPr>
            <a:xfrm>
              <a:off x="7766794" y="3135147"/>
              <a:ext cx="30965" cy="137012"/>
            </a:xfrm>
            <a:custGeom>
              <a:rect b="b" l="l" r="r" t="t"/>
              <a:pathLst>
                <a:path extrusionOk="0" h="182682" w="41286">
                  <a:moveTo>
                    <a:pt x="3219" y="10169"/>
                  </a:moveTo>
                  <a:cubicBezTo>
                    <a:pt x="-3829" y="65191"/>
                    <a:pt x="742" y="121071"/>
                    <a:pt x="16491" y="174253"/>
                  </a:cubicBezTo>
                  <a:cubicBezTo>
                    <a:pt x="21190" y="190128"/>
                    <a:pt x="45383" y="181492"/>
                    <a:pt x="40684" y="165617"/>
                  </a:cubicBezTo>
                  <a:cubicBezTo>
                    <a:pt x="26269" y="116772"/>
                    <a:pt x="22079" y="65464"/>
                    <a:pt x="28493" y="14931"/>
                  </a:cubicBezTo>
                  <a:cubicBezTo>
                    <a:pt x="30588" y="-1388"/>
                    <a:pt x="5315" y="-6278"/>
                    <a:pt x="3219" y="10169"/>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9" name="Google Shape;1419;p12"/>
            <p:cNvSpPr/>
            <p:nvPr/>
          </p:nvSpPr>
          <p:spPr>
            <a:xfrm>
              <a:off x="8745508" y="4347061"/>
              <a:ext cx="107737" cy="181048"/>
            </a:xfrm>
            <a:custGeom>
              <a:rect b="b" l="l" r="r" t="t"/>
              <a:pathLst>
                <a:path extrusionOk="0" h="241397" w="143649">
                  <a:moveTo>
                    <a:pt x="143401" y="66429"/>
                  </a:moveTo>
                  <a:cubicBezTo>
                    <a:pt x="94061" y="-10406"/>
                    <a:pt x="-236" y="-32186"/>
                    <a:pt x="112159" y="63890"/>
                  </a:cubicBezTo>
                  <a:cubicBezTo>
                    <a:pt x="-8491" y="73034"/>
                    <a:pt x="-10079" y="91322"/>
                    <a:pt x="89045" y="156218"/>
                  </a:cubicBezTo>
                  <a:cubicBezTo>
                    <a:pt x="-167813" y="188921"/>
                    <a:pt x="232809" y="305634"/>
                    <a:pt x="37356" y="194318"/>
                  </a:cubicBezTo>
                  <a:cubicBezTo>
                    <a:pt x="156609" y="166950"/>
                    <a:pt x="135209" y="159393"/>
                    <a:pt x="47770" y="96084"/>
                  </a:cubicBezTo>
                  <a:cubicBezTo>
                    <a:pt x="72408" y="81987"/>
                    <a:pt x="148544" y="102497"/>
                    <a:pt x="143401" y="66429"/>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0" name="Google Shape;1420;p12"/>
            <p:cNvSpPr/>
            <p:nvPr/>
          </p:nvSpPr>
          <p:spPr>
            <a:xfrm>
              <a:off x="8470821" y="0"/>
              <a:ext cx="134674" cy="168433"/>
            </a:xfrm>
            <a:custGeom>
              <a:rect b="b" l="l" r="r" t="t"/>
              <a:pathLst>
                <a:path extrusionOk="0" h="224577" w="179565">
                  <a:moveTo>
                    <a:pt x="17335" y="35497"/>
                  </a:moveTo>
                  <a:cubicBezTo>
                    <a:pt x="9842" y="70803"/>
                    <a:pt x="26098" y="108966"/>
                    <a:pt x="53848" y="131636"/>
                  </a:cubicBezTo>
                  <a:cubicBezTo>
                    <a:pt x="27877" y="152654"/>
                    <a:pt x="94869" y="259652"/>
                    <a:pt x="98298" y="212852"/>
                  </a:cubicBezTo>
                  <a:cubicBezTo>
                    <a:pt x="80264" y="194247"/>
                    <a:pt x="57658" y="169228"/>
                    <a:pt x="66548" y="141351"/>
                  </a:cubicBezTo>
                  <a:cubicBezTo>
                    <a:pt x="231140" y="240919"/>
                    <a:pt x="203835" y="23051"/>
                    <a:pt x="62674" y="118428"/>
                  </a:cubicBezTo>
                  <a:cubicBezTo>
                    <a:pt x="42164" y="101479"/>
                    <a:pt x="30416" y="76091"/>
                    <a:pt x="30924" y="49467"/>
                  </a:cubicBezTo>
                  <a:cubicBezTo>
                    <a:pt x="66294" y="80137"/>
                    <a:pt x="146876" y="73914"/>
                    <a:pt x="145224" y="16002"/>
                  </a:cubicBezTo>
                  <a:cubicBezTo>
                    <a:pt x="144081" y="10329"/>
                    <a:pt x="141922" y="4907"/>
                    <a:pt x="138874" y="0"/>
                  </a:cubicBezTo>
                  <a:lnTo>
                    <a:pt x="115062" y="0"/>
                  </a:lnTo>
                  <a:cubicBezTo>
                    <a:pt x="164909" y="23432"/>
                    <a:pt x="78359" y="84519"/>
                    <a:pt x="33972" y="31242"/>
                  </a:cubicBezTo>
                  <a:cubicBezTo>
                    <a:pt x="38862" y="17716"/>
                    <a:pt x="48641" y="6548"/>
                    <a:pt x="61468" y="0"/>
                  </a:cubicBezTo>
                  <a:lnTo>
                    <a:pt x="34925" y="0"/>
                  </a:lnTo>
                  <a:cubicBezTo>
                    <a:pt x="30226" y="4831"/>
                    <a:pt x="26479" y="10494"/>
                    <a:pt x="23813" y="16701"/>
                  </a:cubicBezTo>
                  <a:cubicBezTo>
                    <a:pt x="20638" y="11555"/>
                    <a:pt x="18352" y="5909"/>
                    <a:pt x="17018" y="0"/>
                  </a:cubicBezTo>
                  <a:lnTo>
                    <a:pt x="0" y="0"/>
                  </a:lnTo>
                  <a:cubicBezTo>
                    <a:pt x="1333" y="13528"/>
                    <a:pt x="7493" y="26125"/>
                    <a:pt x="17335" y="35497"/>
                  </a:cubicBezTo>
                  <a:close/>
                  <a:moveTo>
                    <a:pt x="106235" y="113284"/>
                  </a:moveTo>
                  <a:cubicBezTo>
                    <a:pt x="222694" y="106426"/>
                    <a:pt x="151384" y="190373"/>
                    <a:pt x="75692" y="128080"/>
                  </a:cubicBezTo>
                  <a:cubicBezTo>
                    <a:pt x="84074" y="120192"/>
                    <a:pt x="94679" y="115034"/>
                    <a:pt x="106108" y="113284"/>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1" name="Google Shape;1421;p12"/>
            <p:cNvSpPr/>
            <p:nvPr/>
          </p:nvSpPr>
          <p:spPr>
            <a:xfrm>
              <a:off x="8695942" y="1066874"/>
              <a:ext cx="202734" cy="136751"/>
            </a:xfrm>
            <a:custGeom>
              <a:rect b="b" l="l" r="r" t="t"/>
              <a:pathLst>
                <a:path extrusionOk="0" h="182335" w="270312">
                  <a:moveTo>
                    <a:pt x="101031" y="45303"/>
                  </a:moveTo>
                  <a:cubicBezTo>
                    <a:pt x="126241" y="39200"/>
                    <a:pt x="152911" y="44896"/>
                    <a:pt x="173421" y="60797"/>
                  </a:cubicBezTo>
                  <a:cubicBezTo>
                    <a:pt x="128971" y="70639"/>
                    <a:pt x="86680" y="137378"/>
                    <a:pt x="132845" y="170017"/>
                  </a:cubicBezTo>
                  <a:cubicBezTo>
                    <a:pt x="185105" y="194337"/>
                    <a:pt x="229238" y="117121"/>
                    <a:pt x="203457" y="73941"/>
                  </a:cubicBezTo>
                  <a:cubicBezTo>
                    <a:pt x="250130" y="77688"/>
                    <a:pt x="274196" y="141315"/>
                    <a:pt x="235207" y="171414"/>
                  </a:cubicBezTo>
                  <a:cubicBezTo>
                    <a:pt x="232222" y="174449"/>
                    <a:pt x="232222" y="179301"/>
                    <a:pt x="235207" y="182336"/>
                  </a:cubicBezTo>
                  <a:cubicBezTo>
                    <a:pt x="304549" y="166969"/>
                    <a:pt x="261052" y="45811"/>
                    <a:pt x="192281" y="57876"/>
                  </a:cubicBezTo>
                  <a:cubicBezTo>
                    <a:pt x="168977" y="31460"/>
                    <a:pt x="129606" y="21935"/>
                    <a:pt x="95761" y="30444"/>
                  </a:cubicBezTo>
                  <a:cubicBezTo>
                    <a:pt x="94364" y="-2068"/>
                    <a:pt x="-28508" y="-11974"/>
                    <a:pt x="6162" y="17744"/>
                  </a:cubicBezTo>
                  <a:cubicBezTo>
                    <a:pt x="31562" y="14442"/>
                    <a:pt x="64011" y="11394"/>
                    <a:pt x="80521" y="34762"/>
                  </a:cubicBezTo>
                  <a:cubicBezTo>
                    <a:pt x="-93152" y="105818"/>
                    <a:pt x="93411" y="211419"/>
                    <a:pt x="101031" y="45303"/>
                  </a:cubicBezTo>
                  <a:close/>
                  <a:moveTo>
                    <a:pt x="186503" y="136044"/>
                  </a:moveTo>
                  <a:cubicBezTo>
                    <a:pt x="116144" y="213006"/>
                    <a:pt x="108397" y="78259"/>
                    <a:pt x="185741" y="74005"/>
                  </a:cubicBezTo>
                  <a:cubicBezTo>
                    <a:pt x="198186" y="92737"/>
                    <a:pt x="198504" y="117013"/>
                    <a:pt x="186503" y="136044"/>
                  </a:cubicBezTo>
                  <a:close/>
                  <a:moveTo>
                    <a:pt x="86109" y="49557"/>
                  </a:moveTo>
                  <a:cubicBezTo>
                    <a:pt x="87379" y="60790"/>
                    <a:pt x="85156" y="72132"/>
                    <a:pt x="79759" y="82069"/>
                  </a:cubicBezTo>
                  <a:cubicBezTo>
                    <a:pt x="17402" y="177319"/>
                    <a:pt x="-6855" y="72544"/>
                    <a:pt x="86109" y="49557"/>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2" name="Google Shape;1422;p12"/>
            <p:cNvSpPr/>
            <p:nvPr/>
          </p:nvSpPr>
          <p:spPr>
            <a:xfrm>
              <a:off x="7373776" y="372811"/>
              <a:ext cx="79637" cy="83585"/>
            </a:xfrm>
            <a:custGeom>
              <a:rect b="b" l="l" r="r" t="t"/>
              <a:pathLst>
                <a:path extrusionOk="0" h="111447" w="106183">
                  <a:moveTo>
                    <a:pt x="35627" y="2790"/>
                  </a:moveTo>
                  <a:cubicBezTo>
                    <a:pt x="-26857" y="21078"/>
                    <a:pt x="385" y="112518"/>
                    <a:pt x="59313" y="111438"/>
                  </a:cubicBezTo>
                  <a:cubicBezTo>
                    <a:pt x="66743" y="111546"/>
                    <a:pt x="74108" y="109915"/>
                    <a:pt x="80776" y="106676"/>
                  </a:cubicBezTo>
                  <a:cubicBezTo>
                    <a:pt x="134433" y="81974"/>
                    <a:pt x="95318" y="-17848"/>
                    <a:pt x="35627" y="2790"/>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3" name="Google Shape;1423;p12"/>
            <p:cNvSpPr/>
            <p:nvPr/>
          </p:nvSpPr>
          <p:spPr>
            <a:xfrm>
              <a:off x="7052108" y="785346"/>
              <a:ext cx="167533" cy="88518"/>
            </a:xfrm>
            <a:custGeom>
              <a:rect b="b" l="l" r="r" t="t"/>
              <a:pathLst>
                <a:path extrusionOk="0" h="118024" w="223377">
                  <a:moveTo>
                    <a:pt x="185308" y="109969"/>
                  </a:moveTo>
                  <a:cubicBezTo>
                    <a:pt x="241569" y="39801"/>
                    <a:pt x="232425" y="-55131"/>
                    <a:pt x="177879" y="79933"/>
                  </a:cubicBezTo>
                  <a:cubicBezTo>
                    <a:pt x="131523" y="-29985"/>
                    <a:pt x="113934" y="-25604"/>
                    <a:pt x="84407" y="87299"/>
                  </a:cubicBezTo>
                  <a:cubicBezTo>
                    <a:pt x="-26655" y="-142317"/>
                    <a:pt x="-10145" y="268465"/>
                    <a:pt x="32336" y="51104"/>
                  </a:cubicBezTo>
                  <a:cubicBezTo>
                    <a:pt x="95265" y="153847"/>
                    <a:pt x="95836" y="131559"/>
                    <a:pt x="127586" y="30022"/>
                  </a:cubicBezTo>
                  <a:cubicBezTo>
                    <a:pt x="148478" y="48501"/>
                    <a:pt x="153241" y="126034"/>
                    <a:pt x="185308" y="109969"/>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4" name="Google Shape;1424;p12"/>
            <p:cNvSpPr/>
            <p:nvPr/>
          </p:nvSpPr>
          <p:spPr>
            <a:xfrm>
              <a:off x="6934174" y="4171673"/>
              <a:ext cx="99897" cy="85674"/>
            </a:xfrm>
            <a:custGeom>
              <a:rect b="b" l="l" r="r" t="t"/>
              <a:pathLst>
                <a:path extrusionOk="0" h="114232" w="133196">
                  <a:moveTo>
                    <a:pt x="33053" y="99492"/>
                  </a:moveTo>
                  <a:cubicBezTo>
                    <a:pt x="91283" y="148324"/>
                    <a:pt x="160752" y="64948"/>
                    <a:pt x="121953" y="7735"/>
                  </a:cubicBezTo>
                  <a:cubicBezTo>
                    <a:pt x="110269" y="-10934"/>
                    <a:pt x="81377" y="7735"/>
                    <a:pt x="93252" y="26340"/>
                  </a:cubicBezTo>
                  <a:cubicBezTo>
                    <a:pt x="116746" y="94285"/>
                    <a:pt x="40546" y="95428"/>
                    <a:pt x="33434" y="30976"/>
                  </a:cubicBezTo>
                  <a:cubicBezTo>
                    <a:pt x="27084" y="10021"/>
                    <a:pt x="-5682" y="20244"/>
                    <a:pt x="859" y="41263"/>
                  </a:cubicBezTo>
                  <a:cubicBezTo>
                    <a:pt x="7399" y="62281"/>
                    <a:pt x="15464" y="84760"/>
                    <a:pt x="33053" y="99492"/>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5" name="Google Shape;1425;p12"/>
            <p:cNvSpPr/>
            <p:nvPr/>
          </p:nvSpPr>
          <p:spPr>
            <a:xfrm>
              <a:off x="8302226" y="2889337"/>
              <a:ext cx="170065" cy="169051"/>
            </a:xfrm>
            <a:custGeom>
              <a:rect b="b" l="l" r="r" t="t"/>
              <a:pathLst>
                <a:path extrusionOk="0" h="225401" w="226754">
                  <a:moveTo>
                    <a:pt x="213871" y="203994"/>
                  </a:moveTo>
                  <a:cubicBezTo>
                    <a:pt x="249747" y="162910"/>
                    <a:pt x="203964" y="110966"/>
                    <a:pt x="158879" y="106331"/>
                  </a:cubicBezTo>
                  <a:cubicBezTo>
                    <a:pt x="192915" y="-82963"/>
                    <a:pt x="-14667" y="5303"/>
                    <a:pt x="828" y="177451"/>
                  </a:cubicBezTo>
                  <a:cubicBezTo>
                    <a:pt x="21147" y="210217"/>
                    <a:pt x="166753" y="251238"/>
                    <a:pt x="213871" y="203994"/>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6" name="Google Shape;1426;p12"/>
            <p:cNvSpPr/>
            <p:nvPr/>
          </p:nvSpPr>
          <p:spPr>
            <a:xfrm>
              <a:off x="8310414" y="1937308"/>
              <a:ext cx="80999" cy="88124"/>
            </a:xfrm>
            <a:custGeom>
              <a:rect b="b" l="l" r="r" t="t"/>
              <a:pathLst>
                <a:path extrusionOk="0" h="117499" w="107998">
                  <a:moveTo>
                    <a:pt x="46869" y="547"/>
                  </a:moveTo>
                  <a:cubicBezTo>
                    <a:pt x="-20758" y="6897"/>
                    <a:pt x="-11043" y="105830"/>
                    <a:pt x="49410" y="116434"/>
                  </a:cubicBezTo>
                  <a:cubicBezTo>
                    <a:pt x="56966" y="118028"/>
                    <a:pt x="64840" y="117831"/>
                    <a:pt x="72333" y="115863"/>
                  </a:cubicBezTo>
                  <a:cubicBezTo>
                    <a:pt x="132150" y="101258"/>
                    <a:pt x="112020" y="-8661"/>
                    <a:pt x="46869" y="547"/>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7" name="Google Shape;1427;p12"/>
            <p:cNvSpPr/>
            <p:nvPr/>
          </p:nvSpPr>
          <p:spPr>
            <a:xfrm>
              <a:off x="1091115" y="4122332"/>
              <a:ext cx="160593" cy="113853"/>
            </a:xfrm>
            <a:custGeom>
              <a:rect b="b" l="l" r="r" t="t"/>
              <a:pathLst>
                <a:path extrusionOk="0" h="151804" w="214124">
                  <a:moveTo>
                    <a:pt x="33620" y="74665"/>
                  </a:moveTo>
                  <a:cubicBezTo>
                    <a:pt x="104359" y="173344"/>
                    <a:pt x="120805" y="165089"/>
                    <a:pt x="124742" y="46344"/>
                  </a:cubicBezTo>
                  <a:cubicBezTo>
                    <a:pt x="286604" y="249544"/>
                    <a:pt x="177828" y="-154697"/>
                    <a:pt x="184559" y="70601"/>
                  </a:cubicBezTo>
                  <a:cubicBezTo>
                    <a:pt x="99025" y="-17283"/>
                    <a:pt x="103724" y="4942"/>
                    <a:pt x="95024" y="112828"/>
                  </a:cubicBezTo>
                  <a:cubicBezTo>
                    <a:pt x="69624" y="99240"/>
                    <a:pt x="47717" y="23357"/>
                    <a:pt x="19459" y="46534"/>
                  </a:cubicBezTo>
                  <a:cubicBezTo>
                    <a:pt x="-20609" y="128894"/>
                    <a:pt x="9871" y="220969"/>
                    <a:pt x="33620" y="74665"/>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8" name="Google Shape;1428;p12"/>
            <p:cNvSpPr/>
            <p:nvPr/>
          </p:nvSpPr>
          <p:spPr>
            <a:xfrm>
              <a:off x="1090976" y="49549"/>
              <a:ext cx="83275" cy="83655"/>
            </a:xfrm>
            <a:custGeom>
              <a:rect b="b" l="l" r="r" t="t"/>
              <a:pathLst>
                <a:path extrusionOk="0" h="111540" w="111033">
                  <a:moveTo>
                    <a:pt x="109179" y="36424"/>
                  </a:moveTo>
                  <a:cubicBezTo>
                    <a:pt x="107483" y="29105"/>
                    <a:pt x="104118" y="22279"/>
                    <a:pt x="99336" y="16485"/>
                  </a:cubicBezTo>
                  <a:cubicBezTo>
                    <a:pt x="62062" y="-30442"/>
                    <a:pt x="-26838" y="32296"/>
                    <a:pt x="7896" y="86335"/>
                  </a:cubicBezTo>
                  <a:cubicBezTo>
                    <a:pt x="41043" y="143104"/>
                    <a:pt x="124482" y="94145"/>
                    <a:pt x="109179" y="36424"/>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9" name="Google Shape;1429;p12"/>
            <p:cNvSpPr/>
            <p:nvPr/>
          </p:nvSpPr>
          <p:spPr>
            <a:xfrm>
              <a:off x="1423713" y="344473"/>
              <a:ext cx="103831" cy="109413"/>
            </a:xfrm>
            <a:custGeom>
              <a:rect b="b" l="l" r="r" t="t"/>
              <a:pathLst>
                <a:path extrusionOk="0" h="145884" w="138441">
                  <a:moveTo>
                    <a:pt x="112951" y="139381"/>
                  </a:moveTo>
                  <a:cubicBezTo>
                    <a:pt x="121841" y="153922"/>
                    <a:pt x="145399" y="141603"/>
                    <a:pt x="136446" y="126681"/>
                  </a:cubicBezTo>
                  <a:cubicBezTo>
                    <a:pt x="106651" y="77578"/>
                    <a:pt x="66919" y="35249"/>
                    <a:pt x="19796" y="2411"/>
                  </a:cubicBezTo>
                  <a:cubicBezTo>
                    <a:pt x="5763" y="-7368"/>
                    <a:pt x="-8207" y="15111"/>
                    <a:pt x="5826" y="25017"/>
                  </a:cubicBezTo>
                  <a:cubicBezTo>
                    <a:pt x="49057" y="55325"/>
                    <a:pt x="85531" y="94266"/>
                    <a:pt x="112951" y="139381"/>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0" name="Google Shape;1430;p12"/>
            <p:cNvSpPr/>
            <p:nvPr/>
          </p:nvSpPr>
          <p:spPr>
            <a:xfrm>
              <a:off x="1428703" y="4685170"/>
              <a:ext cx="89831" cy="81903"/>
            </a:xfrm>
            <a:custGeom>
              <a:rect b="b" l="l" r="r" t="t"/>
              <a:pathLst>
                <a:path extrusionOk="0" h="109204" w="119774">
                  <a:moveTo>
                    <a:pt x="9969" y="23414"/>
                  </a:moveTo>
                  <a:cubicBezTo>
                    <a:pt x="-28576" y="79548"/>
                    <a:pt x="53847" y="135555"/>
                    <a:pt x="100773" y="95804"/>
                  </a:cubicBezTo>
                  <a:cubicBezTo>
                    <a:pt x="106882" y="91016"/>
                    <a:pt x="111772" y="84863"/>
                    <a:pt x="115061" y="77834"/>
                  </a:cubicBezTo>
                  <a:cubicBezTo>
                    <a:pt x="142239" y="22461"/>
                    <a:pt x="44513" y="-32593"/>
                    <a:pt x="9969" y="23414"/>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1" name="Google Shape;1431;p12"/>
            <p:cNvSpPr/>
            <p:nvPr/>
          </p:nvSpPr>
          <p:spPr>
            <a:xfrm>
              <a:off x="0" y="3473776"/>
              <a:ext cx="58069" cy="81891"/>
            </a:xfrm>
            <a:custGeom>
              <a:rect b="b" l="l" r="r" t="t"/>
              <a:pathLst>
                <a:path extrusionOk="0" h="109188" w="77425">
                  <a:moveTo>
                    <a:pt x="77089" y="43295"/>
                  </a:moveTo>
                  <a:cubicBezTo>
                    <a:pt x="76511" y="35783"/>
                    <a:pt x="74207" y="28500"/>
                    <a:pt x="70358" y="22022"/>
                  </a:cubicBezTo>
                  <a:cubicBezTo>
                    <a:pt x="55626" y="-3378"/>
                    <a:pt x="24638" y="-4774"/>
                    <a:pt x="0" y="7545"/>
                  </a:cubicBezTo>
                  <a:lnTo>
                    <a:pt x="0" y="107113"/>
                  </a:lnTo>
                  <a:cubicBezTo>
                    <a:pt x="35052" y="117653"/>
                    <a:pt x="81852" y="86792"/>
                    <a:pt x="77089" y="43295"/>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2" name="Google Shape;1432;p12"/>
            <p:cNvSpPr/>
            <p:nvPr/>
          </p:nvSpPr>
          <p:spPr>
            <a:xfrm>
              <a:off x="79460" y="422032"/>
              <a:ext cx="90037" cy="103922"/>
            </a:xfrm>
            <a:custGeom>
              <a:rect b="b" l="l" r="r" t="t"/>
              <a:pathLst>
                <a:path extrusionOk="0" h="138563" w="120049">
                  <a:moveTo>
                    <a:pt x="35276" y="104040"/>
                  </a:moveTo>
                  <a:cubicBezTo>
                    <a:pt x="13750" y="111660"/>
                    <a:pt x="25688" y="145061"/>
                    <a:pt x="47214" y="137441"/>
                  </a:cubicBezTo>
                  <a:cubicBezTo>
                    <a:pt x="68741" y="129821"/>
                    <a:pt x="91664" y="120741"/>
                    <a:pt x="106269" y="101945"/>
                  </a:cubicBezTo>
                  <a:cubicBezTo>
                    <a:pt x="154402" y="39461"/>
                    <a:pt x="65502" y="-29310"/>
                    <a:pt x="7590" y="13108"/>
                  </a:cubicBezTo>
                  <a:cubicBezTo>
                    <a:pt x="-11460" y="25808"/>
                    <a:pt x="9114" y="55145"/>
                    <a:pt x="27974" y="42064"/>
                  </a:cubicBezTo>
                  <a:cubicBezTo>
                    <a:pt x="97570" y="15140"/>
                    <a:pt x="101761" y="94007"/>
                    <a:pt x="35276" y="104040"/>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3" name="Google Shape;1433;p12"/>
            <p:cNvSpPr/>
            <p:nvPr/>
          </p:nvSpPr>
          <p:spPr>
            <a:xfrm>
              <a:off x="577078" y="4734459"/>
              <a:ext cx="145392" cy="145045"/>
            </a:xfrm>
            <a:custGeom>
              <a:rect b="b" l="l" r="r" t="t"/>
              <a:pathLst>
                <a:path extrusionOk="0" h="193393" w="193856">
                  <a:moveTo>
                    <a:pt x="191318" y="101586"/>
                  </a:moveTo>
                  <a:cubicBezTo>
                    <a:pt x="205923" y="13702"/>
                    <a:pt x="151948" y="-63832"/>
                    <a:pt x="170363" y="79297"/>
                  </a:cubicBezTo>
                  <a:cubicBezTo>
                    <a:pt x="76954" y="6780"/>
                    <a:pt x="63873" y="19099"/>
                    <a:pt x="93147" y="130986"/>
                  </a:cubicBezTo>
                  <a:cubicBezTo>
                    <a:pt x="-114181" y="-13540"/>
                    <a:pt x="99497" y="333361"/>
                    <a:pt x="30599" y="124636"/>
                  </a:cubicBezTo>
                  <a:cubicBezTo>
                    <a:pt x="134803" y="182929"/>
                    <a:pt x="124262" y="163498"/>
                    <a:pt x="102481" y="60374"/>
                  </a:cubicBezTo>
                  <a:cubicBezTo>
                    <a:pt x="129723" y="66407"/>
                    <a:pt x="171442" y="131113"/>
                    <a:pt x="191318" y="101586"/>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4" name="Google Shape;1434;p12"/>
            <p:cNvSpPr/>
            <p:nvPr/>
          </p:nvSpPr>
          <p:spPr>
            <a:xfrm>
              <a:off x="716715" y="1283924"/>
              <a:ext cx="95963" cy="103120"/>
            </a:xfrm>
            <a:custGeom>
              <a:rect b="b" l="l" r="r" t="t"/>
              <a:pathLst>
                <a:path extrusionOk="0" h="137493" w="127950">
                  <a:moveTo>
                    <a:pt x="96257" y="89278"/>
                  </a:moveTo>
                  <a:cubicBezTo>
                    <a:pt x="36758" y="133728"/>
                    <a:pt x="11675" y="59116"/>
                    <a:pt x="72826" y="32128"/>
                  </a:cubicBezTo>
                  <a:cubicBezTo>
                    <a:pt x="91431" y="19111"/>
                    <a:pt x="71111" y="-9718"/>
                    <a:pt x="52506" y="3299"/>
                  </a:cubicBezTo>
                  <a:cubicBezTo>
                    <a:pt x="33900" y="16317"/>
                    <a:pt x="14406" y="31176"/>
                    <a:pt x="5262" y="53083"/>
                  </a:cubicBezTo>
                  <a:cubicBezTo>
                    <a:pt x="-24456" y="125473"/>
                    <a:pt x="79430" y="167701"/>
                    <a:pt x="123880" y="111630"/>
                  </a:cubicBezTo>
                  <a:cubicBezTo>
                    <a:pt x="138231" y="94295"/>
                    <a:pt x="111180" y="71689"/>
                    <a:pt x="96257" y="89278"/>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5" name="Google Shape;1435;p12"/>
            <p:cNvSpPr/>
            <p:nvPr/>
          </p:nvSpPr>
          <p:spPr>
            <a:xfrm>
              <a:off x="9084264" y="4311961"/>
              <a:ext cx="59735" cy="81913"/>
            </a:xfrm>
            <a:custGeom>
              <a:rect b="b" l="l" r="r" t="t"/>
              <a:pathLst>
                <a:path extrusionOk="0" h="109217" w="79647">
                  <a:moveTo>
                    <a:pt x="79648" y="1850"/>
                  </a:moveTo>
                  <a:cubicBezTo>
                    <a:pt x="40278" y="-9199"/>
                    <a:pt x="-16364" y="30933"/>
                    <a:pt x="4464" y="77161"/>
                  </a:cubicBezTo>
                  <a:cubicBezTo>
                    <a:pt x="18243" y="112150"/>
                    <a:pt x="53168" y="115642"/>
                    <a:pt x="79648" y="101291"/>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6" name="Google Shape;1436;p12"/>
            <p:cNvSpPr/>
            <p:nvPr/>
          </p:nvSpPr>
          <p:spPr>
            <a:xfrm>
              <a:off x="477812" y="1842413"/>
              <a:ext cx="84107" cy="86504"/>
            </a:xfrm>
            <a:custGeom>
              <a:rect b="b" l="l" r="r" t="t"/>
              <a:pathLst>
                <a:path extrusionOk="0" h="115339" w="112143">
                  <a:moveTo>
                    <a:pt x="79641" y="110627"/>
                  </a:moveTo>
                  <a:cubicBezTo>
                    <a:pt x="142570" y="85227"/>
                    <a:pt x="105041" y="-6721"/>
                    <a:pt x="44081" y="391"/>
                  </a:cubicBezTo>
                  <a:cubicBezTo>
                    <a:pt x="36385" y="1032"/>
                    <a:pt x="28949" y="3471"/>
                    <a:pt x="22364" y="7503"/>
                  </a:cubicBezTo>
                  <a:cubicBezTo>
                    <a:pt x="-30785" y="38554"/>
                    <a:pt x="19888" y="137995"/>
                    <a:pt x="79641" y="110627"/>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7" name="Google Shape;1437;p12"/>
            <p:cNvSpPr/>
            <p:nvPr/>
          </p:nvSpPr>
          <p:spPr>
            <a:xfrm>
              <a:off x="521827" y="2748724"/>
              <a:ext cx="150923" cy="181547"/>
            </a:xfrm>
            <a:custGeom>
              <a:rect b="b" l="l" r="r" t="t"/>
              <a:pathLst>
                <a:path extrusionOk="0" h="242062" w="201231">
                  <a:moveTo>
                    <a:pt x="5969" y="0"/>
                  </a:moveTo>
                  <a:lnTo>
                    <a:pt x="0" y="242062"/>
                  </a:lnTo>
                  <a:lnTo>
                    <a:pt x="201231" y="158242"/>
                  </a:lnTo>
                  <a:lnTo>
                    <a:pt x="5969" y="0"/>
                  </a:ln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8" name="Google Shape;1438;p12"/>
            <p:cNvSpPr/>
            <p:nvPr/>
          </p:nvSpPr>
          <p:spPr>
            <a:xfrm>
              <a:off x="3889613" y="4922224"/>
              <a:ext cx="95161" cy="79130"/>
            </a:xfrm>
            <a:custGeom>
              <a:rect b="b" l="l" r="r" t="t"/>
              <a:pathLst>
                <a:path extrusionOk="0" h="105507" w="126882">
                  <a:moveTo>
                    <a:pt x="123274" y="15634"/>
                  </a:moveTo>
                  <a:cubicBezTo>
                    <a:pt x="116924" y="-5003"/>
                    <a:pt x="84793" y="5347"/>
                    <a:pt x="91524" y="26048"/>
                  </a:cubicBezTo>
                  <a:cubicBezTo>
                    <a:pt x="96731" y="96533"/>
                    <a:pt x="24023" y="78499"/>
                    <a:pt x="33548" y="15443"/>
                  </a:cubicBezTo>
                  <a:cubicBezTo>
                    <a:pt x="32595" y="-6147"/>
                    <a:pt x="-932" y="-4622"/>
                    <a:pt x="20" y="17031"/>
                  </a:cubicBezTo>
                  <a:cubicBezTo>
                    <a:pt x="973" y="38685"/>
                    <a:pt x="2751" y="61989"/>
                    <a:pt x="15705" y="80531"/>
                  </a:cubicBezTo>
                  <a:cubicBezTo>
                    <a:pt x="58567" y="141428"/>
                    <a:pt x="145626" y="79705"/>
                    <a:pt x="123274" y="15634"/>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9" name="Google Shape;1439;p12"/>
            <p:cNvSpPr/>
            <p:nvPr/>
          </p:nvSpPr>
          <p:spPr>
            <a:xfrm>
              <a:off x="4513526" y="361789"/>
              <a:ext cx="83433" cy="75263"/>
            </a:xfrm>
            <a:custGeom>
              <a:rect b="b" l="l" r="r" t="t"/>
              <a:pathLst>
                <a:path extrusionOk="0" h="100351" w="111244">
                  <a:moveTo>
                    <a:pt x="108254" y="62762"/>
                  </a:moveTo>
                  <a:cubicBezTo>
                    <a:pt x="110813" y="55939"/>
                    <a:pt x="111753" y="48611"/>
                    <a:pt x="110984" y="41363"/>
                  </a:cubicBezTo>
                  <a:cubicBezTo>
                    <a:pt x="106031" y="-16359"/>
                    <a:pt x="939" y="-13374"/>
                    <a:pt x="113" y="48475"/>
                  </a:cubicBezTo>
                  <a:cubicBezTo>
                    <a:pt x="-3697" y="112292"/>
                    <a:pt x="89712" y="117436"/>
                    <a:pt x="108254" y="62762"/>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0" name="Google Shape;1440;p12"/>
            <p:cNvSpPr/>
            <p:nvPr/>
          </p:nvSpPr>
          <p:spPr>
            <a:xfrm>
              <a:off x="3060746" y="4476957"/>
              <a:ext cx="77665" cy="83746"/>
            </a:xfrm>
            <a:custGeom>
              <a:rect b="b" l="l" r="r" t="t"/>
              <a:pathLst>
                <a:path extrusionOk="0" h="111661" w="103554">
                  <a:moveTo>
                    <a:pt x="50316" y="111102"/>
                  </a:moveTo>
                  <a:cubicBezTo>
                    <a:pt x="57587" y="112220"/>
                    <a:pt x="65016" y="111661"/>
                    <a:pt x="72033" y="109451"/>
                  </a:cubicBezTo>
                  <a:cubicBezTo>
                    <a:pt x="128230" y="92560"/>
                    <a:pt x="103783" y="-11199"/>
                    <a:pt x="41997" y="993"/>
                  </a:cubicBezTo>
                  <a:cubicBezTo>
                    <a:pt x="-22010" y="10391"/>
                    <a:pt x="-7723" y="104117"/>
                    <a:pt x="50316" y="111102"/>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1" name="Google Shape;1441;p12"/>
            <p:cNvSpPr/>
            <p:nvPr/>
          </p:nvSpPr>
          <p:spPr>
            <a:xfrm>
              <a:off x="3088262" y="596533"/>
              <a:ext cx="87916" cy="171886"/>
            </a:xfrm>
            <a:custGeom>
              <a:rect b="b" l="l" r="r" t="t"/>
              <a:pathLst>
                <a:path extrusionOk="0" h="229182" w="117221">
                  <a:moveTo>
                    <a:pt x="30455" y="97558"/>
                  </a:moveTo>
                  <a:cubicBezTo>
                    <a:pt x="50203" y="77111"/>
                    <a:pt x="128816" y="76540"/>
                    <a:pt x="114275" y="43202"/>
                  </a:cubicBezTo>
                  <a:cubicBezTo>
                    <a:pt x="46393" y="-17377"/>
                    <a:pt x="-50000" y="-13186"/>
                    <a:pt x="83604" y="49108"/>
                  </a:cubicBezTo>
                  <a:cubicBezTo>
                    <a:pt x="-29997" y="90065"/>
                    <a:pt x="-26505" y="108099"/>
                    <a:pt x="86017" y="143977"/>
                  </a:cubicBezTo>
                  <a:cubicBezTo>
                    <a:pt x="-151981" y="243862"/>
                    <a:pt x="263817" y="249196"/>
                    <a:pt x="46584" y="194777"/>
                  </a:cubicBezTo>
                  <a:cubicBezTo>
                    <a:pt x="153835" y="136547"/>
                    <a:pt x="131293" y="135087"/>
                    <a:pt x="30455" y="97558"/>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2" name="Google Shape;1442;p12"/>
            <p:cNvSpPr/>
            <p:nvPr/>
          </p:nvSpPr>
          <p:spPr>
            <a:xfrm>
              <a:off x="4993969" y="117973"/>
              <a:ext cx="167963" cy="85917"/>
            </a:xfrm>
            <a:custGeom>
              <a:rect b="b" l="l" r="r" t="t"/>
              <a:pathLst>
                <a:path extrusionOk="0" h="114556" w="223951">
                  <a:moveTo>
                    <a:pt x="51293" y="30980"/>
                  </a:moveTo>
                  <a:cubicBezTo>
                    <a:pt x="82281" y="142677"/>
                    <a:pt x="99806" y="140645"/>
                    <a:pt x="142224" y="35489"/>
                  </a:cubicBezTo>
                  <a:cubicBezTo>
                    <a:pt x="220647" y="270439"/>
                    <a:pt x="255762" y="-127198"/>
                    <a:pt x="187880" y="76891"/>
                  </a:cubicBezTo>
                  <a:cubicBezTo>
                    <a:pt x="140065" y="-29916"/>
                    <a:pt x="137080" y="-8453"/>
                    <a:pt x="93774" y="85336"/>
                  </a:cubicBezTo>
                  <a:cubicBezTo>
                    <a:pt x="75676" y="64953"/>
                    <a:pt x="81074" y="-10358"/>
                    <a:pt x="47863" y="1199"/>
                  </a:cubicBezTo>
                  <a:cubicBezTo>
                    <a:pt x="-15065" y="61778"/>
                    <a:pt x="-17986" y="154361"/>
                    <a:pt x="51293" y="30980"/>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3" name="Google Shape;1443;p12"/>
            <p:cNvSpPr/>
            <p:nvPr/>
          </p:nvSpPr>
          <p:spPr>
            <a:xfrm>
              <a:off x="5479529" y="4258232"/>
              <a:ext cx="173810" cy="93871"/>
            </a:xfrm>
            <a:custGeom>
              <a:rect b="b" l="l" r="r" t="t"/>
              <a:pathLst>
                <a:path extrusionOk="0" h="125161" w="231747">
                  <a:moveTo>
                    <a:pt x="56531" y="31006"/>
                  </a:moveTo>
                  <a:cubicBezTo>
                    <a:pt x="78883" y="146894"/>
                    <a:pt x="96791" y="146259"/>
                    <a:pt x="148479" y="43072"/>
                  </a:cubicBezTo>
                  <a:cubicBezTo>
                    <a:pt x="208868" y="287928"/>
                    <a:pt x="277004" y="-112821"/>
                    <a:pt x="191405" y="88728"/>
                  </a:cubicBezTo>
                  <a:cubicBezTo>
                    <a:pt x="151591" y="-23540"/>
                    <a:pt x="146955" y="-2014"/>
                    <a:pt x="95203" y="89680"/>
                  </a:cubicBezTo>
                  <a:cubicBezTo>
                    <a:pt x="78503" y="67455"/>
                    <a:pt x="89805" y="-8490"/>
                    <a:pt x="55452" y="780"/>
                  </a:cubicBezTo>
                  <a:cubicBezTo>
                    <a:pt x="-13319" y="56915"/>
                    <a:pt x="-23859" y="150577"/>
                    <a:pt x="56531" y="31006"/>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4" name="Google Shape;1444;p12"/>
            <p:cNvSpPr/>
            <p:nvPr/>
          </p:nvSpPr>
          <p:spPr>
            <a:xfrm>
              <a:off x="7836960" y="4362626"/>
              <a:ext cx="124746" cy="71164"/>
            </a:xfrm>
            <a:custGeom>
              <a:rect b="b" l="l" r="r" t="t"/>
              <a:pathLst>
                <a:path extrusionOk="0" h="94885" w="166328">
                  <a:moveTo>
                    <a:pt x="144869" y="2876"/>
                  </a:moveTo>
                  <a:cubicBezTo>
                    <a:pt x="104927" y="34061"/>
                    <a:pt x="58953" y="56610"/>
                    <a:pt x="9804" y="69106"/>
                  </a:cubicBezTo>
                  <a:cubicBezTo>
                    <a:pt x="-6071" y="73107"/>
                    <a:pt x="-1372" y="98253"/>
                    <a:pt x="14630" y="94506"/>
                  </a:cubicBezTo>
                  <a:cubicBezTo>
                    <a:pt x="68097" y="80841"/>
                    <a:pt x="118135" y="56190"/>
                    <a:pt x="161569" y="22117"/>
                  </a:cubicBezTo>
                  <a:cubicBezTo>
                    <a:pt x="174713" y="11956"/>
                    <a:pt x="157823" y="-7284"/>
                    <a:pt x="144869" y="2876"/>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5" name="Google Shape;1445;p12"/>
            <p:cNvSpPr/>
            <p:nvPr/>
          </p:nvSpPr>
          <p:spPr>
            <a:xfrm>
              <a:off x="8196538" y="3523820"/>
              <a:ext cx="171662" cy="89628"/>
            </a:xfrm>
            <a:custGeom>
              <a:rect b="b" l="l" r="r" t="t"/>
              <a:pathLst>
                <a:path extrusionOk="0" h="119504" w="228883">
                  <a:moveTo>
                    <a:pt x="181241" y="82488"/>
                  </a:moveTo>
                  <a:cubicBezTo>
                    <a:pt x="135965" y="-30479"/>
                    <a:pt x="117741" y="-26351"/>
                    <a:pt x="85991" y="88330"/>
                  </a:cubicBezTo>
                  <a:cubicBezTo>
                    <a:pt x="-23102" y="-147890"/>
                    <a:pt x="-13704" y="271337"/>
                    <a:pt x="33540" y="50230"/>
                  </a:cubicBezTo>
                  <a:cubicBezTo>
                    <a:pt x="95834" y="156211"/>
                    <a:pt x="96596" y="133415"/>
                    <a:pt x="130822" y="30481"/>
                  </a:cubicBezTo>
                  <a:cubicBezTo>
                    <a:pt x="152031" y="49531"/>
                    <a:pt x="155460" y="128906"/>
                    <a:pt x="188480" y="113031"/>
                  </a:cubicBezTo>
                  <a:cubicBezTo>
                    <a:pt x="247281" y="42673"/>
                    <a:pt x="239344" y="-54291"/>
                    <a:pt x="181241" y="82488"/>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6" name="Google Shape;1446;p12"/>
            <p:cNvSpPr/>
            <p:nvPr/>
          </p:nvSpPr>
          <p:spPr>
            <a:xfrm>
              <a:off x="8215883" y="4189000"/>
              <a:ext cx="136160" cy="174926"/>
            </a:xfrm>
            <a:custGeom>
              <a:rect b="b" l="l" r="r" t="t"/>
              <a:pathLst>
                <a:path extrusionOk="0" h="233235" w="181546">
                  <a:moveTo>
                    <a:pt x="181546" y="233235"/>
                  </a:moveTo>
                  <a:lnTo>
                    <a:pt x="172910" y="0"/>
                  </a:lnTo>
                  <a:lnTo>
                    <a:pt x="0" y="143764"/>
                  </a:lnTo>
                  <a:lnTo>
                    <a:pt x="181546" y="233235"/>
                  </a:ln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7" name="Google Shape;1447;p12"/>
            <p:cNvSpPr/>
            <p:nvPr/>
          </p:nvSpPr>
          <p:spPr>
            <a:xfrm>
              <a:off x="7666971" y="1036875"/>
              <a:ext cx="198988" cy="207495"/>
            </a:xfrm>
            <a:custGeom>
              <a:rect b="b" l="l" r="r" t="t"/>
              <a:pathLst>
                <a:path extrusionOk="0" h="276660" w="265317">
                  <a:moveTo>
                    <a:pt x="181911" y="175282"/>
                  </a:moveTo>
                  <a:cubicBezTo>
                    <a:pt x="282241" y="158200"/>
                    <a:pt x="300084" y="149882"/>
                    <a:pt x="191055" y="114512"/>
                  </a:cubicBezTo>
                  <a:cubicBezTo>
                    <a:pt x="203755" y="-42269"/>
                    <a:pt x="188642" y="-21632"/>
                    <a:pt x="92185" y="77936"/>
                  </a:cubicBezTo>
                  <a:cubicBezTo>
                    <a:pt x="74405" y="76666"/>
                    <a:pt x="-6430" y="25422"/>
                    <a:pt x="3285" y="66125"/>
                  </a:cubicBezTo>
                  <a:cubicBezTo>
                    <a:pt x="17382" y="88350"/>
                    <a:pt x="31416" y="110575"/>
                    <a:pt x="45449" y="132800"/>
                  </a:cubicBezTo>
                  <a:cubicBezTo>
                    <a:pt x="-20845" y="216049"/>
                    <a:pt x="-20591" y="229828"/>
                    <a:pt x="86216" y="197253"/>
                  </a:cubicBezTo>
                  <a:cubicBezTo>
                    <a:pt x="155622" y="317522"/>
                    <a:pt x="152003" y="293900"/>
                    <a:pt x="181911" y="175282"/>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8" name="Google Shape;1448;p12"/>
            <p:cNvSpPr/>
            <p:nvPr/>
          </p:nvSpPr>
          <p:spPr>
            <a:xfrm>
              <a:off x="7738130" y="2071507"/>
              <a:ext cx="83885" cy="92922"/>
            </a:xfrm>
            <a:custGeom>
              <a:rect b="b" l="l" r="r" t="t"/>
              <a:pathLst>
                <a:path extrusionOk="0" h="123896" w="111847">
                  <a:moveTo>
                    <a:pt x="93445" y="35736"/>
                  </a:moveTo>
                  <a:cubicBezTo>
                    <a:pt x="114590" y="38847"/>
                    <a:pt x="119289" y="5954"/>
                    <a:pt x="98144" y="2843"/>
                  </a:cubicBezTo>
                  <a:cubicBezTo>
                    <a:pt x="76998" y="-269"/>
                    <a:pt x="53694" y="-2809"/>
                    <a:pt x="33564" y="6462"/>
                  </a:cubicBezTo>
                  <a:cubicBezTo>
                    <a:pt x="-33746" y="37069"/>
                    <a:pt x="10323" y="133145"/>
                    <a:pt x="76681" y="123175"/>
                  </a:cubicBezTo>
                  <a:cubicBezTo>
                    <a:pt x="98017" y="120826"/>
                    <a:pt x="93825" y="87615"/>
                    <a:pt x="72426" y="90219"/>
                  </a:cubicBezTo>
                  <a:cubicBezTo>
                    <a:pt x="2894" y="82281"/>
                    <a:pt x="33882" y="14908"/>
                    <a:pt x="93445" y="35736"/>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9" name="Google Shape;1449;p12"/>
            <p:cNvSpPr/>
            <p:nvPr/>
          </p:nvSpPr>
          <p:spPr>
            <a:xfrm>
              <a:off x="8796581" y="3366409"/>
              <a:ext cx="129025" cy="216359"/>
            </a:xfrm>
            <a:custGeom>
              <a:rect b="b" l="l" r="r" t="t"/>
              <a:pathLst>
                <a:path extrusionOk="0" h="288479" w="172033">
                  <a:moveTo>
                    <a:pt x="63175" y="190896"/>
                  </a:moveTo>
                  <a:cubicBezTo>
                    <a:pt x="43554" y="175866"/>
                    <a:pt x="31869" y="152727"/>
                    <a:pt x="31425" y="128032"/>
                  </a:cubicBezTo>
                  <a:cubicBezTo>
                    <a:pt x="65270" y="155273"/>
                    <a:pt x="139757" y="147082"/>
                    <a:pt x="136518" y="93233"/>
                  </a:cubicBezTo>
                  <a:cubicBezTo>
                    <a:pt x="123818" y="40084"/>
                    <a:pt x="40061" y="53165"/>
                    <a:pt x="23361" y="97933"/>
                  </a:cubicBezTo>
                  <a:cubicBezTo>
                    <a:pt x="-1595" y="61166"/>
                    <a:pt x="31362" y="5413"/>
                    <a:pt x="76574" y="16271"/>
                  </a:cubicBezTo>
                  <a:cubicBezTo>
                    <a:pt x="80574" y="16722"/>
                    <a:pt x="84194" y="13909"/>
                    <a:pt x="84765" y="9921"/>
                  </a:cubicBezTo>
                  <a:cubicBezTo>
                    <a:pt x="32187" y="-32433"/>
                    <a:pt x="-31821" y="71834"/>
                    <a:pt x="17963" y="115649"/>
                  </a:cubicBezTo>
                  <a:cubicBezTo>
                    <a:pt x="12184" y="148606"/>
                    <a:pt x="28504" y="183403"/>
                    <a:pt x="54920" y="203533"/>
                  </a:cubicBezTo>
                  <a:cubicBezTo>
                    <a:pt x="31616" y="223853"/>
                    <a:pt x="97211" y="320881"/>
                    <a:pt x="98799" y="277383"/>
                  </a:cubicBezTo>
                  <a:cubicBezTo>
                    <a:pt x="81463" y="260683"/>
                    <a:pt x="59682" y="238268"/>
                    <a:pt x="67049" y="212106"/>
                  </a:cubicBezTo>
                  <a:cubicBezTo>
                    <a:pt x="223322" y="298910"/>
                    <a:pt x="190874" y="97869"/>
                    <a:pt x="63175" y="190896"/>
                  </a:cubicBezTo>
                  <a:close/>
                  <a:moveTo>
                    <a:pt x="103053" y="184546"/>
                  </a:moveTo>
                  <a:cubicBezTo>
                    <a:pt x="211003" y="174323"/>
                    <a:pt x="147503" y="254396"/>
                    <a:pt x="75240" y="199278"/>
                  </a:cubicBezTo>
                  <a:cubicBezTo>
                    <a:pt x="82860" y="191855"/>
                    <a:pt x="92512" y="186896"/>
                    <a:pt x="102990" y="185054"/>
                  </a:cubicBezTo>
                  <a:close/>
                  <a:moveTo>
                    <a:pt x="79749" y="73421"/>
                  </a:moveTo>
                  <a:cubicBezTo>
                    <a:pt x="178555" y="79771"/>
                    <a:pt x="83241" y="165623"/>
                    <a:pt x="34156" y="110887"/>
                  </a:cubicBezTo>
                  <a:cubicBezTo>
                    <a:pt x="40759" y="90655"/>
                    <a:pt x="58540" y="76114"/>
                    <a:pt x="79685" y="73612"/>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0" name="Google Shape;1450;p12"/>
            <p:cNvSpPr/>
            <p:nvPr/>
          </p:nvSpPr>
          <p:spPr>
            <a:xfrm>
              <a:off x="8916438" y="335761"/>
              <a:ext cx="96717" cy="94832"/>
            </a:xfrm>
            <a:custGeom>
              <a:rect b="b" l="l" r="r" t="t"/>
              <a:pathLst>
                <a:path extrusionOk="0" h="126442" w="128956">
                  <a:moveTo>
                    <a:pt x="128409" y="72193"/>
                  </a:moveTo>
                  <a:cubicBezTo>
                    <a:pt x="133617" y="50730"/>
                    <a:pt x="100025" y="42983"/>
                    <a:pt x="94946" y="64636"/>
                  </a:cubicBezTo>
                  <a:cubicBezTo>
                    <a:pt x="62560" y="129216"/>
                    <a:pt x="8268" y="75241"/>
                    <a:pt x="49543" y="24885"/>
                  </a:cubicBezTo>
                  <a:cubicBezTo>
                    <a:pt x="60084" y="5835"/>
                    <a:pt x="29858" y="-10738"/>
                    <a:pt x="19317" y="8693"/>
                  </a:cubicBezTo>
                  <a:cubicBezTo>
                    <a:pt x="8776" y="28124"/>
                    <a:pt x="-1828" y="49587"/>
                    <a:pt x="267" y="72574"/>
                  </a:cubicBezTo>
                  <a:cubicBezTo>
                    <a:pt x="5728" y="148710"/>
                    <a:pt x="114440" y="140074"/>
                    <a:pt x="128409" y="7219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1" name="Google Shape;1451;p12"/>
            <p:cNvSpPr/>
            <p:nvPr/>
          </p:nvSpPr>
          <p:spPr>
            <a:xfrm>
              <a:off x="8913191" y="3120302"/>
              <a:ext cx="71666" cy="124037"/>
            </a:xfrm>
            <a:custGeom>
              <a:rect b="b" l="l" r="r" t="t"/>
              <a:pathLst>
                <a:path extrusionOk="0" h="165382" w="95555">
                  <a:moveTo>
                    <a:pt x="21995" y="160835"/>
                  </a:moveTo>
                  <a:cubicBezTo>
                    <a:pt x="56285" y="117782"/>
                    <a:pt x="81176" y="68030"/>
                    <a:pt x="95083" y="14785"/>
                  </a:cubicBezTo>
                  <a:cubicBezTo>
                    <a:pt x="99274" y="-1090"/>
                    <a:pt x="74319" y="-6233"/>
                    <a:pt x="70191" y="9642"/>
                  </a:cubicBezTo>
                  <a:cubicBezTo>
                    <a:pt x="57364" y="58556"/>
                    <a:pt x="34440" y="104250"/>
                    <a:pt x="2945" y="143817"/>
                  </a:cubicBezTo>
                  <a:cubicBezTo>
                    <a:pt x="-7279" y="156581"/>
                    <a:pt x="11581" y="173662"/>
                    <a:pt x="21995" y="160835"/>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2" name="Google Shape;1452;p12"/>
            <p:cNvSpPr/>
            <p:nvPr/>
          </p:nvSpPr>
          <p:spPr>
            <a:xfrm>
              <a:off x="7415498" y="0"/>
              <a:ext cx="136112" cy="136397"/>
            </a:xfrm>
            <a:custGeom>
              <a:rect b="b" l="l" r="r" t="t"/>
              <a:pathLst>
                <a:path extrusionOk="0" h="181863" w="181482">
                  <a:moveTo>
                    <a:pt x="66421" y="181864"/>
                  </a:moveTo>
                  <a:lnTo>
                    <a:pt x="181483" y="0"/>
                  </a:lnTo>
                  <a:lnTo>
                    <a:pt x="0" y="0"/>
                  </a:lnTo>
                  <a:lnTo>
                    <a:pt x="66421" y="181864"/>
                  </a:ln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3" name="Google Shape;1453;p12"/>
            <p:cNvSpPr/>
            <p:nvPr/>
          </p:nvSpPr>
          <p:spPr>
            <a:xfrm>
              <a:off x="6843027" y="301136"/>
              <a:ext cx="114216" cy="97250"/>
            </a:xfrm>
            <a:custGeom>
              <a:rect b="b" l="l" r="r" t="t"/>
              <a:pathLst>
                <a:path extrusionOk="0" h="129667" w="152288">
                  <a:moveTo>
                    <a:pt x="24345" y="124582"/>
                  </a:moveTo>
                  <a:cubicBezTo>
                    <a:pt x="57238" y="83585"/>
                    <a:pt x="98322" y="49892"/>
                    <a:pt x="144995" y="25649"/>
                  </a:cubicBezTo>
                  <a:cubicBezTo>
                    <a:pt x="160108" y="17839"/>
                    <a:pt x="149376" y="-6101"/>
                    <a:pt x="134200" y="1456"/>
                  </a:cubicBezTo>
                  <a:cubicBezTo>
                    <a:pt x="83463" y="27919"/>
                    <a:pt x="38759" y="64686"/>
                    <a:pt x="3009" y="109406"/>
                  </a:cubicBezTo>
                  <a:cubicBezTo>
                    <a:pt x="-7913" y="122423"/>
                    <a:pt x="13613" y="137854"/>
                    <a:pt x="24345" y="124582"/>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4" name="Google Shape;1454;p12"/>
            <p:cNvSpPr/>
            <p:nvPr/>
          </p:nvSpPr>
          <p:spPr>
            <a:xfrm>
              <a:off x="8014160" y="179221"/>
              <a:ext cx="116924" cy="81130"/>
            </a:xfrm>
            <a:custGeom>
              <a:rect b="b" l="l" r="r" t="t"/>
              <a:pathLst>
                <a:path extrusionOk="0" h="108174" w="155898">
                  <a:moveTo>
                    <a:pt x="147553" y="83301"/>
                  </a:moveTo>
                  <a:cubicBezTo>
                    <a:pt x="100754" y="65702"/>
                    <a:pt x="58145" y="38612"/>
                    <a:pt x="22331" y="3735"/>
                  </a:cubicBezTo>
                  <a:cubicBezTo>
                    <a:pt x="10774" y="-7568"/>
                    <a:pt x="-7958" y="9323"/>
                    <a:pt x="3662" y="20690"/>
                  </a:cubicBezTo>
                  <a:cubicBezTo>
                    <a:pt x="42588" y="58705"/>
                    <a:pt x="89006" y="88202"/>
                    <a:pt x="139997" y="107304"/>
                  </a:cubicBezTo>
                  <a:cubicBezTo>
                    <a:pt x="155300" y="113019"/>
                    <a:pt x="162793" y="88952"/>
                    <a:pt x="147553" y="83301"/>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5" name="Google Shape;1455;p12"/>
            <p:cNvSpPr/>
            <p:nvPr/>
          </p:nvSpPr>
          <p:spPr>
            <a:xfrm>
              <a:off x="8372931" y="1025625"/>
              <a:ext cx="66883" cy="134880"/>
            </a:xfrm>
            <a:custGeom>
              <a:rect b="b" l="l" r="r" t="t"/>
              <a:pathLst>
                <a:path extrusionOk="0" h="179840" w="89177">
                  <a:moveTo>
                    <a:pt x="88926" y="165326"/>
                  </a:moveTo>
                  <a:cubicBezTo>
                    <a:pt x="78575" y="108132"/>
                    <a:pt x="56414" y="53718"/>
                    <a:pt x="23902" y="5560"/>
                  </a:cubicBezTo>
                  <a:cubicBezTo>
                    <a:pt x="14250" y="-8791"/>
                    <a:pt x="-7213" y="7529"/>
                    <a:pt x="2439" y="21880"/>
                  </a:cubicBezTo>
                  <a:cubicBezTo>
                    <a:pt x="32347" y="66095"/>
                    <a:pt x="52668" y="116050"/>
                    <a:pt x="62193" y="168565"/>
                  </a:cubicBezTo>
                  <a:cubicBezTo>
                    <a:pt x="65304" y="185519"/>
                    <a:pt x="92037" y="182471"/>
                    <a:pt x="88926" y="165326"/>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6" name="Google Shape;1456;p12"/>
            <p:cNvSpPr/>
            <p:nvPr/>
          </p:nvSpPr>
          <p:spPr>
            <a:xfrm>
              <a:off x="8413718" y="2380690"/>
              <a:ext cx="103058" cy="85739"/>
            </a:xfrm>
            <a:custGeom>
              <a:rect b="b" l="l" r="r" t="t"/>
              <a:pathLst>
                <a:path extrusionOk="0" h="114319" w="137411">
                  <a:moveTo>
                    <a:pt x="102107" y="90598"/>
                  </a:moveTo>
                  <a:cubicBezTo>
                    <a:pt x="106489" y="113077"/>
                    <a:pt x="141414" y="106155"/>
                    <a:pt x="137032" y="83676"/>
                  </a:cubicBezTo>
                  <a:cubicBezTo>
                    <a:pt x="132651" y="61197"/>
                    <a:pt x="127000" y="37004"/>
                    <a:pt x="110490" y="19795"/>
                  </a:cubicBezTo>
                  <a:cubicBezTo>
                    <a:pt x="55689" y="-37355"/>
                    <a:pt x="-25718" y="41131"/>
                    <a:pt x="7874" y="104695"/>
                  </a:cubicBezTo>
                  <a:cubicBezTo>
                    <a:pt x="17843" y="125332"/>
                    <a:pt x="49847" y="109394"/>
                    <a:pt x="39624" y="88693"/>
                  </a:cubicBezTo>
                  <a:cubicBezTo>
                    <a:pt x="23050" y="15668"/>
                    <a:pt x="102044" y="23097"/>
                    <a:pt x="102107" y="90598"/>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7" name="Google Shape;1457;p12"/>
            <p:cNvSpPr/>
            <p:nvPr/>
          </p:nvSpPr>
          <p:spPr>
            <a:xfrm>
              <a:off x="0" y="4946995"/>
              <a:ext cx="161529" cy="114303"/>
            </a:xfrm>
            <a:custGeom>
              <a:rect b="b" l="l" r="r" t="t"/>
              <a:pathLst>
                <a:path extrusionOk="0" h="152404" w="215372">
                  <a:moveTo>
                    <a:pt x="0" y="152404"/>
                  </a:moveTo>
                  <a:cubicBezTo>
                    <a:pt x="7081" y="150562"/>
                    <a:pt x="13729" y="147387"/>
                    <a:pt x="19558" y="142943"/>
                  </a:cubicBezTo>
                  <a:cubicBezTo>
                    <a:pt x="52705" y="155643"/>
                    <a:pt x="92456" y="145991"/>
                    <a:pt x="118872" y="122623"/>
                  </a:cubicBezTo>
                  <a:cubicBezTo>
                    <a:pt x="135192" y="151198"/>
                    <a:pt x="250000" y="103001"/>
                    <a:pt x="204978" y="92270"/>
                  </a:cubicBezTo>
                  <a:cubicBezTo>
                    <a:pt x="184023" y="106874"/>
                    <a:pt x="156083" y="124909"/>
                    <a:pt x="130429" y="111320"/>
                  </a:cubicBezTo>
                  <a:cubicBezTo>
                    <a:pt x="253429" y="-33079"/>
                    <a:pt x="37084" y="-41080"/>
                    <a:pt x="107506" y="111320"/>
                  </a:cubicBezTo>
                  <a:cubicBezTo>
                    <a:pt x="87701" y="128528"/>
                    <a:pt x="61166" y="135767"/>
                    <a:pt x="35370" y="131068"/>
                  </a:cubicBezTo>
                  <a:cubicBezTo>
                    <a:pt x="70803" y="101477"/>
                    <a:pt x="77534" y="22102"/>
                    <a:pt x="21019" y="14292"/>
                  </a:cubicBezTo>
                  <a:cubicBezTo>
                    <a:pt x="13602" y="14737"/>
                    <a:pt x="6396" y="16895"/>
                    <a:pt x="0" y="20705"/>
                  </a:cubicBezTo>
                  <a:lnTo>
                    <a:pt x="0" y="42803"/>
                  </a:lnTo>
                  <a:cubicBezTo>
                    <a:pt x="30671" y="-4251"/>
                    <a:pt x="77470" y="90682"/>
                    <a:pt x="18225" y="125353"/>
                  </a:cubicBezTo>
                  <a:cubicBezTo>
                    <a:pt x="11063" y="121543"/>
                    <a:pt x="4840" y="116146"/>
                    <a:pt x="0" y="109605"/>
                  </a:cubicBezTo>
                  <a:lnTo>
                    <a:pt x="0" y="132148"/>
                  </a:lnTo>
                  <a:lnTo>
                    <a:pt x="2286" y="133736"/>
                  </a:lnTo>
                  <a:lnTo>
                    <a:pt x="0" y="134624"/>
                  </a:lnTo>
                  <a:close/>
                  <a:moveTo>
                    <a:pt x="118872" y="100969"/>
                  </a:moveTo>
                  <a:cubicBezTo>
                    <a:pt x="112507" y="91444"/>
                    <a:pt x="109184" y="80268"/>
                    <a:pt x="109347" y="68838"/>
                  </a:cubicBezTo>
                  <a:cubicBezTo>
                    <a:pt x="121095" y="-45526"/>
                    <a:pt x="191516" y="37151"/>
                    <a:pt x="118872" y="100969"/>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8" name="Google Shape;1458;p12"/>
            <p:cNvSpPr/>
            <p:nvPr/>
          </p:nvSpPr>
          <p:spPr>
            <a:xfrm>
              <a:off x="0" y="1738264"/>
              <a:ext cx="90011" cy="151543"/>
            </a:xfrm>
            <a:custGeom>
              <a:rect b="b" l="l" r="r" t="t"/>
              <a:pathLst>
                <a:path extrusionOk="0" h="202057" w="120014">
                  <a:moveTo>
                    <a:pt x="52134" y="202057"/>
                  </a:moveTo>
                  <a:lnTo>
                    <a:pt x="120015" y="0"/>
                  </a:lnTo>
                  <a:lnTo>
                    <a:pt x="0" y="20701"/>
                  </a:lnTo>
                  <a:lnTo>
                    <a:pt x="0" y="154115"/>
                  </a:lnTo>
                  <a:lnTo>
                    <a:pt x="52134" y="202057"/>
                  </a:ln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9" name="Google Shape;1459;p12"/>
            <p:cNvSpPr/>
            <p:nvPr/>
          </p:nvSpPr>
          <p:spPr>
            <a:xfrm>
              <a:off x="8966018" y="873755"/>
              <a:ext cx="177981" cy="205109"/>
            </a:xfrm>
            <a:custGeom>
              <a:rect b="b" l="l" r="r" t="t"/>
              <a:pathLst>
                <a:path extrusionOk="0" h="273478" w="237308">
                  <a:moveTo>
                    <a:pt x="197239" y="92293"/>
                  </a:moveTo>
                  <a:cubicBezTo>
                    <a:pt x="197239" y="74195"/>
                    <a:pt x="242769" y="-11784"/>
                    <a:pt x="202256" y="1361"/>
                  </a:cubicBezTo>
                  <a:lnTo>
                    <a:pt x="137994" y="49303"/>
                  </a:lnTo>
                  <a:cubicBezTo>
                    <a:pt x="48396" y="-11339"/>
                    <a:pt x="34490" y="-10069"/>
                    <a:pt x="75827" y="95658"/>
                  </a:cubicBezTo>
                  <a:cubicBezTo>
                    <a:pt x="-40568" y="175351"/>
                    <a:pt x="-16946" y="169826"/>
                    <a:pt x="105609" y="190908"/>
                  </a:cubicBezTo>
                  <a:cubicBezTo>
                    <a:pt x="131009" y="291238"/>
                    <a:pt x="140407" y="308701"/>
                    <a:pt x="167966" y="195417"/>
                  </a:cubicBezTo>
                  <a:cubicBezTo>
                    <a:pt x="196859" y="195417"/>
                    <a:pt x="219719" y="195417"/>
                    <a:pt x="237308" y="194020"/>
                  </a:cubicBezTo>
                  <a:lnTo>
                    <a:pt x="237308" y="125821"/>
                  </a:lnTo>
                  <a:cubicBezTo>
                    <a:pt x="225752" y="116042"/>
                    <a:pt x="212352" y="104993"/>
                    <a:pt x="197239" y="9229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0" name="Google Shape;1460;p12"/>
            <p:cNvSpPr/>
            <p:nvPr/>
          </p:nvSpPr>
          <p:spPr>
            <a:xfrm>
              <a:off x="6490716" y="5004053"/>
              <a:ext cx="142588" cy="139446"/>
            </a:xfrm>
            <a:custGeom>
              <a:rect b="b" l="l" r="r" t="t"/>
              <a:pathLst>
                <a:path extrusionOk="0" h="185928" w="190118">
                  <a:moveTo>
                    <a:pt x="186817" y="0"/>
                  </a:moveTo>
                  <a:lnTo>
                    <a:pt x="0" y="149352"/>
                  </a:lnTo>
                  <a:lnTo>
                    <a:pt x="70803" y="185928"/>
                  </a:lnTo>
                  <a:lnTo>
                    <a:pt x="190119" y="185928"/>
                  </a:lnTo>
                  <a:lnTo>
                    <a:pt x="186817" y="0"/>
                  </a:ln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1" name="Google Shape;1461;p12"/>
            <p:cNvSpPr/>
            <p:nvPr/>
          </p:nvSpPr>
          <p:spPr>
            <a:xfrm>
              <a:off x="703926" y="3903473"/>
              <a:ext cx="166927" cy="163702"/>
            </a:xfrm>
            <a:custGeom>
              <a:rect b="b" l="l" r="r" t="t"/>
              <a:pathLst>
                <a:path extrusionOk="0" h="218269" w="222569">
                  <a:moveTo>
                    <a:pt x="156362" y="218270"/>
                  </a:moveTo>
                  <a:cubicBezTo>
                    <a:pt x="190461" y="202966"/>
                    <a:pt x="248754" y="68346"/>
                    <a:pt x="209448" y="16911"/>
                  </a:cubicBezTo>
                  <a:cubicBezTo>
                    <a:pt x="174523" y="-22840"/>
                    <a:pt x="118706" y="14435"/>
                    <a:pt x="108419" y="57170"/>
                  </a:cubicBezTo>
                  <a:cubicBezTo>
                    <a:pt x="-69127" y="-297"/>
                    <a:pt x="-11151" y="210650"/>
                    <a:pt x="156362" y="218270"/>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2" name="Google Shape;1462;p12"/>
            <p:cNvSpPr/>
            <p:nvPr/>
          </p:nvSpPr>
          <p:spPr>
            <a:xfrm>
              <a:off x="299878" y="1238856"/>
              <a:ext cx="140989" cy="42351"/>
            </a:xfrm>
            <a:custGeom>
              <a:rect b="b" l="l" r="r" t="t"/>
              <a:pathLst>
                <a:path extrusionOk="0" h="56468" w="187985">
                  <a:moveTo>
                    <a:pt x="7642" y="25226"/>
                  </a:moveTo>
                  <a:cubicBezTo>
                    <a:pt x="61031" y="47172"/>
                    <a:pt x="118402" y="57770"/>
                    <a:pt x="176107" y="56341"/>
                  </a:cubicBezTo>
                  <a:cubicBezTo>
                    <a:pt x="193316" y="55897"/>
                    <a:pt x="191157" y="29227"/>
                    <a:pt x="173949" y="29671"/>
                  </a:cubicBezTo>
                  <a:cubicBezTo>
                    <a:pt x="120960" y="31011"/>
                    <a:pt x="68276" y="21276"/>
                    <a:pt x="19262" y="1096"/>
                  </a:cubicBezTo>
                  <a:cubicBezTo>
                    <a:pt x="3324" y="-5381"/>
                    <a:pt x="-8360" y="18686"/>
                    <a:pt x="7642" y="25226"/>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3" name="Google Shape;1463;p12"/>
            <p:cNvSpPr/>
            <p:nvPr/>
          </p:nvSpPr>
          <p:spPr>
            <a:xfrm>
              <a:off x="822942" y="2332265"/>
              <a:ext cx="161942" cy="183089"/>
            </a:xfrm>
            <a:custGeom>
              <a:rect b="b" l="l" r="r" t="t"/>
              <a:pathLst>
                <a:path extrusionOk="0" h="244119" w="215923">
                  <a:moveTo>
                    <a:pt x="215923" y="137067"/>
                  </a:moveTo>
                  <a:cubicBezTo>
                    <a:pt x="215161" y="97380"/>
                    <a:pt x="107973" y="-15333"/>
                    <a:pt x="41362" y="1749"/>
                  </a:cubicBezTo>
                  <a:cubicBezTo>
                    <a:pt x="-11915" y="19338"/>
                    <a:pt x="1357" y="89252"/>
                    <a:pt x="38758" y="117065"/>
                  </a:cubicBezTo>
                  <a:cubicBezTo>
                    <a:pt x="-90718" y="266671"/>
                    <a:pt x="139342" y="297532"/>
                    <a:pt x="215923" y="137067"/>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4" name="Google Shape;1464;p12"/>
            <p:cNvSpPr/>
            <p:nvPr/>
          </p:nvSpPr>
          <p:spPr>
            <a:xfrm>
              <a:off x="815244" y="844153"/>
              <a:ext cx="178355" cy="158591"/>
            </a:xfrm>
            <a:custGeom>
              <a:rect b="b" l="l" r="r" t="t"/>
              <a:pathLst>
                <a:path extrusionOk="0" h="211455" w="237807">
                  <a:moveTo>
                    <a:pt x="0" y="72771"/>
                  </a:moveTo>
                  <a:lnTo>
                    <a:pt x="195390" y="211455"/>
                  </a:lnTo>
                  <a:lnTo>
                    <a:pt x="237808" y="0"/>
                  </a:lnTo>
                  <a:lnTo>
                    <a:pt x="0" y="72771"/>
                  </a:ln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5" name="Google Shape;1465;p12"/>
            <p:cNvSpPr/>
            <p:nvPr/>
          </p:nvSpPr>
          <p:spPr>
            <a:xfrm>
              <a:off x="4190121" y="610055"/>
              <a:ext cx="95348" cy="95803"/>
            </a:xfrm>
            <a:custGeom>
              <a:rect b="b" l="l" r="r" t="t"/>
              <a:pathLst>
                <a:path extrusionOk="0" h="127737" w="127131">
                  <a:moveTo>
                    <a:pt x="125949" y="82514"/>
                  </a:moveTo>
                  <a:cubicBezTo>
                    <a:pt x="133633" y="62067"/>
                    <a:pt x="101629" y="50446"/>
                    <a:pt x="94199" y="71020"/>
                  </a:cubicBezTo>
                  <a:cubicBezTo>
                    <a:pt x="54639" y="130393"/>
                    <a:pt x="7903" y="71020"/>
                    <a:pt x="54512" y="26570"/>
                  </a:cubicBezTo>
                  <a:cubicBezTo>
                    <a:pt x="67212" y="8790"/>
                    <a:pt x="39462" y="-10768"/>
                    <a:pt x="26826" y="7012"/>
                  </a:cubicBezTo>
                  <a:cubicBezTo>
                    <a:pt x="14189" y="24792"/>
                    <a:pt x="1426" y="44541"/>
                    <a:pt x="92" y="67274"/>
                  </a:cubicBezTo>
                  <a:cubicBezTo>
                    <a:pt x="-3591" y="142648"/>
                    <a:pt x="104042" y="147347"/>
                    <a:pt x="125949" y="82514"/>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6" name="Google Shape;1466;p12"/>
            <p:cNvSpPr/>
            <p:nvPr/>
          </p:nvSpPr>
          <p:spPr>
            <a:xfrm>
              <a:off x="3716936" y="678122"/>
              <a:ext cx="84455" cy="81989"/>
            </a:xfrm>
            <a:custGeom>
              <a:rect b="b" l="l" r="r" t="t"/>
              <a:pathLst>
                <a:path extrusionOk="0" h="109319" w="112607">
                  <a:moveTo>
                    <a:pt x="112275" y="43384"/>
                  </a:moveTo>
                  <a:cubicBezTo>
                    <a:pt x="111697" y="35872"/>
                    <a:pt x="109391" y="28588"/>
                    <a:pt x="105544" y="22111"/>
                  </a:cubicBezTo>
                  <a:cubicBezTo>
                    <a:pt x="75635" y="-29959"/>
                    <a:pt x="-21837" y="18746"/>
                    <a:pt x="4451" y="77229"/>
                  </a:cubicBezTo>
                  <a:cubicBezTo>
                    <a:pt x="28835" y="138888"/>
                    <a:pt x="118751" y="102883"/>
                    <a:pt x="112275" y="43384"/>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7" name="Google Shape;1467;p12"/>
            <p:cNvSpPr/>
            <p:nvPr/>
          </p:nvSpPr>
          <p:spPr>
            <a:xfrm>
              <a:off x="2302906" y="540829"/>
              <a:ext cx="178594" cy="138208"/>
            </a:xfrm>
            <a:custGeom>
              <a:rect b="b" l="l" r="r" t="t"/>
              <a:pathLst>
                <a:path extrusionOk="0" h="184277" w="238125">
                  <a:moveTo>
                    <a:pt x="0" y="6096"/>
                  </a:moveTo>
                  <a:lnTo>
                    <a:pt x="144717" y="184277"/>
                  </a:lnTo>
                  <a:lnTo>
                    <a:pt x="238125" y="0"/>
                  </a:lnTo>
                  <a:lnTo>
                    <a:pt x="0" y="6096"/>
                  </a:ln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8" name="Google Shape;1468;p12"/>
            <p:cNvSpPr/>
            <p:nvPr/>
          </p:nvSpPr>
          <p:spPr>
            <a:xfrm>
              <a:off x="2485254" y="4339780"/>
              <a:ext cx="165292" cy="124926"/>
            </a:xfrm>
            <a:custGeom>
              <a:rect b="b" l="l" r="r" t="t"/>
              <a:pathLst>
                <a:path extrusionOk="0" h="166568" w="220389">
                  <a:moveTo>
                    <a:pt x="163206" y="133350"/>
                  </a:moveTo>
                  <a:cubicBezTo>
                    <a:pt x="176414" y="19939"/>
                    <a:pt x="163206" y="36385"/>
                    <a:pt x="80148" y="93535"/>
                  </a:cubicBezTo>
                  <a:cubicBezTo>
                    <a:pt x="75131" y="67373"/>
                    <a:pt x="116978" y="6795"/>
                    <a:pt x="83577" y="0"/>
                  </a:cubicBezTo>
                  <a:cubicBezTo>
                    <a:pt x="646" y="19431"/>
                    <a:pt x="-47995" y="95250"/>
                    <a:pt x="71639" y="26734"/>
                  </a:cubicBezTo>
                  <a:cubicBezTo>
                    <a:pt x="41921" y="135827"/>
                    <a:pt x="57542" y="142811"/>
                    <a:pt x="145617" y="75883"/>
                  </a:cubicBezTo>
                  <a:cubicBezTo>
                    <a:pt x="94118" y="312039"/>
                    <a:pt x="322019" y="-3873"/>
                    <a:pt x="163206" y="133350"/>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9" name="Google Shape;1469;p12"/>
            <p:cNvSpPr/>
            <p:nvPr/>
          </p:nvSpPr>
          <p:spPr>
            <a:xfrm>
              <a:off x="6248368" y="4630937"/>
              <a:ext cx="34937" cy="136282"/>
            </a:xfrm>
            <a:custGeom>
              <a:rect b="b" l="l" r="r" t="t"/>
              <a:pathLst>
                <a:path extrusionOk="0" h="181709" w="46583">
                  <a:moveTo>
                    <a:pt x="22331" y="7841"/>
                  </a:moveTo>
                  <a:cubicBezTo>
                    <a:pt x="4043" y="60139"/>
                    <a:pt x="-3132" y="115676"/>
                    <a:pt x="1249" y="170909"/>
                  </a:cubicBezTo>
                  <a:cubicBezTo>
                    <a:pt x="2519" y="187419"/>
                    <a:pt x="27983" y="183990"/>
                    <a:pt x="26649" y="167480"/>
                  </a:cubicBezTo>
                  <a:cubicBezTo>
                    <a:pt x="22585" y="116788"/>
                    <a:pt x="29062" y="65797"/>
                    <a:pt x="45699" y="17747"/>
                  </a:cubicBezTo>
                  <a:cubicBezTo>
                    <a:pt x="51414" y="2253"/>
                    <a:pt x="27792" y="-7780"/>
                    <a:pt x="22331" y="7841"/>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0" name="Google Shape;1470;p12"/>
            <p:cNvSpPr/>
            <p:nvPr/>
          </p:nvSpPr>
          <p:spPr>
            <a:xfrm>
              <a:off x="5784823" y="4485639"/>
              <a:ext cx="103322" cy="226193"/>
            </a:xfrm>
            <a:custGeom>
              <a:rect b="b" l="l" r="r" t="t"/>
              <a:pathLst>
                <a:path extrusionOk="0" h="301591" w="137763">
                  <a:moveTo>
                    <a:pt x="31171" y="194586"/>
                  </a:moveTo>
                  <a:cubicBezTo>
                    <a:pt x="16249" y="173453"/>
                    <a:pt x="11677" y="146682"/>
                    <a:pt x="18853" y="121815"/>
                  </a:cubicBezTo>
                  <a:cubicBezTo>
                    <a:pt x="44253" y="159534"/>
                    <a:pt x="121659" y="173949"/>
                    <a:pt x="134867" y="119212"/>
                  </a:cubicBezTo>
                  <a:cubicBezTo>
                    <a:pt x="138169" y="62062"/>
                    <a:pt x="50475" y="49362"/>
                    <a:pt x="19996" y="89176"/>
                  </a:cubicBezTo>
                  <a:cubicBezTo>
                    <a:pt x="6280" y="44726"/>
                    <a:pt x="56318" y="-1057"/>
                    <a:pt x="98355" y="23708"/>
                  </a:cubicBezTo>
                  <a:cubicBezTo>
                    <a:pt x="102292" y="25359"/>
                    <a:pt x="106800" y="23581"/>
                    <a:pt x="108515" y="19707"/>
                  </a:cubicBezTo>
                  <a:cubicBezTo>
                    <a:pt x="68827" y="-38840"/>
                    <a:pt x="-27312" y="46060"/>
                    <a:pt x="9137" y="105242"/>
                  </a:cubicBezTo>
                  <a:cubicBezTo>
                    <a:pt x="-6738" y="136484"/>
                    <a:pt x="-1023" y="176425"/>
                    <a:pt x="19297" y="204683"/>
                  </a:cubicBezTo>
                  <a:cubicBezTo>
                    <a:pt x="-10294" y="217891"/>
                    <a:pt x="25647" y="335239"/>
                    <a:pt x="40696" y="292122"/>
                  </a:cubicBezTo>
                  <a:cubicBezTo>
                    <a:pt x="28378" y="270151"/>
                    <a:pt x="13455" y="240941"/>
                    <a:pt x="29076" y="217065"/>
                  </a:cubicBezTo>
                  <a:cubicBezTo>
                    <a:pt x="158680" y="351939"/>
                    <a:pt x="187762" y="140548"/>
                    <a:pt x="31171" y="194586"/>
                  </a:cubicBezTo>
                  <a:close/>
                  <a:moveTo>
                    <a:pt x="83749" y="82064"/>
                  </a:moveTo>
                  <a:cubicBezTo>
                    <a:pt x="180778" y="118831"/>
                    <a:pt x="58984" y="175536"/>
                    <a:pt x="26599" y="105623"/>
                  </a:cubicBezTo>
                  <a:cubicBezTo>
                    <a:pt x="39363" y="87258"/>
                    <a:pt x="61715" y="78051"/>
                    <a:pt x="83749" y="82064"/>
                  </a:cubicBezTo>
                  <a:close/>
                  <a:moveTo>
                    <a:pt x="40633" y="206778"/>
                  </a:moveTo>
                  <a:cubicBezTo>
                    <a:pt x="50539" y="201425"/>
                    <a:pt x="61842" y="199209"/>
                    <a:pt x="73018" y="200428"/>
                  </a:cubicBezTo>
                  <a:cubicBezTo>
                    <a:pt x="184143" y="223098"/>
                    <a:pt x="96132" y="284312"/>
                    <a:pt x="40633" y="206778"/>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1" name="Google Shape;1471;p12"/>
            <p:cNvSpPr/>
            <p:nvPr/>
          </p:nvSpPr>
          <p:spPr>
            <a:xfrm>
              <a:off x="5348271" y="4959096"/>
              <a:ext cx="97758" cy="97505"/>
            </a:xfrm>
            <a:custGeom>
              <a:rect b="b" l="l" r="r" t="t"/>
              <a:pathLst>
                <a:path extrusionOk="0" h="130007" w="130344">
                  <a:moveTo>
                    <a:pt x="103273" y="55373"/>
                  </a:moveTo>
                  <a:cubicBezTo>
                    <a:pt x="121497" y="68073"/>
                    <a:pt x="141373" y="39752"/>
                    <a:pt x="123085" y="26925"/>
                  </a:cubicBezTo>
                  <a:cubicBezTo>
                    <a:pt x="104797" y="14098"/>
                    <a:pt x="84540" y="954"/>
                    <a:pt x="61299" y="65"/>
                  </a:cubicBezTo>
                  <a:cubicBezTo>
                    <a:pt x="-15663" y="-3047"/>
                    <a:pt x="-19727" y="106935"/>
                    <a:pt x="46694" y="128842"/>
                  </a:cubicBezTo>
                  <a:cubicBezTo>
                    <a:pt x="67586" y="136590"/>
                    <a:pt x="79269" y="103442"/>
                    <a:pt x="58188" y="96204"/>
                  </a:cubicBezTo>
                  <a:cubicBezTo>
                    <a:pt x="-2772" y="56008"/>
                    <a:pt x="57679" y="7875"/>
                    <a:pt x="103273" y="5537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2" name="Google Shape;1472;p12"/>
            <p:cNvSpPr/>
            <p:nvPr/>
          </p:nvSpPr>
          <p:spPr>
            <a:xfrm>
              <a:off x="4808360" y="4896918"/>
              <a:ext cx="225242" cy="113030"/>
            </a:xfrm>
            <a:custGeom>
              <a:rect b="b" l="l" r="r" t="t"/>
              <a:pathLst>
                <a:path extrusionOk="0" h="150707" w="300323">
                  <a:moveTo>
                    <a:pt x="273816" y="139355"/>
                  </a:moveTo>
                  <a:cubicBezTo>
                    <a:pt x="339857" y="108748"/>
                    <a:pt x="269625" y="-3012"/>
                    <a:pt x="203459" y="24229"/>
                  </a:cubicBezTo>
                  <a:cubicBezTo>
                    <a:pt x="174312" y="2894"/>
                    <a:pt x="132783" y="2004"/>
                    <a:pt x="100779" y="17879"/>
                  </a:cubicBezTo>
                  <a:cubicBezTo>
                    <a:pt x="92270" y="-14443"/>
                    <a:pt x="-32952" y="2703"/>
                    <a:pt x="8323" y="24991"/>
                  </a:cubicBezTo>
                  <a:cubicBezTo>
                    <a:pt x="32770" y="16228"/>
                    <a:pt x="64838" y="5941"/>
                    <a:pt x="86555" y="25690"/>
                  </a:cubicBezTo>
                  <a:cubicBezTo>
                    <a:pt x="-72195" y="134973"/>
                    <a:pt x="137990" y="199616"/>
                    <a:pt x="109034" y="31595"/>
                  </a:cubicBezTo>
                  <a:cubicBezTo>
                    <a:pt x="133037" y="19848"/>
                    <a:pt x="161104" y="19720"/>
                    <a:pt x="185234" y="31214"/>
                  </a:cubicBezTo>
                  <a:cubicBezTo>
                    <a:pt x="142689" y="50899"/>
                    <a:pt x="115384" y="126972"/>
                    <a:pt x="168597" y="149451"/>
                  </a:cubicBezTo>
                  <a:cubicBezTo>
                    <a:pt x="226255" y="162151"/>
                    <a:pt x="253497" y="75283"/>
                    <a:pt x="218190" y="37755"/>
                  </a:cubicBezTo>
                  <a:cubicBezTo>
                    <a:pt x="265688" y="31405"/>
                    <a:pt x="303852" y="89698"/>
                    <a:pt x="271721" y="128242"/>
                  </a:cubicBezTo>
                  <a:cubicBezTo>
                    <a:pt x="269245" y="131862"/>
                    <a:pt x="270197" y="136878"/>
                    <a:pt x="273816" y="139355"/>
                  </a:cubicBezTo>
                  <a:close/>
                  <a:moveTo>
                    <a:pt x="96016" y="73251"/>
                  </a:moveTo>
                  <a:cubicBezTo>
                    <a:pt x="54424" y="182344"/>
                    <a:pt x="7116" y="82776"/>
                    <a:pt x="95127" y="39279"/>
                  </a:cubicBezTo>
                  <a:cubicBezTo>
                    <a:pt x="98810" y="50264"/>
                    <a:pt x="99128" y="62075"/>
                    <a:pt x="95953" y="73251"/>
                  </a:cubicBezTo>
                  <a:close/>
                  <a:moveTo>
                    <a:pt x="214635" y="103794"/>
                  </a:moveTo>
                  <a:cubicBezTo>
                    <a:pt x="161167" y="196314"/>
                    <a:pt x="123766" y="63091"/>
                    <a:pt x="200220" y="41819"/>
                  </a:cubicBezTo>
                  <a:cubicBezTo>
                    <a:pt x="216730" y="57884"/>
                    <a:pt x="222318" y="82078"/>
                    <a:pt x="214571" y="103794"/>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3" name="Google Shape;1473;p12"/>
            <p:cNvSpPr/>
            <p:nvPr/>
          </p:nvSpPr>
          <p:spPr>
            <a:xfrm>
              <a:off x="6473179" y="396758"/>
              <a:ext cx="90268" cy="95248"/>
            </a:xfrm>
            <a:custGeom>
              <a:rect b="b" l="l" r="r" t="t"/>
              <a:pathLst>
                <a:path extrusionOk="0" h="126997" w="120357">
                  <a:moveTo>
                    <a:pt x="98313" y="42489"/>
                  </a:moveTo>
                  <a:cubicBezTo>
                    <a:pt x="118950" y="49537"/>
                    <a:pt x="130063" y="17470"/>
                    <a:pt x="109171" y="10421"/>
                  </a:cubicBezTo>
                  <a:cubicBezTo>
                    <a:pt x="88279" y="3373"/>
                    <a:pt x="65927" y="-3485"/>
                    <a:pt x="43893" y="1976"/>
                  </a:cubicBezTo>
                  <a:cubicBezTo>
                    <a:pt x="-29259" y="20010"/>
                    <a:pt x="-3225" y="124404"/>
                    <a:pt x="65165" y="126944"/>
                  </a:cubicBezTo>
                  <a:cubicBezTo>
                    <a:pt x="86946" y="128531"/>
                    <a:pt x="88978" y="94495"/>
                    <a:pt x="67070" y="93098"/>
                  </a:cubicBezTo>
                  <a:cubicBezTo>
                    <a:pt x="-1256" y="72207"/>
                    <a:pt x="42623" y="10739"/>
                    <a:pt x="98313" y="42489"/>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4" name="Google Shape;1474;p12"/>
            <p:cNvSpPr/>
            <p:nvPr/>
          </p:nvSpPr>
          <p:spPr>
            <a:xfrm>
              <a:off x="5852927" y="239069"/>
              <a:ext cx="206671" cy="199272"/>
            </a:xfrm>
            <a:custGeom>
              <a:rect b="b" l="l" r="r" t="t"/>
              <a:pathLst>
                <a:path extrusionOk="0" h="265696" w="275561">
                  <a:moveTo>
                    <a:pt x="82099" y="165747"/>
                  </a:moveTo>
                  <a:cubicBezTo>
                    <a:pt x="135248" y="312305"/>
                    <a:pt x="140518" y="287413"/>
                    <a:pt x="186239" y="157746"/>
                  </a:cubicBezTo>
                  <a:cubicBezTo>
                    <a:pt x="202749" y="151396"/>
                    <a:pt x="296855" y="164096"/>
                    <a:pt x="271138" y="131711"/>
                  </a:cubicBezTo>
                  <a:lnTo>
                    <a:pt x="205606" y="89039"/>
                  </a:lnTo>
                  <a:cubicBezTo>
                    <a:pt x="231006" y="-13387"/>
                    <a:pt x="224656" y="-25706"/>
                    <a:pt x="142106" y="47827"/>
                  </a:cubicBezTo>
                  <a:cubicBezTo>
                    <a:pt x="29902" y="-31802"/>
                    <a:pt x="42919" y="-11990"/>
                    <a:pt x="65080" y="107200"/>
                  </a:cubicBezTo>
                  <a:cubicBezTo>
                    <a:pt x="-18168" y="163842"/>
                    <a:pt x="-30868" y="178764"/>
                    <a:pt x="82099" y="165747"/>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5" name="Google Shape;1475;p12"/>
            <p:cNvSpPr/>
            <p:nvPr/>
          </p:nvSpPr>
          <p:spPr>
            <a:xfrm>
              <a:off x="8004341" y="2451709"/>
              <a:ext cx="233165" cy="133718"/>
            </a:xfrm>
            <a:custGeom>
              <a:rect b="b" l="l" r="r" t="t"/>
              <a:pathLst>
                <a:path extrusionOk="0" h="178291" w="310886">
                  <a:moveTo>
                    <a:pt x="292661" y="84870"/>
                  </a:moveTo>
                  <a:cubicBezTo>
                    <a:pt x="292026" y="89093"/>
                    <a:pt x="294820" y="93081"/>
                    <a:pt x="299011" y="93888"/>
                  </a:cubicBezTo>
                  <a:cubicBezTo>
                    <a:pt x="346826" y="39532"/>
                    <a:pt x="238051" y="-33938"/>
                    <a:pt x="188775" y="17370"/>
                  </a:cubicBezTo>
                  <a:cubicBezTo>
                    <a:pt x="153723" y="9687"/>
                    <a:pt x="115560" y="25562"/>
                    <a:pt x="92826" y="52930"/>
                  </a:cubicBezTo>
                  <a:cubicBezTo>
                    <a:pt x="72126" y="26958"/>
                    <a:pt x="-34936" y="92808"/>
                    <a:pt x="11610" y="96554"/>
                  </a:cubicBezTo>
                  <a:cubicBezTo>
                    <a:pt x="30279" y="78711"/>
                    <a:pt x="55362" y="56422"/>
                    <a:pt x="82984" y="65757"/>
                  </a:cubicBezTo>
                  <a:cubicBezTo>
                    <a:pt x="-17410" y="228762"/>
                    <a:pt x="199634" y="203362"/>
                    <a:pt x="105844" y="62138"/>
                  </a:cubicBezTo>
                  <a:cubicBezTo>
                    <a:pt x="122926" y="41913"/>
                    <a:pt x="148326" y="30559"/>
                    <a:pt x="174805" y="31276"/>
                  </a:cubicBezTo>
                  <a:cubicBezTo>
                    <a:pt x="143944" y="66265"/>
                    <a:pt x="149405" y="146529"/>
                    <a:pt x="207126" y="145576"/>
                  </a:cubicBezTo>
                  <a:cubicBezTo>
                    <a:pt x="264721" y="134146"/>
                    <a:pt x="254561" y="43976"/>
                    <a:pt x="207444" y="24038"/>
                  </a:cubicBezTo>
                  <a:cubicBezTo>
                    <a:pt x="248275" y="-981"/>
                    <a:pt x="306694" y="36864"/>
                    <a:pt x="292661" y="84870"/>
                  </a:cubicBezTo>
                  <a:close/>
                  <a:moveTo>
                    <a:pt x="110861" y="105127"/>
                  </a:moveTo>
                  <a:cubicBezTo>
                    <a:pt x="116829" y="221078"/>
                    <a:pt x="33835" y="149577"/>
                    <a:pt x="96446" y="74583"/>
                  </a:cubicBezTo>
                  <a:cubicBezTo>
                    <a:pt x="104193" y="83080"/>
                    <a:pt x="109273" y="93729"/>
                    <a:pt x="110861" y="105127"/>
                  </a:cubicBezTo>
                  <a:close/>
                  <a:moveTo>
                    <a:pt x="231066" y="85315"/>
                  </a:moveTo>
                  <a:cubicBezTo>
                    <a:pt x="219509" y="190979"/>
                    <a:pt x="132069" y="84744"/>
                    <a:pt x="192966" y="34515"/>
                  </a:cubicBezTo>
                  <a:cubicBezTo>
                    <a:pt x="214556" y="42491"/>
                    <a:pt x="229478" y="62366"/>
                    <a:pt x="231066" y="85315"/>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6" name="Google Shape;1476;p12"/>
            <p:cNvSpPr/>
            <p:nvPr/>
          </p:nvSpPr>
          <p:spPr>
            <a:xfrm>
              <a:off x="8937373" y="93661"/>
              <a:ext cx="79535" cy="117191"/>
            </a:xfrm>
            <a:custGeom>
              <a:rect b="b" l="l" r="r" t="t"/>
              <a:pathLst>
                <a:path extrusionOk="0" h="156255" w="106046">
                  <a:moveTo>
                    <a:pt x="85319" y="3769"/>
                  </a:moveTo>
                  <a:cubicBezTo>
                    <a:pt x="47918" y="43006"/>
                    <a:pt x="19152" y="89614"/>
                    <a:pt x="801" y="140611"/>
                  </a:cubicBezTo>
                  <a:cubicBezTo>
                    <a:pt x="-4660" y="155851"/>
                    <a:pt x="19406" y="163027"/>
                    <a:pt x="24867" y="147850"/>
                  </a:cubicBezTo>
                  <a:cubicBezTo>
                    <a:pt x="41758" y="101012"/>
                    <a:pt x="68174" y="58194"/>
                    <a:pt x="102464" y="22120"/>
                  </a:cubicBezTo>
                  <a:cubicBezTo>
                    <a:pt x="113513" y="10436"/>
                    <a:pt x="96496" y="-7979"/>
                    <a:pt x="85319" y="3769"/>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7" name="Google Shape;1477;p12"/>
            <p:cNvSpPr/>
            <p:nvPr/>
          </p:nvSpPr>
          <p:spPr>
            <a:xfrm>
              <a:off x="7726505" y="4871777"/>
              <a:ext cx="103340" cy="98514"/>
            </a:xfrm>
            <a:custGeom>
              <a:rect b="b" l="l" r="r" t="t"/>
              <a:pathLst>
                <a:path extrusionOk="0" h="131352" w="137787">
                  <a:moveTo>
                    <a:pt x="59542" y="128552"/>
                  </a:moveTo>
                  <a:cubicBezTo>
                    <a:pt x="135742" y="150143"/>
                    <a:pt x="166476" y="40986"/>
                    <a:pt x="105199" y="3077"/>
                  </a:cubicBezTo>
                  <a:cubicBezTo>
                    <a:pt x="86149" y="-9623"/>
                    <a:pt x="66527" y="20285"/>
                    <a:pt x="86149" y="32985"/>
                  </a:cubicBezTo>
                  <a:cubicBezTo>
                    <a:pt x="137584" y="87722"/>
                    <a:pt x="65448" y="121378"/>
                    <a:pt x="31158" y="63021"/>
                  </a:cubicBezTo>
                  <a:cubicBezTo>
                    <a:pt x="15981" y="45876"/>
                    <a:pt x="-10689" y="69371"/>
                    <a:pt x="4551" y="86770"/>
                  </a:cubicBezTo>
                  <a:cubicBezTo>
                    <a:pt x="19791" y="104169"/>
                    <a:pt x="36555" y="122013"/>
                    <a:pt x="59542" y="128552"/>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8" name="Google Shape;1478;p12"/>
            <p:cNvSpPr/>
            <p:nvPr/>
          </p:nvSpPr>
          <p:spPr>
            <a:xfrm>
              <a:off x="8939315" y="3786263"/>
              <a:ext cx="96409" cy="80993"/>
            </a:xfrm>
            <a:custGeom>
              <a:rect b="b" l="l" r="r" t="t"/>
              <a:pathLst>
                <a:path extrusionOk="0" h="107990" w="128545">
                  <a:moveTo>
                    <a:pt x="95747" y="83528"/>
                  </a:moveTo>
                  <a:cubicBezTo>
                    <a:pt x="100509" y="104292"/>
                    <a:pt x="132831" y="96863"/>
                    <a:pt x="128068" y="75971"/>
                  </a:cubicBezTo>
                  <a:cubicBezTo>
                    <a:pt x="123306" y="55080"/>
                    <a:pt x="117337" y="32791"/>
                    <a:pt x="101462" y="17234"/>
                  </a:cubicBezTo>
                  <a:cubicBezTo>
                    <a:pt x="48693" y="-34455"/>
                    <a:pt x="-24903" y="41110"/>
                    <a:pt x="8307" y="99403"/>
                  </a:cubicBezTo>
                  <a:cubicBezTo>
                    <a:pt x="18150" y="118453"/>
                    <a:pt x="47551" y="102514"/>
                    <a:pt x="37454" y="83591"/>
                  </a:cubicBezTo>
                  <a:cubicBezTo>
                    <a:pt x="19801" y="15964"/>
                    <a:pt x="93715" y="20536"/>
                    <a:pt x="95747" y="83528"/>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9" name="Google Shape;1479;p12"/>
            <p:cNvSpPr/>
            <p:nvPr/>
          </p:nvSpPr>
          <p:spPr>
            <a:xfrm>
              <a:off x="8778030" y="2150786"/>
              <a:ext cx="216221" cy="211728"/>
            </a:xfrm>
            <a:custGeom>
              <a:rect b="b" l="l" r="r" t="t"/>
              <a:pathLst>
                <a:path extrusionOk="0" h="282304" w="288294">
                  <a:moveTo>
                    <a:pt x="211861" y="92781"/>
                  </a:moveTo>
                  <a:cubicBezTo>
                    <a:pt x="232690" y="-16185"/>
                    <a:pt x="225768" y="-28821"/>
                    <a:pt x="142964" y="53030"/>
                  </a:cubicBezTo>
                  <a:cubicBezTo>
                    <a:pt x="20663" y="-24377"/>
                    <a:pt x="35458" y="-4120"/>
                    <a:pt x="65366" y="119642"/>
                  </a:cubicBezTo>
                  <a:cubicBezTo>
                    <a:pt x="-18961" y="184094"/>
                    <a:pt x="-31535" y="200223"/>
                    <a:pt x="86385" y="180220"/>
                  </a:cubicBezTo>
                  <a:cubicBezTo>
                    <a:pt x="150457" y="331223"/>
                    <a:pt x="154584" y="304744"/>
                    <a:pt x="195352" y="166060"/>
                  </a:cubicBezTo>
                  <a:cubicBezTo>
                    <a:pt x="212369" y="158567"/>
                    <a:pt x="311874" y="166758"/>
                    <a:pt x="283108" y="133929"/>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0" name="Google Shape;1480;p12"/>
            <p:cNvSpPr/>
            <p:nvPr/>
          </p:nvSpPr>
          <p:spPr>
            <a:xfrm>
              <a:off x="8055926" y="1425477"/>
              <a:ext cx="96171" cy="90838"/>
            </a:xfrm>
            <a:custGeom>
              <a:rect b="b" l="l" r="r" t="t"/>
              <a:pathLst>
                <a:path extrusionOk="0" h="121117" w="128228">
                  <a:moveTo>
                    <a:pt x="98978" y="64689"/>
                  </a:moveTo>
                  <a:cubicBezTo>
                    <a:pt x="112503" y="81072"/>
                    <a:pt x="137903" y="59990"/>
                    <a:pt x="124378" y="43543"/>
                  </a:cubicBezTo>
                  <a:cubicBezTo>
                    <a:pt x="110852" y="27097"/>
                    <a:pt x="95548" y="9952"/>
                    <a:pt x="74403" y="3221"/>
                  </a:cubicBezTo>
                  <a:cubicBezTo>
                    <a:pt x="4553" y="-19131"/>
                    <a:pt x="-27197" y="80881"/>
                    <a:pt x="28366" y="117838"/>
                  </a:cubicBezTo>
                  <a:cubicBezTo>
                    <a:pt x="45637" y="130538"/>
                    <a:pt x="64624" y="103106"/>
                    <a:pt x="47416" y="90787"/>
                  </a:cubicBezTo>
                  <a:cubicBezTo>
                    <a:pt x="1315" y="38590"/>
                    <a:pt x="69069" y="9634"/>
                    <a:pt x="98978" y="64689"/>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1" name="Google Shape;1481;p12"/>
            <p:cNvSpPr/>
            <p:nvPr/>
          </p:nvSpPr>
          <p:spPr>
            <a:xfrm>
              <a:off x="8731108" y="1511978"/>
              <a:ext cx="153305" cy="139945"/>
            </a:xfrm>
            <a:custGeom>
              <a:rect b="b" l="l" r="r" t="t"/>
              <a:pathLst>
                <a:path extrusionOk="0" h="186593" w="204407">
                  <a:moveTo>
                    <a:pt x="30712" y="115152"/>
                  </a:moveTo>
                  <a:cubicBezTo>
                    <a:pt x="132312" y="185002"/>
                    <a:pt x="123358" y="163729"/>
                    <a:pt x="110531" y="55716"/>
                  </a:cubicBezTo>
                  <a:cubicBezTo>
                    <a:pt x="138027" y="64098"/>
                    <a:pt x="174856" y="134519"/>
                    <a:pt x="198098" y="106071"/>
                  </a:cubicBezTo>
                  <a:cubicBezTo>
                    <a:pt x="221275" y="17171"/>
                    <a:pt x="172698" y="-67728"/>
                    <a:pt x="178603" y="81179"/>
                  </a:cubicBezTo>
                  <a:cubicBezTo>
                    <a:pt x="89322" y="-2006"/>
                    <a:pt x="74717" y="9424"/>
                    <a:pt x="94466" y="127153"/>
                  </a:cubicBezTo>
                  <a:cubicBezTo>
                    <a:pt x="-105306" y="-40677"/>
                    <a:pt x="82019" y="335751"/>
                    <a:pt x="30712" y="115152"/>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2" name="Google Shape;1482;p12"/>
            <p:cNvSpPr/>
            <p:nvPr/>
          </p:nvSpPr>
          <p:spPr>
            <a:xfrm>
              <a:off x="6965285" y="4513749"/>
              <a:ext cx="159904" cy="83392"/>
            </a:xfrm>
            <a:custGeom>
              <a:rect b="b" l="l" r="r" t="t"/>
              <a:pathLst>
                <a:path extrusionOk="0" h="111189" w="213205">
                  <a:moveTo>
                    <a:pt x="44342" y="34233"/>
                  </a:moveTo>
                  <a:cubicBezTo>
                    <a:pt x="86061" y="139453"/>
                    <a:pt x="102825" y="135833"/>
                    <a:pt x="133242" y="29153"/>
                  </a:cubicBezTo>
                  <a:cubicBezTo>
                    <a:pt x="233826" y="249245"/>
                    <a:pt x="226650" y="-140582"/>
                    <a:pt x="181883" y="64587"/>
                  </a:cubicBezTo>
                  <a:cubicBezTo>
                    <a:pt x="124352" y="-34156"/>
                    <a:pt x="123590" y="-12947"/>
                    <a:pt x="91396" y="82621"/>
                  </a:cubicBezTo>
                  <a:cubicBezTo>
                    <a:pt x="71710" y="64650"/>
                    <a:pt x="68789" y="-8947"/>
                    <a:pt x="38056" y="5658"/>
                  </a:cubicBezTo>
                  <a:cubicBezTo>
                    <a:pt x="-16936" y="71317"/>
                    <a:pt x="-10141" y="161170"/>
                    <a:pt x="44342" y="3423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3" name="Google Shape;1483;p12"/>
            <p:cNvSpPr/>
            <p:nvPr/>
          </p:nvSpPr>
          <p:spPr>
            <a:xfrm>
              <a:off x="7947506" y="478809"/>
              <a:ext cx="101080" cy="86998"/>
            </a:xfrm>
            <a:custGeom>
              <a:rect b="b" l="l" r="r" t="t"/>
              <a:pathLst>
                <a:path extrusionOk="0" h="115997" w="134774">
                  <a:moveTo>
                    <a:pt x="33796" y="31957"/>
                  </a:moveTo>
                  <a:cubicBezTo>
                    <a:pt x="27065" y="10748"/>
                    <a:pt x="-5828" y="21289"/>
                    <a:pt x="903" y="42562"/>
                  </a:cubicBezTo>
                  <a:cubicBezTo>
                    <a:pt x="7634" y="63834"/>
                    <a:pt x="15762" y="86504"/>
                    <a:pt x="33606" y="101299"/>
                  </a:cubicBezTo>
                  <a:cubicBezTo>
                    <a:pt x="92851" y="150385"/>
                    <a:pt x="162701" y="65549"/>
                    <a:pt x="123268" y="7891"/>
                  </a:cubicBezTo>
                  <a:cubicBezTo>
                    <a:pt x="111330" y="-11159"/>
                    <a:pt x="82182" y="7891"/>
                    <a:pt x="94375" y="26941"/>
                  </a:cubicBezTo>
                  <a:cubicBezTo>
                    <a:pt x="118505" y="95521"/>
                    <a:pt x="41352" y="97172"/>
                    <a:pt x="33796" y="31957"/>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4" name="Google Shape;1484;p12"/>
            <p:cNvSpPr/>
            <p:nvPr/>
          </p:nvSpPr>
          <p:spPr>
            <a:xfrm>
              <a:off x="8451014" y="3842174"/>
              <a:ext cx="77309" cy="84720"/>
            </a:xfrm>
            <a:custGeom>
              <a:rect b="b" l="l" r="r" t="t"/>
              <a:pathLst>
                <a:path extrusionOk="0" h="112960" w="103078">
                  <a:moveTo>
                    <a:pt x="55618" y="112739"/>
                  </a:moveTo>
                  <a:cubicBezTo>
                    <a:pt x="120706" y="109881"/>
                    <a:pt x="116071" y="14568"/>
                    <a:pt x="58666" y="1550"/>
                  </a:cubicBezTo>
                  <a:cubicBezTo>
                    <a:pt x="51491" y="-330"/>
                    <a:pt x="43935" y="-501"/>
                    <a:pt x="36696" y="1042"/>
                  </a:cubicBezTo>
                  <a:cubicBezTo>
                    <a:pt x="-21344" y="12155"/>
                    <a:pt x="-7183" y="118454"/>
                    <a:pt x="55618" y="112739"/>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5" name="Google Shape;1485;p12"/>
            <p:cNvSpPr/>
            <p:nvPr/>
          </p:nvSpPr>
          <p:spPr>
            <a:xfrm>
              <a:off x="8470885" y="4821226"/>
              <a:ext cx="101188" cy="98610"/>
            </a:xfrm>
            <a:custGeom>
              <a:rect b="b" l="l" r="r" t="t"/>
              <a:pathLst>
                <a:path extrusionOk="0" h="131480" w="134918">
                  <a:moveTo>
                    <a:pt x="5946" y="23743"/>
                  </a:moveTo>
                  <a:cubicBezTo>
                    <a:pt x="47730" y="50095"/>
                    <a:pt x="83606" y="84893"/>
                    <a:pt x="111292" y="125851"/>
                  </a:cubicBezTo>
                  <a:cubicBezTo>
                    <a:pt x="120246" y="139122"/>
                    <a:pt x="141773" y="126486"/>
                    <a:pt x="132755" y="113151"/>
                  </a:cubicBezTo>
                  <a:cubicBezTo>
                    <a:pt x="102656" y="68510"/>
                    <a:pt x="63605" y="30664"/>
                    <a:pt x="18075" y="1962"/>
                  </a:cubicBezTo>
                  <a:cubicBezTo>
                    <a:pt x="4486" y="-6611"/>
                    <a:pt x="-7643" y="15170"/>
                    <a:pt x="5946" y="2374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6" name="Google Shape;1486;p12"/>
            <p:cNvSpPr/>
            <p:nvPr/>
          </p:nvSpPr>
          <p:spPr>
            <a:xfrm>
              <a:off x="32504" y="2246955"/>
              <a:ext cx="198822" cy="205820"/>
            </a:xfrm>
            <a:custGeom>
              <a:rect b="b" l="l" r="r" t="t"/>
              <a:pathLst>
                <a:path extrusionOk="0" h="274427" w="265096">
                  <a:moveTo>
                    <a:pt x="165132" y="192776"/>
                  </a:moveTo>
                  <a:cubicBezTo>
                    <a:pt x="311499" y="141277"/>
                    <a:pt x="286734" y="135626"/>
                    <a:pt x="158210" y="89080"/>
                  </a:cubicBezTo>
                  <a:cubicBezTo>
                    <a:pt x="152178" y="72507"/>
                    <a:pt x="165767" y="-20965"/>
                    <a:pt x="132810" y="4308"/>
                  </a:cubicBezTo>
                  <a:lnTo>
                    <a:pt x="90011" y="69141"/>
                  </a:lnTo>
                  <a:cubicBezTo>
                    <a:pt x="-11589" y="42979"/>
                    <a:pt x="-23971" y="48758"/>
                    <a:pt x="48419" y="131816"/>
                  </a:cubicBezTo>
                  <a:cubicBezTo>
                    <a:pt x="-31909" y="242560"/>
                    <a:pt x="-12160" y="229860"/>
                    <a:pt x="106712" y="209095"/>
                  </a:cubicBezTo>
                  <a:cubicBezTo>
                    <a:pt x="162528" y="292534"/>
                    <a:pt x="177006" y="305298"/>
                    <a:pt x="165132" y="192776"/>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7" name="Google Shape;1487;p12"/>
            <p:cNvSpPr/>
            <p:nvPr/>
          </p:nvSpPr>
          <p:spPr>
            <a:xfrm>
              <a:off x="1286484" y="971566"/>
              <a:ext cx="89941" cy="80822"/>
            </a:xfrm>
            <a:custGeom>
              <a:rect b="b" l="l" r="r" t="t"/>
              <a:pathLst>
                <a:path extrusionOk="0" h="107763" w="119921">
                  <a:moveTo>
                    <a:pt x="104216" y="90656"/>
                  </a:moveTo>
                  <a:cubicBezTo>
                    <a:pt x="109842" y="85354"/>
                    <a:pt x="114186" y="78839"/>
                    <a:pt x="116916" y="71606"/>
                  </a:cubicBezTo>
                  <a:cubicBezTo>
                    <a:pt x="138633" y="14012"/>
                    <a:pt x="36525" y="-31327"/>
                    <a:pt x="7379" y="27537"/>
                  </a:cubicBezTo>
                  <a:cubicBezTo>
                    <a:pt x="-25832" y="86782"/>
                    <a:pt x="61354" y="134598"/>
                    <a:pt x="104216" y="90656"/>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8" name="Google Shape;1488;p12"/>
            <p:cNvSpPr/>
            <p:nvPr/>
          </p:nvSpPr>
          <p:spPr>
            <a:xfrm>
              <a:off x="2187498" y="237791"/>
              <a:ext cx="82440" cy="89271"/>
            </a:xfrm>
            <a:custGeom>
              <a:rect b="b" l="l" r="r" t="t"/>
              <a:pathLst>
                <a:path extrusionOk="0" h="119028" w="109920">
                  <a:moveTo>
                    <a:pt x="46182" y="763"/>
                  </a:moveTo>
                  <a:cubicBezTo>
                    <a:pt x="-22208" y="8891"/>
                    <a:pt x="-9825" y="108714"/>
                    <a:pt x="51770" y="118175"/>
                  </a:cubicBezTo>
                  <a:cubicBezTo>
                    <a:pt x="59479" y="119618"/>
                    <a:pt x="67416" y="119227"/>
                    <a:pt x="74947" y="117032"/>
                  </a:cubicBezTo>
                  <a:cubicBezTo>
                    <a:pt x="135272" y="100712"/>
                    <a:pt x="112285" y="-10222"/>
                    <a:pt x="46182" y="76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9" name="Google Shape;1489;p12"/>
            <p:cNvSpPr/>
            <p:nvPr/>
          </p:nvSpPr>
          <p:spPr>
            <a:xfrm>
              <a:off x="1753855" y="496160"/>
              <a:ext cx="88166" cy="161033"/>
            </a:xfrm>
            <a:custGeom>
              <a:rect b="b" l="l" r="r" t="t"/>
              <a:pathLst>
                <a:path extrusionOk="0" h="214711" w="117555">
                  <a:moveTo>
                    <a:pt x="64684" y="30602"/>
                  </a:moveTo>
                  <a:cubicBezTo>
                    <a:pt x="-32661" y="95245"/>
                    <a:pt x="-11008" y="94737"/>
                    <a:pt x="88497" y="121915"/>
                  </a:cubicBezTo>
                  <a:cubicBezTo>
                    <a:pt x="71352" y="143061"/>
                    <a:pt x="-3642" y="150427"/>
                    <a:pt x="13122" y="180970"/>
                  </a:cubicBezTo>
                  <a:cubicBezTo>
                    <a:pt x="82972" y="232977"/>
                    <a:pt x="174793" y="220658"/>
                    <a:pt x="41951" y="172652"/>
                  </a:cubicBezTo>
                  <a:cubicBezTo>
                    <a:pt x="146790" y="123820"/>
                    <a:pt x="141964" y="106866"/>
                    <a:pt x="31410" y="82355"/>
                  </a:cubicBezTo>
                  <a:cubicBezTo>
                    <a:pt x="249977" y="-33850"/>
                    <a:pt x="-147723" y="-3053"/>
                    <a:pt x="64684" y="30602"/>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0" name="Google Shape;1490;p12"/>
            <p:cNvSpPr/>
            <p:nvPr/>
          </p:nvSpPr>
          <p:spPr>
            <a:xfrm>
              <a:off x="84748" y="2870944"/>
              <a:ext cx="88814" cy="85518"/>
            </a:xfrm>
            <a:custGeom>
              <a:rect b="b" l="l" r="r" t="t"/>
              <a:pathLst>
                <a:path extrusionOk="0" h="114024" w="118418">
                  <a:moveTo>
                    <a:pt x="6508" y="89389"/>
                  </a:moveTo>
                  <a:cubicBezTo>
                    <a:pt x="35909" y="145015"/>
                    <a:pt x="139858" y="97517"/>
                    <a:pt x="114458" y="35287"/>
                  </a:cubicBezTo>
                  <a:cubicBezTo>
                    <a:pt x="91281" y="-30181"/>
                    <a:pt x="-4414" y="4236"/>
                    <a:pt x="158" y="67037"/>
                  </a:cubicBezTo>
                  <a:cubicBezTo>
                    <a:pt x="520" y="74879"/>
                    <a:pt x="2693" y="82531"/>
                    <a:pt x="6508" y="89389"/>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1" name="Google Shape;1491;p12"/>
            <p:cNvSpPr/>
            <p:nvPr/>
          </p:nvSpPr>
          <p:spPr>
            <a:xfrm>
              <a:off x="1776455" y="4230376"/>
              <a:ext cx="160422" cy="91701"/>
            </a:xfrm>
            <a:custGeom>
              <a:rect b="b" l="l" r="r" t="t"/>
              <a:pathLst>
                <a:path extrusionOk="0" h="122268" w="213896">
                  <a:moveTo>
                    <a:pt x="29789" y="56463"/>
                  </a:moveTo>
                  <a:cubicBezTo>
                    <a:pt x="98432" y="152094"/>
                    <a:pt x="97099" y="130314"/>
                    <a:pt x="120784" y="29222"/>
                  </a:cubicBezTo>
                  <a:cubicBezTo>
                    <a:pt x="142755" y="45669"/>
                    <a:pt x="152852" y="120853"/>
                    <a:pt x="183014" y="102882"/>
                  </a:cubicBezTo>
                  <a:cubicBezTo>
                    <a:pt x="232798" y="30492"/>
                    <a:pt x="217050" y="-61265"/>
                    <a:pt x="173616" y="74180"/>
                  </a:cubicBezTo>
                  <a:cubicBezTo>
                    <a:pt x="120594" y="-29579"/>
                    <a:pt x="103766" y="-24054"/>
                    <a:pt x="83065" y="88023"/>
                  </a:cubicBezTo>
                  <a:cubicBezTo>
                    <a:pt x="-41458" y="-127687"/>
                    <a:pt x="3944" y="271348"/>
                    <a:pt x="29789" y="5646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2" name="Google Shape;1492;p12"/>
            <p:cNvSpPr/>
            <p:nvPr/>
          </p:nvSpPr>
          <p:spPr>
            <a:xfrm>
              <a:off x="0" y="999883"/>
              <a:ext cx="117486" cy="193291"/>
            </a:xfrm>
            <a:custGeom>
              <a:rect b="b" l="l" r="r" t="t"/>
              <a:pathLst>
                <a:path extrusionOk="0" h="257722" w="156648">
                  <a:moveTo>
                    <a:pt x="0" y="240226"/>
                  </a:moveTo>
                  <a:cubicBezTo>
                    <a:pt x="19558" y="281056"/>
                    <a:pt x="30925" y="247719"/>
                    <a:pt x="71184" y="168344"/>
                  </a:cubicBezTo>
                  <a:cubicBezTo>
                    <a:pt x="171006" y="173741"/>
                    <a:pt x="189865" y="169804"/>
                    <a:pt x="93091" y="112083"/>
                  </a:cubicBezTo>
                  <a:cubicBezTo>
                    <a:pt x="139700" y="-35364"/>
                    <a:pt x="120650" y="-18727"/>
                    <a:pt x="6350" y="55631"/>
                  </a:cubicBezTo>
                  <a:cubicBezTo>
                    <a:pt x="4106" y="54850"/>
                    <a:pt x="1972" y="53783"/>
                    <a:pt x="0" y="52456"/>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3" name="Google Shape;1493;p12"/>
            <p:cNvSpPr/>
            <p:nvPr/>
          </p:nvSpPr>
          <p:spPr>
            <a:xfrm>
              <a:off x="782977" y="4407443"/>
              <a:ext cx="213827" cy="113815"/>
            </a:xfrm>
            <a:custGeom>
              <a:rect b="b" l="l" r="r" t="t"/>
              <a:pathLst>
                <a:path extrusionOk="0" h="151753" w="285103">
                  <a:moveTo>
                    <a:pt x="89632" y="120793"/>
                  </a:moveTo>
                  <a:cubicBezTo>
                    <a:pt x="116620" y="142764"/>
                    <a:pt x="156561" y="145685"/>
                    <a:pt x="188184" y="131905"/>
                  </a:cubicBezTo>
                  <a:cubicBezTo>
                    <a:pt x="194534" y="163655"/>
                    <a:pt x="316200" y="153115"/>
                    <a:pt x="277529" y="129620"/>
                  </a:cubicBezTo>
                  <a:cubicBezTo>
                    <a:pt x="253589" y="136859"/>
                    <a:pt x="222157" y="145241"/>
                    <a:pt x="202281" y="125048"/>
                  </a:cubicBezTo>
                  <a:cubicBezTo>
                    <a:pt x="360333" y="27766"/>
                    <a:pt x="161387" y="-44942"/>
                    <a:pt x="180882" y="118253"/>
                  </a:cubicBezTo>
                  <a:cubicBezTo>
                    <a:pt x="157272" y="128280"/>
                    <a:pt x="130380" y="127041"/>
                    <a:pt x="107793" y="114888"/>
                  </a:cubicBezTo>
                  <a:cubicBezTo>
                    <a:pt x="149767" y="98060"/>
                    <a:pt x="179929" y="25988"/>
                    <a:pt x="129637" y="1858"/>
                  </a:cubicBezTo>
                  <a:cubicBezTo>
                    <a:pt x="74773" y="-13382"/>
                    <a:pt x="44293" y="69041"/>
                    <a:pt x="76361" y="106950"/>
                  </a:cubicBezTo>
                  <a:cubicBezTo>
                    <a:pt x="30323" y="110887"/>
                    <a:pt x="-3522" y="52721"/>
                    <a:pt x="29371" y="17161"/>
                  </a:cubicBezTo>
                  <a:cubicBezTo>
                    <a:pt x="31828" y="13745"/>
                    <a:pt x="31053" y="8982"/>
                    <a:pt x="27637" y="6525"/>
                  </a:cubicBezTo>
                  <a:cubicBezTo>
                    <a:pt x="27624" y="6512"/>
                    <a:pt x="27605" y="6506"/>
                    <a:pt x="27593" y="6493"/>
                  </a:cubicBezTo>
                  <a:cubicBezTo>
                    <a:pt x="-37495" y="32655"/>
                    <a:pt x="24608" y="143717"/>
                    <a:pt x="89632" y="120793"/>
                  </a:cubicBezTo>
                  <a:close/>
                  <a:moveTo>
                    <a:pt x="195550" y="78947"/>
                  </a:moveTo>
                  <a:cubicBezTo>
                    <a:pt x="241016" y="-23987"/>
                    <a:pt x="281593" y="74184"/>
                    <a:pt x="194725" y="111713"/>
                  </a:cubicBezTo>
                  <a:cubicBezTo>
                    <a:pt x="191664" y="100962"/>
                    <a:pt x="191950" y="89532"/>
                    <a:pt x="195550" y="78947"/>
                  </a:cubicBezTo>
                  <a:close/>
                  <a:moveTo>
                    <a:pt x="82838" y="43641"/>
                  </a:moveTo>
                  <a:cubicBezTo>
                    <a:pt x="138972" y="-42720"/>
                    <a:pt x="168309" y="87329"/>
                    <a:pt x="93696" y="104029"/>
                  </a:cubicBezTo>
                  <a:cubicBezTo>
                    <a:pt x="78659" y="87716"/>
                    <a:pt x="74430" y="64170"/>
                    <a:pt x="82838" y="43641"/>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4" name="Google Shape;1494;p12"/>
            <p:cNvSpPr/>
            <p:nvPr/>
          </p:nvSpPr>
          <p:spPr>
            <a:xfrm>
              <a:off x="2065714" y="4676892"/>
              <a:ext cx="193851" cy="192940"/>
            </a:xfrm>
            <a:custGeom>
              <a:rect b="b" l="l" r="r" t="t"/>
              <a:pathLst>
                <a:path extrusionOk="0" h="257253" w="258468">
                  <a:moveTo>
                    <a:pt x="247804" y="69694"/>
                  </a:moveTo>
                  <a:lnTo>
                    <a:pt x="170969" y="73885"/>
                  </a:lnTo>
                  <a:cubicBezTo>
                    <a:pt x="131599" y="-22127"/>
                    <a:pt x="119788" y="-28477"/>
                    <a:pt x="96737" y="77949"/>
                  </a:cubicBezTo>
                  <a:cubicBezTo>
                    <a:pt x="-38645" y="79790"/>
                    <a:pt x="-16864" y="87918"/>
                    <a:pt x="69877" y="169770"/>
                  </a:cubicBezTo>
                  <a:cubicBezTo>
                    <a:pt x="36730" y="263305"/>
                    <a:pt x="35142" y="282419"/>
                    <a:pt x="117375" y="206473"/>
                  </a:cubicBezTo>
                  <a:cubicBezTo>
                    <a:pt x="244375" y="292071"/>
                    <a:pt x="234405" y="269211"/>
                    <a:pt x="195480" y="139734"/>
                  </a:cubicBezTo>
                  <a:cubicBezTo>
                    <a:pt x="204814" y="125002"/>
                    <a:pt x="287364" y="80552"/>
                    <a:pt x="247804" y="69694"/>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5" name="Google Shape;1495;p12"/>
            <p:cNvSpPr/>
            <p:nvPr/>
          </p:nvSpPr>
          <p:spPr>
            <a:xfrm>
              <a:off x="113941" y="3859600"/>
              <a:ext cx="96368" cy="100124"/>
            </a:xfrm>
            <a:custGeom>
              <a:rect b="b" l="l" r="r" t="t"/>
              <a:pathLst>
                <a:path extrusionOk="0" h="133499" w="128491">
                  <a:moveTo>
                    <a:pt x="62453" y="133256"/>
                  </a:moveTo>
                  <a:cubicBezTo>
                    <a:pt x="85123" y="136749"/>
                    <a:pt x="90012" y="101506"/>
                    <a:pt x="67279" y="98077"/>
                  </a:cubicBezTo>
                  <a:cubicBezTo>
                    <a:pt x="-2190" y="70518"/>
                    <a:pt x="48229" y="9685"/>
                    <a:pt x="104109" y="47785"/>
                  </a:cubicBezTo>
                  <a:cubicBezTo>
                    <a:pt x="125064" y="56866"/>
                    <a:pt x="139098" y="24227"/>
                    <a:pt x="118143" y="15146"/>
                  </a:cubicBezTo>
                  <a:cubicBezTo>
                    <a:pt x="97188" y="6066"/>
                    <a:pt x="74074" y="-2951"/>
                    <a:pt x="50579" y="922"/>
                  </a:cubicBezTo>
                  <a:cubicBezTo>
                    <a:pt x="-27399" y="13686"/>
                    <a:pt x="-8730" y="125001"/>
                    <a:pt x="62453" y="133256"/>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6" name="Google Shape;1496;p12"/>
            <p:cNvSpPr/>
            <p:nvPr/>
          </p:nvSpPr>
          <p:spPr>
            <a:xfrm>
              <a:off x="596788" y="386575"/>
              <a:ext cx="180605" cy="163906"/>
            </a:xfrm>
            <a:custGeom>
              <a:rect b="b" l="l" r="r" t="t"/>
              <a:pathLst>
                <a:path extrusionOk="0" h="218541" w="240807">
                  <a:moveTo>
                    <a:pt x="153481" y="123"/>
                  </a:moveTo>
                  <a:cubicBezTo>
                    <a:pt x="114619" y="-3814"/>
                    <a:pt x="-8317" y="87689"/>
                    <a:pt x="446" y="154682"/>
                  </a:cubicBezTo>
                  <a:cubicBezTo>
                    <a:pt x="11304" y="208847"/>
                    <a:pt x="81281" y="204212"/>
                    <a:pt x="112841" y="170938"/>
                  </a:cubicBezTo>
                  <a:cubicBezTo>
                    <a:pt x="243714" y="315273"/>
                    <a:pt x="301245" y="94166"/>
                    <a:pt x="153481" y="12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7" name="Google Shape;1497;p12"/>
            <p:cNvSpPr/>
            <p:nvPr/>
          </p:nvSpPr>
          <p:spPr>
            <a:xfrm>
              <a:off x="1004602" y="5047583"/>
              <a:ext cx="169783" cy="95917"/>
            </a:xfrm>
            <a:custGeom>
              <a:rect b="b" l="l" r="r" t="t"/>
              <a:pathLst>
                <a:path extrusionOk="0" h="127889" w="226377">
                  <a:moveTo>
                    <a:pt x="226377" y="0"/>
                  </a:moveTo>
                  <a:lnTo>
                    <a:pt x="0" y="95821"/>
                  </a:lnTo>
                  <a:lnTo>
                    <a:pt x="56896" y="127889"/>
                  </a:lnTo>
                  <a:lnTo>
                    <a:pt x="214249" y="127889"/>
                  </a:lnTo>
                  <a:lnTo>
                    <a:pt x="226377" y="0"/>
                  </a:ln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8" name="Google Shape;1498;p12"/>
            <p:cNvSpPr/>
            <p:nvPr/>
          </p:nvSpPr>
          <p:spPr>
            <a:xfrm>
              <a:off x="7203086" y="5078672"/>
              <a:ext cx="84472" cy="64827"/>
            </a:xfrm>
            <a:custGeom>
              <a:rect b="b" l="l" r="r" t="t"/>
              <a:pathLst>
                <a:path extrusionOk="0" h="86436" w="112629">
                  <a:moveTo>
                    <a:pt x="112274" y="43383"/>
                  </a:moveTo>
                  <a:cubicBezTo>
                    <a:pt x="111703" y="35891"/>
                    <a:pt x="109416" y="28588"/>
                    <a:pt x="105543" y="22111"/>
                  </a:cubicBezTo>
                  <a:cubicBezTo>
                    <a:pt x="75635" y="-29959"/>
                    <a:pt x="-21838" y="18745"/>
                    <a:pt x="4451" y="77229"/>
                  </a:cubicBezTo>
                  <a:cubicBezTo>
                    <a:pt x="5721" y="80404"/>
                    <a:pt x="7245" y="83516"/>
                    <a:pt x="9023" y="86437"/>
                  </a:cubicBezTo>
                  <a:lnTo>
                    <a:pt x="98685" y="86437"/>
                  </a:lnTo>
                  <a:cubicBezTo>
                    <a:pt x="109099" y="74689"/>
                    <a:pt x="114052" y="59005"/>
                    <a:pt x="112274" y="4338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9" name="Google Shape;1499;p12"/>
            <p:cNvSpPr/>
            <p:nvPr/>
          </p:nvSpPr>
          <p:spPr>
            <a:xfrm>
              <a:off x="277754" y="665474"/>
              <a:ext cx="149557" cy="203459"/>
            </a:xfrm>
            <a:custGeom>
              <a:rect b="b" l="l" r="r" t="t"/>
              <a:pathLst>
                <a:path extrusionOk="0" h="271278" w="199409">
                  <a:moveTo>
                    <a:pt x="29266" y="121970"/>
                  </a:moveTo>
                  <a:cubicBezTo>
                    <a:pt x="31489" y="155117"/>
                    <a:pt x="55428" y="184772"/>
                    <a:pt x="85591" y="198170"/>
                  </a:cubicBezTo>
                  <a:cubicBezTo>
                    <a:pt x="67938" y="223253"/>
                    <a:pt x="154044" y="301231"/>
                    <a:pt x="145281" y="258940"/>
                  </a:cubicBezTo>
                  <a:cubicBezTo>
                    <a:pt x="124961" y="246748"/>
                    <a:pt x="98418" y="230301"/>
                    <a:pt x="99561" y="203314"/>
                  </a:cubicBezTo>
                  <a:cubicBezTo>
                    <a:pt x="270185" y="250177"/>
                    <a:pt x="191445" y="64185"/>
                    <a:pt x="90353" y="183946"/>
                  </a:cubicBezTo>
                  <a:cubicBezTo>
                    <a:pt x="68003" y="174021"/>
                    <a:pt x="51386" y="154457"/>
                    <a:pt x="45205" y="130797"/>
                  </a:cubicBezTo>
                  <a:cubicBezTo>
                    <a:pt x="84194" y="149085"/>
                    <a:pt x="153980" y="123367"/>
                    <a:pt x="138232" y="72504"/>
                  </a:cubicBezTo>
                  <a:cubicBezTo>
                    <a:pt x="112832" y="24371"/>
                    <a:pt x="35870" y="56692"/>
                    <a:pt x="30282" y="103682"/>
                  </a:cubicBezTo>
                  <a:cubicBezTo>
                    <a:pt x="-2420" y="74155"/>
                    <a:pt x="16185" y="12750"/>
                    <a:pt x="62032" y="12496"/>
                  </a:cubicBezTo>
                  <a:cubicBezTo>
                    <a:pt x="66009" y="11969"/>
                    <a:pt x="68832" y="8356"/>
                    <a:pt x="68382" y="4368"/>
                  </a:cubicBezTo>
                  <a:cubicBezTo>
                    <a:pt x="7994" y="-23699"/>
                    <a:pt x="-29027" y="91490"/>
                    <a:pt x="29266" y="121970"/>
                  </a:cubicBezTo>
                  <a:close/>
                  <a:moveTo>
                    <a:pt x="127310" y="168643"/>
                  </a:moveTo>
                  <a:cubicBezTo>
                    <a:pt x="228910" y="133337"/>
                    <a:pt x="186619" y="225793"/>
                    <a:pt x="103942" y="189344"/>
                  </a:cubicBezTo>
                  <a:cubicBezTo>
                    <a:pt x="109450" y="180232"/>
                    <a:pt x="117600" y="173012"/>
                    <a:pt x="127310" y="168643"/>
                  </a:cubicBezTo>
                  <a:close/>
                  <a:moveTo>
                    <a:pt x="78669" y="67043"/>
                  </a:moveTo>
                  <a:cubicBezTo>
                    <a:pt x="175380" y="49961"/>
                    <a:pt x="104069" y="155054"/>
                    <a:pt x="43554" y="113842"/>
                  </a:cubicBezTo>
                  <a:cubicBezTo>
                    <a:pt x="45102" y="92716"/>
                    <a:pt x="58821" y="74434"/>
                    <a:pt x="78669" y="6704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0" name="Google Shape;1500;p12"/>
            <p:cNvSpPr/>
            <p:nvPr/>
          </p:nvSpPr>
          <p:spPr>
            <a:xfrm>
              <a:off x="379305" y="3349694"/>
              <a:ext cx="119343" cy="86891"/>
            </a:xfrm>
            <a:custGeom>
              <a:rect b="b" l="l" r="r" t="t"/>
              <a:pathLst>
                <a:path extrusionOk="0" h="115855" w="159124">
                  <a:moveTo>
                    <a:pt x="142340" y="114821"/>
                  </a:moveTo>
                  <a:cubicBezTo>
                    <a:pt x="157898" y="121171"/>
                    <a:pt x="166470" y="96469"/>
                    <a:pt x="150849" y="90119"/>
                  </a:cubicBezTo>
                  <a:cubicBezTo>
                    <a:pt x="102896" y="70587"/>
                    <a:pt x="59520" y="41307"/>
                    <a:pt x="23468" y="4140"/>
                  </a:cubicBezTo>
                  <a:cubicBezTo>
                    <a:pt x="11848" y="-7925"/>
                    <a:pt x="-8282" y="9030"/>
                    <a:pt x="3656" y="21158"/>
                  </a:cubicBezTo>
                  <a:cubicBezTo>
                    <a:pt x="42867" y="61684"/>
                    <a:pt x="90101" y="93587"/>
                    <a:pt x="142340" y="114821"/>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1" name="Google Shape;1501;p12"/>
            <p:cNvSpPr/>
            <p:nvPr/>
          </p:nvSpPr>
          <p:spPr>
            <a:xfrm>
              <a:off x="162553" y="4350196"/>
              <a:ext cx="82259" cy="78608"/>
            </a:xfrm>
            <a:custGeom>
              <a:rect b="b" l="l" r="r" t="t"/>
              <a:pathLst>
                <a:path extrusionOk="0" h="104811" w="109679">
                  <a:moveTo>
                    <a:pt x="92189" y="92030"/>
                  </a:moveTo>
                  <a:cubicBezTo>
                    <a:pt x="140259" y="50565"/>
                    <a:pt x="79489" y="-19603"/>
                    <a:pt x="27356" y="5162"/>
                  </a:cubicBezTo>
                  <a:cubicBezTo>
                    <a:pt x="20766" y="8032"/>
                    <a:pt x="14923" y="12382"/>
                    <a:pt x="10274" y="17862"/>
                  </a:cubicBezTo>
                  <a:cubicBezTo>
                    <a:pt x="-27445" y="61550"/>
                    <a:pt x="47549" y="134385"/>
                    <a:pt x="92189" y="92030"/>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2" name="Google Shape;1502;p12"/>
            <p:cNvSpPr/>
            <p:nvPr/>
          </p:nvSpPr>
          <p:spPr>
            <a:xfrm>
              <a:off x="195217" y="120761"/>
              <a:ext cx="144324" cy="27694"/>
            </a:xfrm>
            <a:custGeom>
              <a:rect b="b" l="l" r="r" t="t"/>
              <a:pathLst>
                <a:path extrusionOk="0" h="36926" w="192432">
                  <a:moveTo>
                    <a:pt x="175320" y="36533"/>
                  </a:moveTo>
                  <a:cubicBezTo>
                    <a:pt x="192148" y="40407"/>
                    <a:pt x="199895" y="14499"/>
                    <a:pt x="182940" y="10625"/>
                  </a:cubicBezTo>
                  <a:cubicBezTo>
                    <a:pt x="126123" y="-2403"/>
                    <a:pt x="67216" y="-3462"/>
                    <a:pt x="9966" y="7514"/>
                  </a:cubicBezTo>
                  <a:cubicBezTo>
                    <a:pt x="-7052" y="10752"/>
                    <a:pt x="-511" y="36978"/>
                    <a:pt x="16316" y="33676"/>
                  </a:cubicBezTo>
                  <a:cubicBezTo>
                    <a:pt x="68944" y="23606"/>
                    <a:pt x="123089" y="24579"/>
                    <a:pt x="175320" y="3653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3" name="Google Shape;1503;p12"/>
            <p:cNvSpPr/>
            <p:nvPr/>
          </p:nvSpPr>
          <p:spPr>
            <a:xfrm>
              <a:off x="441706" y="4625148"/>
              <a:ext cx="129242" cy="41720"/>
            </a:xfrm>
            <a:custGeom>
              <a:rect b="b" l="l" r="r" t="t"/>
              <a:pathLst>
                <a:path extrusionOk="0" h="55627" w="172323">
                  <a:moveTo>
                    <a:pt x="6751" y="23052"/>
                  </a:moveTo>
                  <a:cubicBezTo>
                    <a:pt x="55361" y="44522"/>
                    <a:pt x="107913" y="55615"/>
                    <a:pt x="161056" y="55628"/>
                  </a:cubicBezTo>
                  <a:cubicBezTo>
                    <a:pt x="176931" y="55628"/>
                    <a:pt x="175598" y="31053"/>
                    <a:pt x="159786" y="31053"/>
                  </a:cubicBezTo>
                  <a:cubicBezTo>
                    <a:pt x="110980" y="31009"/>
                    <a:pt x="62720" y="20824"/>
                    <a:pt x="18054" y="1145"/>
                  </a:cubicBezTo>
                  <a:cubicBezTo>
                    <a:pt x="3576" y="-5205"/>
                    <a:pt x="-7790" y="16639"/>
                    <a:pt x="6751" y="23052"/>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4" name="Google Shape;1504;p12"/>
            <p:cNvSpPr/>
            <p:nvPr/>
          </p:nvSpPr>
          <p:spPr>
            <a:xfrm>
              <a:off x="763746" y="1963424"/>
              <a:ext cx="103088" cy="91355"/>
            </a:xfrm>
            <a:custGeom>
              <a:rect b="b" l="l" r="r" t="t"/>
              <a:pathLst>
                <a:path extrusionOk="0" h="121807" w="137450">
                  <a:moveTo>
                    <a:pt x="33485" y="41227"/>
                  </a:moveTo>
                  <a:cubicBezTo>
                    <a:pt x="24151" y="20653"/>
                    <a:pt x="-7726" y="35195"/>
                    <a:pt x="1735" y="55769"/>
                  </a:cubicBezTo>
                  <a:cubicBezTo>
                    <a:pt x="11197" y="76343"/>
                    <a:pt x="21929" y="98314"/>
                    <a:pt x="41677" y="111077"/>
                  </a:cubicBezTo>
                  <a:cubicBezTo>
                    <a:pt x="107209" y="153559"/>
                    <a:pt x="167597" y="59769"/>
                    <a:pt x="120925" y="6366"/>
                  </a:cubicBezTo>
                  <a:cubicBezTo>
                    <a:pt x="106701" y="-11224"/>
                    <a:pt x="79586" y="11382"/>
                    <a:pt x="94064" y="28908"/>
                  </a:cubicBezTo>
                  <a:cubicBezTo>
                    <a:pt x="126386" y="95266"/>
                    <a:pt x="48852" y="106251"/>
                    <a:pt x="33485" y="41227"/>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5" name="Google Shape;1505;p12"/>
            <p:cNvSpPr/>
            <p:nvPr/>
          </p:nvSpPr>
          <p:spPr>
            <a:xfrm>
              <a:off x="696231" y="3244016"/>
              <a:ext cx="180291" cy="116590"/>
            </a:xfrm>
            <a:custGeom>
              <a:rect b="b" l="l" r="r" t="t"/>
              <a:pathLst>
                <a:path extrusionOk="0" h="155453" w="240388">
                  <a:moveTo>
                    <a:pt x="156843" y="63574"/>
                  </a:moveTo>
                  <a:cubicBezTo>
                    <a:pt x="160399" y="320114"/>
                    <a:pt x="319975" y="-61330"/>
                    <a:pt x="188593" y="118692"/>
                  </a:cubicBezTo>
                  <a:cubicBezTo>
                    <a:pt x="175004" y="-1958"/>
                    <a:pt x="165225" y="18489"/>
                    <a:pt x="93343" y="97547"/>
                  </a:cubicBezTo>
                  <a:cubicBezTo>
                    <a:pt x="81913" y="71702"/>
                    <a:pt x="110552" y="-1005"/>
                    <a:pt x="74293" y="11"/>
                  </a:cubicBezTo>
                  <a:cubicBezTo>
                    <a:pt x="-6860" y="40079"/>
                    <a:pt x="-38800" y="130503"/>
                    <a:pt x="68324" y="30554"/>
                  </a:cubicBezTo>
                  <a:cubicBezTo>
                    <a:pt x="64006" y="150442"/>
                    <a:pt x="81913" y="153935"/>
                    <a:pt x="156843" y="63574"/>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6" name="Google Shape;1506;p12"/>
            <p:cNvSpPr/>
            <p:nvPr/>
          </p:nvSpPr>
          <p:spPr>
            <a:xfrm>
              <a:off x="3601475" y="0"/>
              <a:ext cx="86509" cy="48325"/>
            </a:xfrm>
            <a:custGeom>
              <a:rect b="b" l="l" r="r" t="t"/>
              <a:pathLst>
                <a:path extrusionOk="0" h="64433" w="115345">
                  <a:moveTo>
                    <a:pt x="101883" y="46355"/>
                  </a:moveTo>
                  <a:cubicBezTo>
                    <a:pt x="107078" y="40981"/>
                    <a:pt x="110932" y="34453"/>
                    <a:pt x="113123" y="27305"/>
                  </a:cubicBezTo>
                  <a:cubicBezTo>
                    <a:pt x="116152" y="18444"/>
                    <a:pt x="116082" y="8818"/>
                    <a:pt x="112932" y="0"/>
                  </a:cubicBezTo>
                  <a:lnTo>
                    <a:pt x="1807" y="0"/>
                  </a:lnTo>
                  <a:cubicBezTo>
                    <a:pt x="-12798" y="52578"/>
                    <a:pt x="64799" y="87503"/>
                    <a:pt x="101883" y="46355"/>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7" name="Google Shape;1507;p12"/>
            <p:cNvSpPr/>
            <p:nvPr/>
          </p:nvSpPr>
          <p:spPr>
            <a:xfrm>
              <a:off x="3868158" y="4434899"/>
              <a:ext cx="91444" cy="83892"/>
            </a:xfrm>
            <a:custGeom>
              <a:rect b="b" l="l" r="r" t="t"/>
              <a:pathLst>
                <a:path extrusionOk="0" h="111856" w="121925">
                  <a:moveTo>
                    <a:pt x="101081" y="99553"/>
                  </a:moveTo>
                  <a:cubicBezTo>
                    <a:pt x="107481" y="94924"/>
                    <a:pt x="112701" y="88859"/>
                    <a:pt x="116321" y="81836"/>
                  </a:cubicBezTo>
                  <a:cubicBezTo>
                    <a:pt x="146165" y="26401"/>
                    <a:pt x="48883" y="-33480"/>
                    <a:pt x="11355" y="22273"/>
                  </a:cubicBezTo>
                  <a:cubicBezTo>
                    <a:pt x="-30111" y="77899"/>
                    <a:pt x="51677" y="138351"/>
                    <a:pt x="101081" y="9955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8" name="Google Shape;1508;p12"/>
            <p:cNvSpPr/>
            <p:nvPr/>
          </p:nvSpPr>
          <p:spPr>
            <a:xfrm>
              <a:off x="3777293" y="249393"/>
              <a:ext cx="103473" cy="88354"/>
            </a:xfrm>
            <a:custGeom>
              <a:rect b="b" l="l" r="r" t="t"/>
              <a:pathLst>
                <a:path extrusionOk="0" h="117805" w="137964">
                  <a:moveTo>
                    <a:pt x="103108" y="87401"/>
                  </a:moveTo>
                  <a:cubicBezTo>
                    <a:pt x="109458" y="109308"/>
                    <a:pt x="143430" y="99466"/>
                    <a:pt x="137207" y="77495"/>
                  </a:cubicBezTo>
                  <a:cubicBezTo>
                    <a:pt x="130984" y="55524"/>
                    <a:pt x="123237" y="31965"/>
                    <a:pt x="105457" y="16217"/>
                  </a:cubicBezTo>
                  <a:cubicBezTo>
                    <a:pt x="46148" y="-35916"/>
                    <a:pt x="-27893" y="49110"/>
                    <a:pt x="10652" y="109435"/>
                  </a:cubicBezTo>
                  <a:cubicBezTo>
                    <a:pt x="22336" y="129120"/>
                    <a:pt x="52816" y="110451"/>
                    <a:pt x="40941" y="90830"/>
                  </a:cubicBezTo>
                  <a:cubicBezTo>
                    <a:pt x="18208" y="19583"/>
                    <a:pt x="97266" y="20218"/>
                    <a:pt x="103108" y="87401"/>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9" name="Google Shape;1509;p12"/>
            <p:cNvSpPr/>
            <p:nvPr/>
          </p:nvSpPr>
          <p:spPr>
            <a:xfrm>
              <a:off x="5038793" y="4422132"/>
              <a:ext cx="210415" cy="217300"/>
            </a:xfrm>
            <a:custGeom>
              <a:rect b="b" l="l" r="r" t="t"/>
              <a:pathLst>
                <a:path extrusionOk="0" h="289734" w="280554">
                  <a:moveTo>
                    <a:pt x="80300" y="172137"/>
                  </a:moveTo>
                  <a:cubicBezTo>
                    <a:pt x="81824" y="335586"/>
                    <a:pt x="95667" y="312790"/>
                    <a:pt x="186028" y="200522"/>
                  </a:cubicBezTo>
                  <a:cubicBezTo>
                    <a:pt x="204506" y="200141"/>
                    <a:pt x="293089" y="245543"/>
                    <a:pt x="279055" y="204332"/>
                  </a:cubicBezTo>
                  <a:cubicBezTo>
                    <a:pt x="262418" y="182659"/>
                    <a:pt x="245781" y="160980"/>
                    <a:pt x="229080" y="139308"/>
                  </a:cubicBezTo>
                  <a:cubicBezTo>
                    <a:pt x="289723" y="46852"/>
                    <a:pt x="288136" y="32628"/>
                    <a:pt x="180757" y="76570"/>
                  </a:cubicBezTo>
                  <a:cubicBezTo>
                    <a:pt x="97572" y="-41286"/>
                    <a:pt x="103541" y="-17156"/>
                    <a:pt x="83919" y="108320"/>
                  </a:cubicBezTo>
                  <a:cubicBezTo>
                    <a:pt x="-18252" y="135625"/>
                    <a:pt x="-35969" y="145721"/>
                    <a:pt x="80300" y="172137"/>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0" name="Google Shape;1510;p12"/>
            <p:cNvSpPr/>
            <p:nvPr/>
          </p:nvSpPr>
          <p:spPr>
            <a:xfrm>
              <a:off x="4486598" y="4587592"/>
              <a:ext cx="134694" cy="179634"/>
            </a:xfrm>
            <a:custGeom>
              <a:rect b="b" l="l" r="r" t="t"/>
              <a:pathLst>
                <a:path extrusionOk="0" h="239512" w="179592">
                  <a:moveTo>
                    <a:pt x="179592" y="90018"/>
                  </a:moveTo>
                  <a:cubicBezTo>
                    <a:pt x="157558" y="292"/>
                    <a:pt x="74563" y="-51460"/>
                    <a:pt x="150510" y="77318"/>
                  </a:cubicBezTo>
                  <a:cubicBezTo>
                    <a:pt x="32018" y="46393"/>
                    <a:pt x="24525" y="63475"/>
                    <a:pt x="98122" y="158026"/>
                  </a:cubicBezTo>
                  <a:cubicBezTo>
                    <a:pt x="-158291" y="105067"/>
                    <a:pt x="186578" y="348526"/>
                    <a:pt x="36082" y="177838"/>
                  </a:cubicBezTo>
                  <a:cubicBezTo>
                    <a:pt x="159082" y="190538"/>
                    <a:pt x="141111" y="176568"/>
                    <a:pt x="78247" y="87287"/>
                  </a:cubicBezTo>
                  <a:cubicBezTo>
                    <a:pt x="106504" y="81636"/>
                    <a:pt x="172671" y="126213"/>
                    <a:pt x="179592" y="90018"/>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1" name="Google Shape;1511;p12"/>
            <p:cNvSpPr/>
            <p:nvPr/>
          </p:nvSpPr>
          <p:spPr>
            <a:xfrm>
              <a:off x="2808228" y="406836"/>
              <a:ext cx="127789" cy="75958"/>
            </a:xfrm>
            <a:custGeom>
              <a:rect b="b" l="l" r="r" t="t"/>
              <a:pathLst>
                <a:path extrusionOk="0" h="101277" w="170385">
                  <a:moveTo>
                    <a:pt x="165772" y="78708"/>
                  </a:moveTo>
                  <a:cubicBezTo>
                    <a:pt x="121671" y="42492"/>
                    <a:pt x="70503" y="15869"/>
                    <a:pt x="15530" y="540"/>
                  </a:cubicBezTo>
                  <a:cubicBezTo>
                    <a:pt x="-916" y="-4032"/>
                    <a:pt x="-6568" y="21812"/>
                    <a:pt x="9816" y="26384"/>
                  </a:cubicBezTo>
                  <a:cubicBezTo>
                    <a:pt x="60298" y="40456"/>
                    <a:pt x="107288" y="64893"/>
                    <a:pt x="147801" y="98139"/>
                  </a:cubicBezTo>
                  <a:cubicBezTo>
                    <a:pt x="160946" y="108871"/>
                    <a:pt x="178980" y="89503"/>
                    <a:pt x="165772" y="78708"/>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2" name="Google Shape;1512;p12"/>
            <p:cNvSpPr/>
            <p:nvPr/>
          </p:nvSpPr>
          <p:spPr>
            <a:xfrm>
              <a:off x="2659186" y="4971623"/>
              <a:ext cx="99403" cy="83877"/>
            </a:xfrm>
            <a:custGeom>
              <a:rect b="b" l="l" r="r" t="t"/>
              <a:pathLst>
                <a:path extrusionOk="0" h="111836" w="132537">
                  <a:moveTo>
                    <a:pt x="98874" y="85213"/>
                  </a:moveTo>
                  <a:cubicBezTo>
                    <a:pt x="104208" y="106486"/>
                    <a:pt x="137291" y="97913"/>
                    <a:pt x="131958" y="76768"/>
                  </a:cubicBezTo>
                  <a:cubicBezTo>
                    <a:pt x="126623" y="55623"/>
                    <a:pt x="120020" y="32318"/>
                    <a:pt x="103255" y="16887"/>
                  </a:cubicBezTo>
                  <a:cubicBezTo>
                    <a:pt x="47884" y="-35119"/>
                    <a:pt x="-26158" y="44193"/>
                    <a:pt x="9212" y="103438"/>
                  </a:cubicBezTo>
                  <a:cubicBezTo>
                    <a:pt x="19816" y="122488"/>
                    <a:pt x="49725" y="105787"/>
                    <a:pt x="38866" y="86547"/>
                  </a:cubicBezTo>
                  <a:cubicBezTo>
                    <a:pt x="19245" y="17332"/>
                    <a:pt x="95381" y="20444"/>
                    <a:pt x="98874" y="85213"/>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3" name="Google Shape;1513;p12"/>
            <p:cNvSpPr/>
            <p:nvPr/>
          </p:nvSpPr>
          <p:spPr>
            <a:xfrm>
              <a:off x="3493250" y="4796258"/>
              <a:ext cx="99611" cy="100796"/>
            </a:xfrm>
            <a:custGeom>
              <a:rect b="b" l="l" r="r" t="t"/>
              <a:pathLst>
                <a:path extrusionOk="0" h="134394" w="132814">
                  <a:moveTo>
                    <a:pt x="5710" y="23822"/>
                  </a:moveTo>
                  <a:cubicBezTo>
                    <a:pt x="47029" y="51191"/>
                    <a:pt x="82215" y="86878"/>
                    <a:pt x="109024" y="128533"/>
                  </a:cubicBezTo>
                  <a:cubicBezTo>
                    <a:pt x="117660" y="141995"/>
                    <a:pt x="139504" y="129867"/>
                    <a:pt x="130805" y="116278"/>
                  </a:cubicBezTo>
                  <a:cubicBezTo>
                    <a:pt x="101709" y="70749"/>
                    <a:pt x="63425" y="31823"/>
                    <a:pt x="18410" y="1978"/>
                  </a:cubicBezTo>
                  <a:cubicBezTo>
                    <a:pt x="4948" y="-6594"/>
                    <a:pt x="-7689" y="14932"/>
                    <a:pt x="5710" y="23822"/>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4" name="Google Shape;1514;p12"/>
            <p:cNvSpPr/>
            <p:nvPr/>
          </p:nvSpPr>
          <p:spPr>
            <a:xfrm>
              <a:off x="2543936" y="0"/>
              <a:ext cx="171053" cy="112550"/>
            </a:xfrm>
            <a:custGeom>
              <a:rect b="b" l="l" r="r" t="t"/>
              <a:pathLst>
                <a:path extrusionOk="0" h="150067" w="228070">
                  <a:moveTo>
                    <a:pt x="40386" y="33147"/>
                  </a:moveTo>
                  <a:cubicBezTo>
                    <a:pt x="52324" y="65596"/>
                    <a:pt x="84836" y="88265"/>
                    <a:pt x="118936" y="92520"/>
                  </a:cubicBezTo>
                  <a:cubicBezTo>
                    <a:pt x="108585" y="122809"/>
                    <a:pt x="217488" y="175514"/>
                    <a:pt x="196406" y="135827"/>
                  </a:cubicBezTo>
                  <a:cubicBezTo>
                    <a:pt x="172276" y="129921"/>
                    <a:pt x="141224" y="121158"/>
                    <a:pt x="134430" y="93853"/>
                  </a:cubicBezTo>
                  <a:cubicBezTo>
                    <a:pt x="318580" y="90805"/>
                    <a:pt x="185611" y="-72073"/>
                    <a:pt x="119634" y="77216"/>
                  </a:cubicBezTo>
                  <a:cubicBezTo>
                    <a:pt x="94374" y="73831"/>
                    <a:pt x="72035" y="59130"/>
                    <a:pt x="58928" y="37275"/>
                  </a:cubicBezTo>
                  <a:cubicBezTo>
                    <a:pt x="89719" y="40299"/>
                    <a:pt x="119640" y="25928"/>
                    <a:pt x="136525" y="0"/>
                  </a:cubicBezTo>
                  <a:lnTo>
                    <a:pt x="115888" y="0"/>
                  </a:lnTo>
                  <a:cubicBezTo>
                    <a:pt x="101607" y="20159"/>
                    <a:pt x="75832" y="28614"/>
                    <a:pt x="52388" y="20828"/>
                  </a:cubicBezTo>
                  <a:cubicBezTo>
                    <a:pt x="50832" y="13990"/>
                    <a:pt x="50641" y="6913"/>
                    <a:pt x="51816" y="0"/>
                  </a:cubicBezTo>
                  <a:lnTo>
                    <a:pt x="35814" y="0"/>
                  </a:lnTo>
                  <a:cubicBezTo>
                    <a:pt x="35147" y="4824"/>
                    <a:pt x="35147" y="9717"/>
                    <a:pt x="35814" y="14542"/>
                  </a:cubicBezTo>
                  <a:cubicBezTo>
                    <a:pt x="28867" y="11098"/>
                    <a:pt x="22790" y="6127"/>
                    <a:pt x="18034" y="0"/>
                  </a:cubicBezTo>
                  <a:lnTo>
                    <a:pt x="0" y="0"/>
                  </a:lnTo>
                  <a:cubicBezTo>
                    <a:pt x="7328" y="16916"/>
                    <a:pt x="22365" y="29258"/>
                    <a:pt x="40386" y="33147"/>
                  </a:cubicBezTo>
                  <a:close/>
                  <a:moveTo>
                    <a:pt x="152083" y="50800"/>
                  </a:moveTo>
                  <a:cubicBezTo>
                    <a:pt x="243078" y="-14097"/>
                    <a:pt x="227965" y="90361"/>
                    <a:pt x="134811" y="78359"/>
                  </a:cubicBezTo>
                  <a:cubicBezTo>
                    <a:pt x="137637" y="67632"/>
                    <a:pt x="143663" y="58019"/>
                    <a:pt x="152083" y="50800"/>
                  </a:cubicBezTo>
                  <a:close/>
                </a:path>
              </a:pathLst>
            </a:custGeom>
            <a:solidFill>
              <a:schemeClr val="lt1"/>
            </a:solidFill>
            <a:ln>
              <a:noFill/>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15" name="Google Shape;1515;p12"/>
          <p:cNvGrpSpPr/>
          <p:nvPr/>
        </p:nvGrpSpPr>
        <p:grpSpPr>
          <a:xfrm>
            <a:off x="1054322" y="175716"/>
            <a:ext cx="8089677" cy="4501341"/>
            <a:chOff x="1054322" y="175716"/>
            <a:chExt cx="8089677" cy="4501341"/>
          </a:xfrm>
        </p:grpSpPr>
        <p:sp>
          <p:nvSpPr>
            <p:cNvPr id="1516" name="Google Shape;1516;p12"/>
            <p:cNvSpPr/>
            <p:nvPr/>
          </p:nvSpPr>
          <p:spPr>
            <a:xfrm>
              <a:off x="8982027" y="2671763"/>
              <a:ext cx="161972" cy="139826"/>
            </a:xfrm>
            <a:custGeom>
              <a:rect b="b" l="l" r="r" t="t"/>
              <a:pathLst>
                <a:path extrusionOk="0" h="186435" w="215963">
                  <a:moveTo>
                    <a:pt x="140526" y="186436"/>
                  </a:moveTo>
                  <a:lnTo>
                    <a:pt x="215964" y="50165"/>
                  </a:lnTo>
                  <a:lnTo>
                    <a:pt x="215964" y="2349"/>
                  </a:lnTo>
                  <a:lnTo>
                    <a:pt x="0" y="0"/>
                  </a:lnTo>
                  <a:lnTo>
                    <a:pt x="140526" y="186436"/>
                  </a:lnTo>
                  <a:close/>
                </a:path>
              </a:pathLst>
            </a:custGeom>
            <a:noFill/>
            <a:ln cap="flat" cmpd="sng" w="9525">
              <a:solidFill>
                <a:schemeClr val="lt1"/>
              </a:solidFill>
              <a:prstDash val="solid"/>
              <a:round/>
              <a:headEnd len="sm" w="sm" type="none"/>
              <a:tailEnd len="sm" w="sm" type="none"/>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7" name="Google Shape;1517;p12"/>
            <p:cNvSpPr/>
            <p:nvPr/>
          </p:nvSpPr>
          <p:spPr>
            <a:xfrm>
              <a:off x="7392476" y="4507073"/>
              <a:ext cx="178173" cy="169985"/>
            </a:xfrm>
            <a:custGeom>
              <a:rect b="b" l="l" r="r" t="t"/>
              <a:pathLst>
                <a:path extrusionOk="0" h="226646" w="237564">
                  <a:moveTo>
                    <a:pt x="232310" y="174834"/>
                  </a:moveTo>
                  <a:cubicBezTo>
                    <a:pt x="255804" y="124034"/>
                    <a:pt x="195543" y="85934"/>
                    <a:pt x="149760" y="94253"/>
                  </a:cubicBezTo>
                  <a:cubicBezTo>
                    <a:pt x="128550" y="-102597"/>
                    <a:pt x="-51028" y="44659"/>
                    <a:pt x="14187" y="210330"/>
                  </a:cubicBezTo>
                  <a:cubicBezTo>
                    <a:pt x="43651" y="236810"/>
                    <a:pt x="199416" y="235096"/>
                    <a:pt x="232310" y="174834"/>
                  </a:cubicBezTo>
                  <a:close/>
                </a:path>
              </a:pathLst>
            </a:custGeom>
            <a:noFill/>
            <a:ln cap="flat" cmpd="sng" w="9525">
              <a:solidFill>
                <a:schemeClr val="lt1"/>
              </a:solidFill>
              <a:prstDash val="solid"/>
              <a:round/>
              <a:headEnd len="sm" w="sm" type="none"/>
              <a:tailEnd len="sm" w="sm" type="none"/>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8" name="Google Shape;1518;p12"/>
            <p:cNvSpPr/>
            <p:nvPr/>
          </p:nvSpPr>
          <p:spPr>
            <a:xfrm>
              <a:off x="8370474" y="496823"/>
              <a:ext cx="154695" cy="168029"/>
            </a:xfrm>
            <a:custGeom>
              <a:rect b="b" l="l" r="r" t="t"/>
              <a:pathLst>
                <a:path extrusionOk="0" h="224039" w="206260">
                  <a:moveTo>
                    <a:pt x="0" y="123889"/>
                  </a:moveTo>
                  <a:cubicBezTo>
                    <a:pt x="7176" y="159894"/>
                    <a:pt x="123254" y="245301"/>
                    <a:pt x="181102" y="219139"/>
                  </a:cubicBezTo>
                  <a:cubicBezTo>
                    <a:pt x="226823" y="194501"/>
                    <a:pt x="203454" y="132843"/>
                    <a:pt x="164783" y="113602"/>
                  </a:cubicBezTo>
                  <a:cubicBezTo>
                    <a:pt x="258636" y="-44005"/>
                    <a:pt x="43879" y="-34861"/>
                    <a:pt x="0" y="123889"/>
                  </a:cubicBezTo>
                  <a:close/>
                </a:path>
              </a:pathLst>
            </a:custGeom>
            <a:noFill/>
            <a:ln cap="flat" cmpd="sng" w="9525">
              <a:solidFill>
                <a:schemeClr val="lt1"/>
              </a:solidFill>
              <a:prstDash val="solid"/>
              <a:round/>
              <a:headEnd len="sm" w="sm" type="none"/>
              <a:tailEnd len="sm" w="sm" type="none"/>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9" name="Google Shape;1519;p12"/>
            <p:cNvSpPr/>
            <p:nvPr/>
          </p:nvSpPr>
          <p:spPr>
            <a:xfrm>
              <a:off x="1054322" y="3548014"/>
              <a:ext cx="148113" cy="179450"/>
            </a:xfrm>
            <a:custGeom>
              <a:rect b="b" l="l" r="r" t="t"/>
              <a:pathLst>
                <a:path extrusionOk="0" h="239267" w="197484">
                  <a:moveTo>
                    <a:pt x="195326" y="239268"/>
                  </a:moveTo>
                  <a:lnTo>
                    <a:pt x="197485" y="0"/>
                  </a:lnTo>
                  <a:lnTo>
                    <a:pt x="0" y="85852"/>
                  </a:lnTo>
                  <a:lnTo>
                    <a:pt x="195326" y="239268"/>
                  </a:lnTo>
                  <a:close/>
                </a:path>
              </a:pathLst>
            </a:custGeom>
            <a:noFill/>
            <a:ln cap="flat" cmpd="sng" w="9525">
              <a:solidFill>
                <a:schemeClr val="lt1"/>
              </a:solidFill>
              <a:prstDash val="solid"/>
              <a:round/>
              <a:headEnd len="sm" w="sm" type="none"/>
              <a:tailEnd len="sm" w="sm" type="none"/>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0" name="Google Shape;1520;p12"/>
            <p:cNvSpPr/>
            <p:nvPr/>
          </p:nvSpPr>
          <p:spPr>
            <a:xfrm>
              <a:off x="3315131" y="175716"/>
              <a:ext cx="204349" cy="195229"/>
            </a:xfrm>
            <a:custGeom>
              <a:rect b="b" l="l" r="r" t="t"/>
              <a:pathLst>
                <a:path extrusionOk="0" h="260306" w="272465">
                  <a:moveTo>
                    <a:pt x="120074" y="185764"/>
                  </a:moveTo>
                  <a:cubicBezTo>
                    <a:pt x="132774" y="198083"/>
                    <a:pt x="160905" y="288444"/>
                    <a:pt x="179574" y="251487"/>
                  </a:cubicBezTo>
                  <a:cubicBezTo>
                    <a:pt x="183212" y="225706"/>
                    <a:pt x="186813" y="199946"/>
                    <a:pt x="190369" y="174207"/>
                  </a:cubicBezTo>
                  <a:cubicBezTo>
                    <a:pt x="293556" y="153760"/>
                    <a:pt x="302192" y="143219"/>
                    <a:pt x="200783" y="99531"/>
                  </a:cubicBezTo>
                  <a:cubicBezTo>
                    <a:pt x="225294" y="-35470"/>
                    <a:pt x="212975" y="-15340"/>
                    <a:pt x="114613" y="55081"/>
                  </a:cubicBezTo>
                  <a:cubicBezTo>
                    <a:pt x="27999" y="3837"/>
                    <a:pt x="9330" y="-1434"/>
                    <a:pt x="68893" y="95150"/>
                  </a:cubicBezTo>
                  <a:cubicBezTo>
                    <a:pt x="-40962" y="205068"/>
                    <a:pt x="-16197" y="199290"/>
                    <a:pt x="120074" y="185764"/>
                  </a:cubicBezTo>
                  <a:close/>
                </a:path>
              </a:pathLst>
            </a:custGeom>
            <a:noFill/>
            <a:ln cap="flat" cmpd="sng" w="9525">
              <a:solidFill>
                <a:schemeClr val="lt1"/>
              </a:solidFill>
              <a:prstDash val="solid"/>
              <a:round/>
              <a:headEnd len="sm" w="sm" type="none"/>
              <a:tailEnd len="sm" w="sm" type="none"/>
            </a:ln>
            <a:effectLst>
              <a:outerShdw blurRad="28575" rotWithShape="0" algn="bl" dir="5400000" dist="9525">
                <a:schemeClr val="dk1">
                  <a:alpha val="16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3"/>
        </a:solidFill>
      </p:bgPr>
    </p:bg>
    <p:spTree>
      <p:nvGrpSpPr>
        <p:cNvPr id="200" name="Shape 200"/>
        <p:cNvGrpSpPr/>
        <p:nvPr/>
      </p:nvGrpSpPr>
      <p:grpSpPr>
        <a:xfrm>
          <a:off x="0" y="0"/>
          <a:ext cx="0" cy="0"/>
          <a:chOff x="0" y="0"/>
          <a:chExt cx="0" cy="0"/>
        </a:xfrm>
      </p:grpSpPr>
      <p:grpSp>
        <p:nvGrpSpPr>
          <p:cNvPr id="201" name="Google Shape;201;p3"/>
          <p:cNvGrpSpPr/>
          <p:nvPr/>
        </p:nvGrpSpPr>
        <p:grpSpPr>
          <a:xfrm>
            <a:off x="0" y="0"/>
            <a:ext cx="9144000" cy="5095823"/>
            <a:chOff x="0" y="0"/>
            <a:chExt cx="9144000" cy="5095823"/>
          </a:xfrm>
        </p:grpSpPr>
        <p:sp>
          <p:nvSpPr>
            <p:cNvPr id="202" name="Google Shape;202;p3"/>
            <p:cNvSpPr/>
            <p:nvPr/>
          </p:nvSpPr>
          <p:spPr>
            <a:xfrm>
              <a:off x="4747137" y="1592928"/>
              <a:ext cx="89120" cy="160996"/>
            </a:xfrm>
            <a:custGeom>
              <a:rect b="b" l="l" r="r" t="t"/>
              <a:pathLst>
                <a:path extrusionOk="0" h="214662" w="118827">
                  <a:moveTo>
                    <a:pt x="64933" y="30269"/>
                  </a:moveTo>
                  <a:cubicBezTo>
                    <a:pt x="-32158" y="96055"/>
                    <a:pt x="-10441" y="95357"/>
                    <a:pt x="89698" y="121646"/>
                  </a:cubicBezTo>
                  <a:cubicBezTo>
                    <a:pt x="72680" y="143109"/>
                    <a:pt x="-2504" y="151173"/>
                    <a:pt x="14578" y="181653"/>
                  </a:cubicBezTo>
                  <a:cubicBezTo>
                    <a:pt x="85317" y="233215"/>
                    <a:pt x="177201" y="219753"/>
                    <a:pt x="43406" y="173081"/>
                  </a:cubicBezTo>
                  <a:cubicBezTo>
                    <a:pt x="148245" y="123043"/>
                    <a:pt x="143165" y="106152"/>
                    <a:pt x="32040" y="82530"/>
                  </a:cubicBezTo>
                  <a:cubicBezTo>
                    <a:pt x="250480" y="-35771"/>
                    <a:pt x="-148173" y="-1290"/>
                    <a:pt x="64933" y="302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3"/>
            <p:cNvSpPr/>
            <p:nvPr/>
          </p:nvSpPr>
          <p:spPr>
            <a:xfrm>
              <a:off x="4694149" y="3958616"/>
              <a:ext cx="197585" cy="182762"/>
            </a:xfrm>
            <a:custGeom>
              <a:rect b="b" l="l" r="r" t="t"/>
              <a:pathLst>
                <a:path extrusionOk="0" h="243683" w="263447">
                  <a:moveTo>
                    <a:pt x="209181" y="149824"/>
                  </a:moveTo>
                  <a:cubicBezTo>
                    <a:pt x="253250" y="110518"/>
                    <a:pt x="198449" y="37620"/>
                    <a:pt x="147395" y="44351"/>
                  </a:cubicBezTo>
                  <a:cubicBezTo>
                    <a:pt x="169811" y="1933"/>
                    <a:pt x="239533" y="5045"/>
                    <a:pt x="252106" y="53685"/>
                  </a:cubicBezTo>
                  <a:cubicBezTo>
                    <a:pt x="253757" y="57756"/>
                    <a:pt x="258329" y="59763"/>
                    <a:pt x="262457" y="58194"/>
                  </a:cubicBezTo>
                  <a:cubicBezTo>
                    <a:pt x="276110" y="-13371"/>
                    <a:pt x="144347" y="-21498"/>
                    <a:pt x="127837" y="48161"/>
                  </a:cubicBezTo>
                  <a:cubicBezTo>
                    <a:pt x="93483" y="59337"/>
                    <a:pt x="68528" y="92611"/>
                    <a:pt x="62813" y="127917"/>
                  </a:cubicBezTo>
                  <a:cubicBezTo>
                    <a:pt x="31635" y="115979"/>
                    <a:pt x="-27548" y="227739"/>
                    <a:pt x="14680" y="207165"/>
                  </a:cubicBezTo>
                  <a:cubicBezTo>
                    <a:pt x="21792" y="182210"/>
                    <a:pt x="32079" y="150015"/>
                    <a:pt x="60844" y="144046"/>
                  </a:cubicBezTo>
                  <a:cubicBezTo>
                    <a:pt x="57098" y="336641"/>
                    <a:pt x="232294" y="203799"/>
                    <a:pt x="78815" y="129251"/>
                  </a:cubicBezTo>
                  <a:cubicBezTo>
                    <a:pt x="83260" y="102993"/>
                    <a:pt x="99452" y="80203"/>
                    <a:pt x="122757" y="67338"/>
                  </a:cubicBezTo>
                  <a:cubicBezTo>
                    <a:pt x="113931" y="113376"/>
                    <a:pt x="159714" y="180114"/>
                    <a:pt x="209181" y="149824"/>
                  </a:cubicBezTo>
                  <a:close/>
                  <a:moveTo>
                    <a:pt x="140219" y="60924"/>
                  </a:moveTo>
                  <a:cubicBezTo>
                    <a:pt x="162889" y="56860"/>
                    <a:pt x="185876" y="66417"/>
                    <a:pt x="198957" y="85372"/>
                  </a:cubicBezTo>
                  <a:cubicBezTo>
                    <a:pt x="242899" y="182845"/>
                    <a:pt x="112851" y="135601"/>
                    <a:pt x="140219" y="61115"/>
                  </a:cubicBezTo>
                  <a:close/>
                  <a:moveTo>
                    <a:pt x="104913" y="163922"/>
                  </a:moveTo>
                  <a:cubicBezTo>
                    <a:pt x="169239" y="261330"/>
                    <a:pt x="60463" y="241646"/>
                    <a:pt x="76783" y="144872"/>
                  </a:cubicBezTo>
                  <a:cubicBezTo>
                    <a:pt x="87895" y="148275"/>
                    <a:pt x="97738" y="154987"/>
                    <a:pt x="104913" y="16411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3"/>
            <p:cNvSpPr/>
            <p:nvPr/>
          </p:nvSpPr>
          <p:spPr>
            <a:xfrm>
              <a:off x="5934972" y="1317621"/>
              <a:ext cx="143729" cy="149135"/>
            </a:xfrm>
            <a:custGeom>
              <a:rect b="b" l="l" r="r" t="t"/>
              <a:pathLst>
                <a:path extrusionOk="0" h="198847" w="191639">
                  <a:moveTo>
                    <a:pt x="87704" y="194971"/>
                  </a:moveTo>
                  <a:cubicBezTo>
                    <a:pt x="176604" y="213068"/>
                    <a:pt x="257312" y="161189"/>
                    <a:pt x="111135" y="174461"/>
                  </a:cubicBezTo>
                  <a:cubicBezTo>
                    <a:pt x="188351" y="82322"/>
                    <a:pt x="176349" y="68606"/>
                    <a:pt x="61542" y="94070"/>
                  </a:cubicBezTo>
                  <a:cubicBezTo>
                    <a:pt x="216228" y="-111099"/>
                    <a:pt x="-144262" y="92736"/>
                    <a:pt x="70050" y="30570"/>
                  </a:cubicBezTo>
                  <a:cubicBezTo>
                    <a:pt x="6550" y="134265"/>
                    <a:pt x="27061" y="124295"/>
                    <a:pt x="132598" y="106007"/>
                  </a:cubicBezTo>
                  <a:cubicBezTo>
                    <a:pt x="125804" y="133693"/>
                    <a:pt x="58621" y="173571"/>
                    <a:pt x="87704" y="19497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3"/>
            <p:cNvSpPr/>
            <p:nvPr/>
          </p:nvSpPr>
          <p:spPr>
            <a:xfrm>
              <a:off x="5371422" y="534764"/>
              <a:ext cx="111908" cy="99802"/>
            </a:xfrm>
            <a:custGeom>
              <a:rect b="b" l="l" r="r" t="t"/>
              <a:pathLst>
                <a:path extrusionOk="0" h="133069" w="149211">
                  <a:moveTo>
                    <a:pt x="130824" y="1737"/>
                  </a:moveTo>
                  <a:cubicBezTo>
                    <a:pt x="80850" y="29467"/>
                    <a:pt x="37225" y="67313"/>
                    <a:pt x="2682" y="112862"/>
                  </a:cubicBezTo>
                  <a:cubicBezTo>
                    <a:pt x="-7605" y="126451"/>
                    <a:pt x="14302" y="141246"/>
                    <a:pt x="24589" y="127721"/>
                  </a:cubicBezTo>
                  <a:cubicBezTo>
                    <a:pt x="56339" y="85925"/>
                    <a:pt x="96408" y="51159"/>
                    <a:pt x="142255" y="25613"/>
                  </a:cubicBezTo>
                  <a:cubicBezTo>
                    <a:pt x="157113" y="17231"/>
                    <a:pt x="145747" y="-6582"/>
                    <a:pt x="130824" y="173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3"/>
            <p:cNvSpPr/>
            <p:nvPr/>
          </p:nvSpPr>
          <p:spPr>
            <a:xfrm>
              <a:off x="5760077" y="5012698"/>
              <a:ext cx="87331" cy="83125"/>
            </a:xfrm>
            <a:custGeom>
              <a:rect b="b" l="l" r="r" t="t"/>
              <a:pathLst>
                <a:path extrusionOk="0" h="110833" w="116441">
                  <a:moveTo>
                    <a:pt x="2825" y="73373"/>
                  </a:moveTo>
                  <a:cubicBezTo>
                    <a:pt x="21875" y="138778"/>
                    <a:pt x="117125" y="110711"/>
                    <a:pt x="116427" y="49180"/>
                  </a:cubicBezTo>
                  <a:cubicBezTo>
                    <a:pt x="116617" y="41433"/>
                    <a:pt x="114966" y="33749"/>
                    <a:pt x="111601" y="26764"/>
                  </a:cubicBezTo>
                  <a:cubicBezTo>
                    <a:pt x="85947" y="-29433"/>
                    <a:pt x="-18384" y="10953"/>
                    <a:pt x="2825" y="73373"/>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3"/>
            <p:cNvSpPr/>
            <p:nvPr/>
          </p:nvSpPr>
          <p:spPr>
            <a:xfrm>
              <a:off x="5774129" y="2921365"/>
              <a:ext cx="206907" cy="135824"/>
            </a:xfrm>
            <a:custGeom>
              <a:rect b="b" l="l" r="r" t="t"/>
              <a:pathLst>
                <a:path extrusionOk="0" h="181099" w="275876">
                  <a:moveTo>
                    <a:pt x="178528" y="151448"/>
                  </a:moveTo>
                  <a:cubicBezTo>
                    <a:pt x="180432" y="184468"/>
                    <a:pt x="305146" y="192342"/>
                    <a:pt x="269459" y="162624"/>
                  </a:cubicBezTo>
                  <a:cubicBezTo>
                    <a:pt x="244059" y="166370"/>
                    <a:pt x="210976" y="170117"/>
                    <a:pt x="193831" y="146685"/>
                  </a:cubicBezTo>
                  <a:cubicBezTo>
                    <a:pt x="368837" y="71755"/>
                    <a:pt x="177956" y="-32004"/>
                    <a:pt x="173130" y="136525"/>
                  </a:cubicBezTo>
                  <a:cubicBezTo>
                    <a:pt x="147667" y="143161"/>
                    <a:pt x="120552" y="137859"/>
                    <a:pt x="99470" y="122111"/>
                  </a:cubicBezTo>
                  <a:cubicBezTo>
                    <a:pt x="144555" y="111316"/>
                    <a:pt x="186084" y="42926"/>
                    <a:pt x="138713" y="10732"/>
                  </a:cubicBezTo>
                  <a:cubicBezTo>
                    <a:pt x="85309" y="-13017"/>
                    <a:pt x="41939" y="65977"/>
                    <a:pt x="68863" y="109284"/>
                  </a:cubicBezTo>
                  <a:cubicBezTo>
                    <a:pt x="21556" y="106363"/>
                    <a:pt x="-4035" y="42228"/>
                    <a:pt x="34700" y="11113"/>
                  </a:cubicBezTo>
                  <a:cubicBezTo>
                    <a:pt x="37748" y="8039"/>
                    <a:pt x="37748" y="3073"/>
                    <a:pt x="34700" y="0"/>
                  </a:cubicBezTo>
                  <a:cubicBezTo>
                    <a:pt x="-35150" y="16764"/>
                    <a:pt x="10951" y="138811"/>
                    <a:pt x="80420" y="125349"/>
                  </a:cubicBezTo>
                  <a:cubicBezTo>
                    <a:pt x="104232" y="151765"/>
                    <a:pt x="144301" y="160718"/>
                    <a:pt x="178528" y="151448"/>
                  </a:cubicBezTo>
                  <a:close/>
                  <a:moveTo>
                    <a:pt x="194212" y="98997"/>
                  </a:moveTo>
                  <a:cubicBezTo>
                    <a:pt x="255807" y="1397"/>
                    <a:pt x="282223" y="107125"/>
                    <a:pt x="188433" y="132080"/>
                  </a:cubicBezTo>
                  <a:cubicBezTo>
                    <a:pt x="186973" y="120720"/>
                    <a:pt x="189005" y="109188"/>
                    <a:pt x="194212" y="98997"/>
                  </a:cubicBezTo>
                  <a:close/>
                  <a:moveTo>
                    <a:pt x="85182" y="46165"/>
                  </a:moveTo>
                  <a:cubicBezTo>
                    <a:pt x="155032" y="-33020"/>
                    <a:pt x="165319" y="103315"/>
                    <a:pt x="87024" y="109093"/>
                  </a:cubicBezTo>
                  <a:cubicBezTo>
                    <a:pt x="74006" y="90303"/>
                    <a:pt x="73181" y="65653"/>
                    <a:pt x="84929" y="4603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3"/>
            <p:cNvSpPr/>
            <p:nvPr/>
          </p:nvSpPr>
          <p:spPr>
            <a:xfrm>
              <a:off x="7819685" y="3787556"/>
              <a:ext cx="223557" cy="149671"/>
            </a:xfrm>
            <a:custGeom>
              <a:rect b="b" l="l" r="r" t="t"/>
              <a:pathLst>
                <a:path extrusionOk="0" h="199561" w="298076">
                  <a:moveTo>
                    <a:pt x="214257" y="123079"/>
                  </a:moveTo>
                  <a:cubicBezTo>
                    <a:pt x="238895" y="144732"/>
                    <a:pt x="331350" y="62182"/>
                    <a:pt x="285504" y="66627"/>
                  </a:cubicBezTo>
                  <a:cubicBezTo>
                    <a:pt x="270518" y="87201"/>
                    <a:pt x="250071" y="113173"/>
                    <a:pt x="221559" y="108918"/>
                  </a:cubicBezTo>
                  <a:cubicBezTo>
                    <a:pt x="290583" y="-66786"/>
                    <a:pt x="84399" y="-4302"/>
                    <a:pt x="200033" y="116475"/>
                  </a:cubicBezTo>
                  <a:cubicBezTo>
                    <a:pt x="186952" y="139087"/>
                    <a:pt x="164346" y="154530"/>
                    <a:pt x="138501" y="158448"/>
                  </a:cubicBezTo>
                  <a:cubicBezTo>
                    <a:pt x="162313" y="119078"/>
                    <a:pt x="142946" y="42180"/>
                    <a:pt x="87193" y="53165"/>
                  </a:cubicBezTo>
                  <a:cubicBezTo>
                    <a:pt x="33282" y="74311"/>
                    <a:pt x="58808" y="159972"/>
                    <a:pt x="108084" y="171148"/>
                  </a:cubicBezTo>
                  <a:cubicBezTo>
                    <a:pt x="73033" y="202517"/>
                    <a:pt x="9977" y="175911"/>
                    <a:pt x="14994" y="126698"/>
                  </a:cubicBezTo>
                  <a:cubicBezTo>
                    <a:pt x="14867" y="122425"/>
                    <a:pt x="11310" y="119040"/>
                    <a:pt x="7056" y="119078"/>
                  </a:cubicBezTo>
                  <a:cubicBezTo>
                    <a:pt x="-29901" y="180165"/>
                    <a:pt x="88463" y="232553"/>
                    <a:pt x="127325" y="174133"/>
                  </a:cubicBezTo>
                  <a:cubicBezTo>
                    <a:pt x="162758" y="175974"/>
                    <a:pt x="197302" y="153686"/>
                    <a:pt x="214257" y="123079"/>
                  </a:cubicBezTo>
                  <a:close/>
                  <a:moveTo>
                    <a:pt x="187904" y="75517"/>
                  </a:moveTo>
                  <a:cubicBezTo>
                    <a:pt x="161933" y="-35925"/>
                    <a:pt x="254960" y="19066"/>
                    <a:pt x="206954" y="102695"/>
                  </a:cubicBezTo>
                  <a:cubicBezTo>
                    <a:pt x="198000" y="95780"/>
                    <a:pt x="191333" y="86300"/>
                    <a:pt x="187904" y="75517"/>
                  </a:cubicBezTo>
                  <a:close/>
                  <a:moveTo>
                    <a:pt x="120404" y="158067"/>
                  </a:moveTo>
                  <a:cubicBezTo>
                    <a:pt x="98179" y="154105"/>
                    <a:pt x="80271" y="137493"/>
                    <a:pt x="74683" y="115586"/>
                  </a:cubicBezTo>
                  <a:cubicBezTo>
                    <a:pt x="67508" y="11192"/>
                    <a:pt x="170886" y="99012"/>
                    <a:pt x="120404" y="15819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3"/>
            <p:cNvSpPr/>
            <p:nvPr/>
          </p:nvSpPr>
          <p:spPr>
            <a:xfrm>
              <a:off x="7766794" y="3135147"/>
              <a:ext cx="30965" cy="137012"/>
            </a:xfrm>
            <a:custGeom>
              <a:rect b="b" l="l" r="r" t="t"/>
              <a:pathLst>
                <a:path extrusionOk="0" h="182682" w="41286">
                  <a:moveTo>
                    <a:pt x="3219" y="10169"/>
                  </a:moveTo>
                  <a:cubicBezTo>
                    <a:pt x="-3829" y="65191"/>
                    <a:pt x="742" y="121071"/>
                    <a:pt x="16491" y="174253"/>
                  </a:cubicBezTo>
                  <a:cubicBezTo>
                    <a:pt x="21190" y="190128"/>
                    <a:pt x="45383" y="181492"/>
                    <a:pt x="40684" y="165617"/>
                  </a:cubicBezTo>
                  <a:cubicBezTo>
                    <a:pt x="26269" y="116772"/>
                    <a:pt x="22079" y="65464"/>
                    <a:pt x="28493" y="14931"/>
                  </a:cubicBezTo>
                  <a:cubicBezTo>
                    <a:pt x="30588" y="-1388"/>
                    <a:pt x="5315" y="-6278"/>
                    <a:pt x="3219" y="101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3"/>
            <p:cNvSpPr/>
            <p:nvPr/>
          </p:nvSpPr>
          <p:spPr>
            <a:xfrm>
              <a:off x="8745508" y="4347061"/>
              <a:ext cx="107737" cy="181048"/>
            </a:xfrm>
            <a:custGeom>
              <a:rect b="b" l="l" r="r" t="t"/>
              <a:pathLst>
                <a:path extrusionOk="0" h="241397" w="143649">
                  <a:moveTo>
                    <a:pt x="143401" y="66429"/>
                  </a:moveTo>
                  <a:cubicBezTo>
                    <a:pt x="94061" y="-10406"/>
                    <a:pt x="-236" y="-32186"/>
                    <a:pt x="112159" y="63890"/>
                  </a:cubicBezTo>
                  <a:cubicBezTo>
                    <a:pt x="-8491" y="73034"/>
                    <a:pt x="-10079" y="91322"/>
                    <a:pt x="89045" y="156218"/>
                  </a:cubicBezTo>
                  <a:cubicBezTo>
                    <a:pt x="-167813" y="188921"/>
                    <a:pt x="232809" y="305634"/>
                    <a:pt x="37356" y="194318"/>
                  </a:cubicBezTo>
                  <a:cubicBezTo>
                    <a:pt x="156609" y="166950"/>
                    <a:pt x="135209" y="159393"/>
                    <a:pt x="47770" y="96084"/>
                  </a:cubicBezTo>
                  <a:cubicBezTo>
                    <a:pt x="72408" y="81987"/>
                    <a:pt x="148544" y="102497"/>
                    <a:pt x="143401" y="6642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3"/>
            <p:cNvSpPr/>
            <p:nvPr/>
          </p:nvSpPr>
          <p:spPr>
            <a:xfrm>
              <a:off x="8470821" y="0"/>
              <a:ext cx="134674" cy="168433"/>
            </a:xfrm>
            <a:custGeom>
              <a:rect b="b" l="l" r="r" t="t"/>
              <a:pathLst>
                <a:path extrusionOk="0" h="224577" w="179565">
                  <a:moveTo>
                    <a:pt x="17335" y="35497"/>
                  </a:moveTo>
                  <a:cubicBezTo>
                    <a:pt x="9842" y="70803"/>
                    <a:pt x="26098" y="108966"/>
                    <a:pt x="53848" y="131636"/>
                  </a:cubicBezTo>
                  <a:cubicBezTo>
                    <a:pt x="27877" y="152654"/>
                    <a:pt x="94869" y="259652"/>
                    <a:pt x="98298" y="212852"/>
                  </a:cubicBezTo>
                  <a:cubicBezTo>
                    <a:pt x="80264" y="194247"/>
                    <a:pt x="57658" y="169228"/>
                    <a:pt x="66548" y="141351"/>
                  </a:cubicBezTo>
                  <a:cubicBezTo>
                    <a:pt x="231140" y="240919"/>
                    <a:pt x="203835" y="23051"/>
                    <a:pt x="62674" y="118428"/>
                  </a:cubicBezTo>
                  <a:cubicBezTo>
                    <a:pt x="42164" y="101479"/>
                    <a:pt x="30416" y="76091"/>
                    <a:pt x="30924" y="49467"/>
                  </a:cubicBezTo>
                  <a:cubicBezTo>
                    <a:pt x="66294" y="80137"/>
                    <a:pt x="146876" y="73914"/>
                    <a:pt x="145224" y="16002"/>
                  </a:cubicBezTo>
                  <a:cubicBezTo>
                    <a:pt x="144081" y="10329"/>
                    <a:pt x="141922" y="4907"/>
                    <a:pt x="138874" y="0"/>
                  </a:cubicBezTo>
                  <a:lnTo>
                    <a:pt x="115062" y="0"/>
                  </a:lnTo>
                  <a:cubicBezTo>
                    <a:pt x="164909" y="23432"/>
                    <a:pt x="78359" y="84519"/>
                    <a:pt x="33972" y="31242"/>
                  </a:cubicBezTo>
                  <a:cubicBezTo>
                    <a:pt x="38862" y="17716"/>
                    <a:pt x="48641" y="6548"/>
                    <a:pt x="61468" y="0"/>
                  </a:cubicBezTo>
                  <a:lnTo>
                    <a:pt x="34925" y="0"/>
                  </a:lnTo>
                  <a:cubicBezTo>
                    <a:pt x="30226" y="4831"/>
                    <a:pt x="26479" y="10494"/>
                    <a:pt x="23813" y="16701"/>
                  </a:cubicBezTo>
                  <a:cubicBezTo>
                    <a:pt x="20638" y="11555"/>
                    <a:pt x="18352" y="5909"/>
                    <a:pt x="17018" y="0"/>
                  </a:cubicBezTo>
                  <a:lnTo>
                    <a:pt x="0" y="0"/>
                  </a:lnTo>
                  <a:cubicBezTo>
                    <a:pt x="1333" y="13528"/>
                    <a:pt x="7493" y="26125"/>
                    <a:pt x="17335" y="35497"/>
                  </a:cubicBezTo>
                  <a:close/>
                  <a:moveTo>
                    <a:pt x="106235" y="113284"/>
                  </a:moveTo>
                  <a:cubicBezTo>
                    <a:pt x="222694" y="106426"/>
                    <a:pt x="151384" y="190373"/>
                    <a:pt x="75692" y="128080"/>
                  </a:cubicBezTo>
                  <a:cubicBezTo>
                    <a:pt x="84074" y="120192"/>
                    <a:pt x="94679" y="115034"/>
                    <a:pt x="106108" y="11328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3"/>
            <p:cNvSpPr/>
            <p:nvPr/>
          </p:nvSpPr>
          <p:spPr>
            <a:xfrm>
              <a:off x="8695942" y="1066874"/>
              <a:ext cx="202734" cy="136751"/>
            </a:xfrm>
            <a:custGeom>
              <a:rect b="b" l="l" r="r" t="t"/>
              <a:pathLst>
                <a:path extrusionOk="0" h="182335" w="270312">
                  <a:moveTo>
                    <a:pt x="101031" y="45303"/>
                  </a:moveTo>
                  <a:cubicBezTo>
                    <a:pt x="126241" y="39200"/>
                    <a:pt x="152911" y="44896"/>
                    <a:pt x="173421" y="60797"/>
                  </a:cubicBezTo>
                  <a:cubicBezTo>
                    <a:pt x="128971" y="70639"/>
                    <a:pt x="86680" y="137378"/>
                    <a:pt x="132845" y="170017"/>
                  </a:cubicBezTo>
                  <a:cubicBezTo>
                    <a:pt x="185105" y="194337"/>
                    <a:pt x="229238" y="117121"/>
                    <a:pt x="203457" y="73941"/>
                  </a:cubicBezTo>
                  <a:cubicBezTo>
                    <a:pt x="250130" y="77688"/>
                    <a:pt x="274196" y="141315"/>
                    <a:pt x="235207" y="171414"/>
                  </a:cubicBezTo>
                  <a:cubicBezTo>
                    <a:pt x="232222" y="174449"/>
                    <a:pt x="232222" y="179301"/>
                    <a:pt x="235207" y="182336"/>
                  </a:cubicBezTo>
                  <a:cubicBezTo>
                    <a:pt x="304549" y="166969"/>
                    <a:pt x="261052" y="45811"/>
                    <a:pt x="192281" y="57876"/>
                  </a:cubicBezTo>
                  <a:cubicBezTo>
                    <a:pt x="168977" y="31460"/>
                    <a:pt x="129606" y="21935"/>
                    <a:pt x="95761" y="30444"/>
                  </a:cubicBezTo>
                  <a:cubicBezTo>
                    <a:pt x="94364" y="-2068"/>
                    <a:pt x="-28508" y="-11974"/>
                    <a:pt x="6162" y="17744"/>
                  </a:cubicBezTo>
                  <a:cubicBezTo>
                    <a:pt x="31562" y="14442"/>
                    <a:pt x="64011" y="11394"/>
                    <a:pt x="80521" y="34762"/>
                  </a:cubicBezTo>
                  <a:cubicBezTo>
                    <a:pt x="-93152" y="105818"/>
                    <a:pt x="93411" y="211419"/>
                    <a:pt x="101031" y="45303"/>
                  </a:cubicBezTo>
                  <a:close/>
                  <a:moveTo>
                    <a:pt x="186503" y="136044"/>
                  </a:moveTo>
                  <a:cubicBezTo>
                    <a:pt x="116144" y="213006"/>
                    <a:pt x="108397" y="78259"/>
                    <a:pt x="185741" y="74005"/>
                  </a:cubicBezTo>
                  <a:cubicBezTo>
                    <a:pt x="198186" y="92737"/>
                    <a:pt x="198504" y="117013"/>
                    <a:pt x="186503" y="136044"/>
                  </a:cubicBezTo>
                  <a:close/>
                  <a:moveTo>
                    <a:pt x="86109" y="49557"/>
                  </a:moveTo>
                  <a:cubicBezTo>
                    <a:pt x="87379" y="60790"/>
                    <a:pt x="85156" y="72132"/>
                    <a:pt x="79759" y="82069"/>
                  </a:cubicBezTo>
                  <a:cubicBezTo>
                    <a:pt x="17402" y="177319"/>
                    <a:pt x="-6855" y="72544"/>
                    <a:pt x="86109" y="4955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3"/>
            <p:cNvSpPr/>
            <p:nvPr/>
          </p:nvSpPr>
          <p:spPr>
            <a:xfrm>
              <a:off x="7373776" y="372811"/>
              <a:ext cx="79637" cy="83585"/>
            </a:xfrm>
            <a:custGeom>
              <a:rect b="b" l="l" r="r" t="t"/>
              <a:pathLst>
                <a:path extrusionOk="0" h="111447" w="106183">
                  <a:moveTo>
                    <a:pt x="35627" y="2790"/>
                  </a:moveTo>
                  <a:cubicBezTo>
                    <a:pt x="-26857" y="21078"/>
                    <a:pt x="385" y="112518"/>
                    <a:pt x="59313" y="111438"/>
                  </a:cubicBezTo>
                  <a:cubicBezTo>
                    <a:pt x="66743" y="111546"/>
                    <a:pt x="74108" y="109915"/>
                    <a:pt x="80776" y="106676"/>
                  </a:cubicBezTo>
                  <a:cubicBezTo>
                    <a:pt x="134433" y="81974"/>
                    <a:pt x="95318" y="-17848"/>
                    <a:pt x="35627" y="279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3"/>
            <p:cNvSpPr/>
            <p:nvPr/>
          </p:nvSpPr>
          <p:spPr>
            <a:xfrm>
              <a:off x="6819681" y="1732058"/>
              <a:ext cx="160321" cy="166826"/>
            </a:xfrm>
            <a:custGeom>
              <a:rect b="b" l="l" r="r" t="t"/>
              <a:pathLst>
                <a:path extrusionOk="0" h="222434" w="213761">
                  <a:moveTo>
                    <a:pt x="191997" y="213888"/>
                  </a:moveTo>
                  <a:cubicBezTo>
                    <a:pt x="218985" y="188107"/>
                    <a:pt x="228700" y="41867"/>
                    <a:pt x="174472" y="6688"/>
                  </a:cubicBezTo>
                  <a:cubicBezTo>
                    <a:pt x="128371" y="-19030"/>
                    <a:pt x="88302" y="34691"/>
                    <a:pt x="92937" y="78379"/>
                  </a:cubicBezTo>
                  <a:cubicBezTo>
                    <a:pt x="-93308" y="83967"/>
                    <a:pt x="32041" y="263101"/>
                    <a:pt x="191997" y="21388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3"/>
            <p:cNvSpPr/>
            <p:nvPr/>
          </p:nvSpPr>
          <p:spPr>
            <a:xfrm>
              <a:off x="7052108" y="785346"/>
              <a:ext cx="167533" cy="88518"/>
            </a:xfrm>
            <a:custGeom>
              <a:rect b="b" l="l" r="r" t="t"/>
              <a:pathLst>
                <a:path extrusionOk="0" h="118024" w="223377">
                  <a:moveTo>
                    <a:pt x="185308" y="109969"/>
                  </a:moveTo>
                  <a:cubicBezTo>
                    <a:pt x="241569" y="39801"/>
                    <a:pt x="232425" y="-55131"/>
                    <a:pt x="177879" y="79933"/>
                  </a:cubicBezTo>
                  <a:cubicBezTo>
                    <a:pt x="131523" y="-29985"/>
                    <a:pt x="113934" y="-25604"/>
                    <a:pt x="84407" y="87299"/>
                  </a:cubicBezTo>
                  <a:cubicBezTo>
                    <a:pt x="-26655" y="-142317"/>
                    <a:pt x="-10145" y="268465"/>
                    <a:pt x="32336" y="51104"/>
                  </a:cubicBezTo>
                  <a:cubicBezTo>
                    <a:pt x="95265" y="153847"/>
                    <a:pt x="95836" y="131559"/>
                    <a:pt x="127586" y="30022"/>
                  </a:cubicBezTo>
                  <a:cubicBezTo>
                    <a:pt x="148478" y="48501"/>
                    <a:pt x="153241" y="126034"/>
                    <a:pt x="185308" y="1099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3"/>
            <p:cNvSpPr/>
            <p:nvPr/>
          </p:nvSpPr>
          <p:spPr>
            <a:xfrm>
              <a:off x="6934174" y="4171673"/>
              <a:ext cx="99897" cy="85674"/>
            </a:xfrm>
            <a:custGeom>
              <a:rect b="b" l="l" r="r" t="t"/>
              <a:pathLst>
                <a:path extrusionOk="0" h="114232" w="133196">
                  <a:moveTo>
                    <a:pt x="33053" y="99492"/>
                  </a:moveTo>
                  <a:cubicBezTo>
                    <a:pt x="91283" y="148324"/>
                    <a:pt x="160752" y="64948"/>
                    <a:pt x="121953" y="7735"/>
                  </a:cubicBezTo>
                  <a:cubicBezTo>
                    <a:pt x="110269" y="-10934"/>
                    <a:pt x="81377" y="7735"/>
                    <a:pt x="93252" y="26340"/>
                  </a:cubicBezTo>
                  <a:cubicBezTo>
                    <a:pt x="116746" y="94285"/>
                    <a:pt x="40546" y="95428"/>
                    <a:pt x="33434" y="30976"/>
                  </a:cubicBezTo>
                  <a:cubicBezTo>
                    <a:pt x="27084" y="10021"/>
                    <a:pt x="-5682" y="20244"/>
                    <a:pt x="859" y="41263"/>
                  </a:cubicBezTo>
                  <a:cubicBezTo>
                    <a:pt x="7399" y="62281"/>
                    <a:pt x="15464" y="84760"/>
                    <a:pt x="33053" y="9949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3"/>
            <p:cNvSpPr/>
            <p:nvPr/>
          </p:nvSpPr>
          <p:spPr>
            <a:xfrm>
              <a:off x="8302226" y="2889337"/>
              <a:ext cx="170065" cy="169051"/>
            </a:xfrm>
            <a:custGeom>
              <a:rect b="b" l="l" r="r" t="t"/>
              <a:pathLst>
                <a:path extrusionOk="0" h="225401" w="226754">
                  <a:moveTo>
                    <a:pt x="213871" y="203994"/>
                  </a:moveTo>
                  <a:cubicBezTo>
                    <a:pt x="249747" y="162910"/>
                    <a:pt x="203964" y="110966"/>
                    <a:pt x="158879" y="106331"/>
                  </a:cubicBezTo>
                  <a:cubicBezTo>
                    <a:pt x="192915" y="-82963"/>
                    <a:pt x="-14667" y="5303"/>
                    <a:pt x="828" y="177451"/>
                  </a:cubicBezTo>
                  <a:cubicBezTo>
                    <a:pt x="21147" y="210217"/>
                    <a:pt x="166753" y="251238"/>
                    <a:pt x="213871" y="20399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3"/>
            <p:cNvSpPr/>
            <p:nvPr/>
          </p:nvSpPr>
          <p:spPr>
            <a:xfrm>
              <a:off x="8310414" y="1937308"/>
              <a:ext cx="80999" cy="88124"/>
            </a:xfrm>
            <a:custGeom>
              <a:rect b="b" l="l" r="r" t="t"/>
              <a:pathLst>
                <a:path extrusionOk="0" h="117499" w="107998">
                  <a:moveTo>
                    <a:pt x="46869" y="547"/>
                  </a:moveTo>
                  <a:cubicBezTo>
                    <a:pt x="-20758" y="6897"/>
                    <a:pt x="-11043" y="105830"/>
                    <a:pt x="49410" y="116434"/>
                  </a:cubicBezTo>
                  <a:cubicBezTo>
                    <a:pt x="56966" y="118028"/>
                    <a:pt x="64840" y="117831"/>
                    <a:pt x="72333" y="115863"/>
                  </a:cubicBezTo>
                  <a:cubicBezTo>
                    <a:pt x="132150" y="101258"/>
                    <a:pt x="112020" y="-8661"/>
                    <a:pt x="46869" y="54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3"/>
            <p:cNvSpPr/>
            <p:nvPr/>
          </p:nvSpPr>
          <p:spPr>
            <a:xfrm>
              <a:off x="1091115" y="4122332"/>
              <a:ext cx="160593" cy="113853"/>
            </a:xfrm>
            <a:custGeom>
              <a:rect b="b" l="l" r="r" t="t"/>
              <a:pathLst>
                <a:path extrusionOk="0" h="151804" w="214124">
                  <a:moveTo>
                    <a:pt x="33620" y="74665"/>
                  </a:moveTo>
                  <a:cubicBezTo>
                    <a:pt x="104359" y="173344"/>
                    <a:pt x="120805" y="165089"/>
                    <a:pt x="124742" y="46344"/>
                  </a:cubicBezTo>
                  <a:cubicBezTo>
                    <a:pt x="286604" y="249544"/>
                    <a:pt x="177828" y="-154697"/>
                    <a:pt x="184559" y="70601"/>
                  </a:cubicBezTo>
                  <a:cubicBezTo>
                    <a:pt x="99025" y="-17283"/>
                    <a:pt x="103724" y="4942"/>
                    <a:pt x="95024" y="112828"/>
                  </a:cubicBezTo>
                  <a:cubicBezTo>
                    <a:pt x="69624" y="99240"/>
                    <a:pt x="47717" y="23357"/>
                    <a:pt x="19459" y="46534"/>
                  </a:cubicBezTo>
                  <a:cubicBezTo>
                    <a:pt x="-20609" y="128894"/>
                    <a:pt x="9871" y="220969"/>
                    <a:pt x="33620" y="7466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3"/>
            <p:cNvSpPr/>
            <p:nvPr/>
          </p:nvSpPr>
          <p:spPr>
            <a:xfrm>
              <a:off x="1090976" y="49549"/>
              <a:ext cx="83275" cy="83655"/>
            </a:xfrm>
            <a:custGeom>
              <a:rect b="b" l="l" r="r" t="t"/>
              <a:pathLst>
                <a:path extrusionOk="0" h="111540" w="111033">
                  <a:moveTo>
                    <a:pt x="109179" y="36424"/>
                  </a:moveTo>
                  <a:cubicBezTo>
                    <a:pt x="107483" y="29105"/>
                    <a:pt x="104118" y="22279"/>
                    <a:pt x="99336" y="16485"/>
                  </a:cubicBezTo>
                  <a:cubicBezTo>
                    <a:pt x="62062" y="-30442"/>
                    <a:pt x="-26838" y="32296"/>
                    <a:pt x="7896" y="86335"/>
                  </a:cubicBezTo>
                  <a:cubicBezTo>
                    <a:pt x="41043" y="143104"/>
                    <a:pt x="124482" y="94145"/>
                    <a:pt x="109179" y="3642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3"/>
            <p:cNvSpPr/>
            <p:nvPr/>
          </p:nvSpPr>
          <p:spPr>
            <a:xfrm>
              <a:off x="1423713" y="344473"/>
              <a:ext cx="103831" cy="109413"/>
            </a:xfrm>
            <a:custGeom>
              <a:rect b="b" l="l" r="r" t="t"/>
              <a:pathLst>
                <a:path extrusionOk="0" h="145884" w="138441">
                  <a:moveTo>
                    <a:pt x="112951" y="139381"/>
                  </a:moveTo>
                  <a:cubicBezTo>
                    <a:pt x="121841" y="153922"/>
                    <a:pt x="145399" y="141603"/>
                    <a:pt x="136446" y="126681"/>
                  </a:cubicBezTo>
                  <a:cubicBezTo>
                    <a:pt x="106651" y="77578"/>
                    <a:pt x="66919" y="35249"/>
                    <a:pt x="19796" y="2411"/>
                  </a:cubicBezTo>
                  <a:cubicBezTo>
                    <a:pt x="5763" y="-7368"/>
                    <a:pt x="-8207" y="15111"/>
                    <a:pt x="5826" y="25017"/>
                  </a:cubicBezTo>
                  <a:cubicBezTo>
                    <a:pt x="49057" y="55325"/>
                    <a:pt x="85531" y="94266"/>
                    <a:pt x="112951" y="13938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3"/>
            <p:cNvSpPr/>
            <p:nvPr/>
          </p:nvSpPr>
          <p:spPr>
            <a:xfrm>
              <a:off x="1428703" y="4685170"/>
              <a:ext cx="89831" cy="81903"/>
            </a:xfrm>
            <a:custGeom>
              <a:rect b="b" l="l" r="r" t="t"/>
              <a:pathLst>
                <a:path extrusionOk="0" h="109204" w="119774">
                  <a:moveTo>
                    <a:pt x="9969" y="23414"/>
                  </a:moveTo>
                  <a:cubicBezTo>
                    <a:pt x="-28576" y="79548"/>
                    <a:pt x="53847" y="135555"/>
                    <a:pt x="100773" y="95804"/>
                  </a:cubicBezTo>
                  <a:cubicBezTo>
                    <a:pt x="106882" y="91016"/>
                    <a:pt x="111772" y="84863"/>
                    <a:pt x="115061" y="77834"/>
                  </a:cubicBezTo>
                  <a:cubicBezTo>
                    <a:pt x="142239" y="22461"/>
                    <a:pt x="44513" y="-32593"/>
                    <a:pt x="9969" y="2341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3"/>
            <p:cNvSpPr/>
            <p:nvPr/>
          </p:nvSpPr>
          <p:spPr>
            <a:xfrm>
              <a:off x="0" y="3473776"/>
              <a:ext cx="58069" cy="81891"/>
            </a:xfrm>
            <a:custGeom>
              <a:rect b="b" l="l" r="r" t="t"/>
              <a:pathLst>
                <a:path extrusionOk="0" h="109188" w="77425">
                  <a:moveTo>
                    <a:pt x="77089" y="43295"/>
                  </a:moveTo>
                  <a:cubicBezTo>
                    <a:pt x="76511" y="35783"/>
                    <a:pt x="74207" y="28500"/>
                    <a:pt x="70358" y="22022"/>
                  </a:cubicBezTo>
                  <a:cubicBezTo>
                    <a:pt x="55626" y="-3378"/>
                    <a:pt x="24638" y="-4774"/>
                    <a:pt x="0" y="7545"/>
                  </a:cubicBezTo>
                  <a:lnTo>
                    <a:pt x="0" y="107113"/>
                  </a:lnTo>
                  <a:cubicBezTo>
                    <a:pt x="35052" y="117653"/>
                    <a:pt x="81852" y="86792"/>
                    <a:pt x="77089" y="4329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3"/>
            <p:cNvSpPr/>
            <p:nvPr/>
          </p:nvSpPr>
          <p:spPr>
            <a:xfrm>
              <a:off x="79460" y="422032"/>
              <a:ext cx="90037" cy="103922"/>
            </a:xfrm>
            <a:custGeom>
              <a:rect b="b" l="l" r="r" t="t"/>
              <a:pathLst>
                <a:path extrusionOk="0" h="138563" w="120049">
                  <a:moveTo>
                    <a:pt x="35276" y="104040"/>
                  </a:moveTo>
                  <a:cubicBezTo>
                    <a:pt x="13750" y="111660"/>
                    <a:pt x="25688" y="145061"/>
                    <a:pt x="47214" y="137441"/>
                  </a:cubicBezTo>
                  <a:cubicBezTo>
                    <a:pt x="68741" y="129821"/>
                    <a:pt x="91664" y="120741"/>
                    <a:pt x="106269" y="101945"/>
                  </a:cubicBezTo>
                  <a:cubicBezTo>
                    <a:pt x="154402" y="39461"/>
                    <a:pt x="65502" y="-29310"/>
                    <a:pt x="7590" y="13108"/>
                  </a:cubicBezTo>
                  <a:cubicBezTo>
                    <a:pt x="-11460" y="25808"/>
                    <a:pt x="9114" y="55145"/>
                    <a:pt x="27974" y="42064"/>
                  </a:cubicBezTo>
                  <a:cubicBezTo>
                    <a:pt x="97570" y="15140"/>
                    <a:pt x="101761" y="94007"/>
                    <a:pt x="35276" y="10404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3"/>
            <p:cNvSpPr/>
            <p:nvPr/>
          </p:nvSpPr>
          <p:spPr>
            <a:xfrm>
              <a:off x="577078" y="4734459"/>
              <a:ext cx="145392" cy="145045"/>
            </a:xfrm>
            <a:custGeom>
              <a:rect b="b" l="l" r="r" t="t"/>
              <a:pathLst>
                <a:path extrusionOk="0" h="193393" w="193856">
                  <a:moveTo>
                    <a:pt x="191318" y="101586"/>
                  </a:moveTo>
                  <a:cubicBezTo>
                    <a:pt x="205923" y="13702"/>
                    <a:pt x="151948" y="-63832"/>
                    <a:pt x="170363" y="79297"/>
                  </a:cubicBezTo>
                  <a:cubicBezTo>
                    <a:pt x="76954" y="6780"/>
                    <a:pt x="63873" y="19099"/>
                    <a:pt x="93147" y="130986"/>
                  </a:cubicBezTo>
                  <a:cubicBezTo>
                    <a:pt x="-114181" y="-13540"/>
                    <a:pt x="99497" y="333361"/>
                    <a:pt x="30599" y="124636"/>
                  </a:cubicBezTo>
                  <a:cubicBezTo>
                    <a:pt x="134803" y="182929"/>
                    <a:pt x="124262" y="163498"/>
                    <a:pt x="102481" y="60374"/>
                  </a:cubicBezTo>
                  <a:cubicBezTo>
                    <a:pt x="129723" y="66407"/>
                    <a:pt x="171442" y="131113"/>
                    <a:pt x="191318" y="10158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3"/>
            <p:cNvSpPr/>
            <p:nvPr/>
          </p:nvSpPr>
          <p:spPr>
            <a:xfrm>
              <a:off x="2148757" y="1082837"/>
              <a:ext cx="116958" cy="81993"/>
            </a:xfrm>
            <a:custGeom>
              <a:rect b="b" l="l" r="r" t="t"/>
              <a:pathLst>
                <a:path extrusionOk="0" h="109324" w="155944">
                  <a:moveTo>
                    <a:pt x="152320" y="88535"/>
                  </a:moveTo>
                  <a:cubicBezTo>
                    <a:pt x="113470" y="50156"/>
                    <a:pt x="67033" y="20304"/>
                    <a:pt x="15985" y="905"/>
                  </a:cubicBezTo>
                  <a:cubicBezTo>
                    <a:pt x="745" y="-4937"/>
                    <a:pt x="-6939" y="19193"/>
                    <a:pt x="8238" y="24972"/>
                  </a:cubicBezTo>
                  <a:cubicBezTo>
                    <a:pt x="55133" y="42885"/>
                    <a:pt x="97799" y="70349"/>
                    <a:pt x="133523" y="105617"/>
                  </a:cubicBezTo>
                  <a:cubicBezTo>
                    <a:pt x="144890" y="116856"/>
                    <a:pt x="163940" y="100029"/>
                    <a:pt x="152320" y="8853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3"/>
            <p:cNvSpPr/>
            <p:nvPr/>
          </p:nvSpPr>
          <p:spPr>
            <a:xfrm>
              <a:off x="2099531" y="1314586"/>
              <a:ext cx="126271" cy="196172"/>
            </a:xfrm>
            <a:custGeom>
              <a:rect b="b" l="l" r="r" t="t"/>
              <a:pathLst>
                <a:path extrusionOk="0" h="261563" w="168361">
                  <a:moveTo>
                    <a:pt x="17613" y="255406"/>
                  </a:moveTo>
                  <a:cubicBezTo>
                    <a:pt x="13802" y="231594"/>
                    <a:pt x="9929" y="200352"/>
                    <a:pt x="31900" y="183969"/>
                  </a:cubicBezTo>
                  <a:cubicBezTo>
                    <a:pt x="104290" y="348180"/>
                    <a:pt x="200111" y="167205"/>
                    <a:pt x="41235" y="164411"/>
                  </a:cubicBezTo>
                  <a:cubicBezTo>
                    <a:pt x="34618" y="140408"/>
                    <a:pt x="39291" y="114697"/>
                    <a:pt x="53935" y="94561"/>
                  </a:cubicBezTo>
                  <a:cubicBezTo>
                    <a:pt x="64602" y="136979"/>
                    <a:pt x="129436" y="175333"/>
                    <a:pt x="159345" y="130375"/>
                  </a:cubicBezTo>
                  <a:cubicBezTo>
                    <a:pt x="181125" y="79575"/>
                    <a:pt x="106258" y="39760"/>
                    <a:pt x="65746" y="65541"/>
                  </a:cubicBezTo>
                  <a:cubicBezTo>
                    <a:pt x="68032" y="21091"/>
                    <a:pt x="128166" y="-3801"/>
                    <a:pt x="157884" y="32331"/>
                  </a:cubicBezTo>
                  <a:cubicBezTo>
                    <a:pt x="160799" y="35176"/>
                    <a:pt x="165447" y="35176"/>
                    <a:pt x="168361" y="32331"/>
                  </a:cubicBezTo>
                  <a:cubicBezTo>
                    <a:pt x="151852" y="-33519"/>
                    <a:pt x="37298" y="11312"/>
                    <a:pt x="50696" y="76781"/>
                  </a:cubicBezTo>
                  <a:cubicBezTo>
                    <a:pt x="26058" y="99704"/>
                    <a:pt x="18057" y="137614"/>
                    <a:pt x="27074" y="169745"/>
                  </a:cubicBezTo>
                  <a:cubicBezTo>
                    <a:pt x="-3851" y="171777"/>
                    <a:pt x="-10010" y="289379"/>
                    <a:pt x="17613" y="255406"/>
                  </a:cubicBezTo>
                  <a:close/>
                  <a:moveTo>
                    <a:pt x="77176" y="183969"/>
                  </a:moveTo>
                  <a:cubicBezTo>
                    <a:pt x="169822" y="241119"/>
                    <a:pt x="70445" y="266963"/>
                    <a:pt x="45933" y="178825"/>
                  </a:cubicBezTo>
                  <a:cubicBezTo>
                    <a:pt x="56627" y="177339"/>
                    <a:pt x="67524" y="179130"/>
                    <a:pt x="77176" y="183969"/>
                  </a:cubicBezTo>
                  <a:close/>
                  <a:moveTo>
                    <a:pt x="125880" y="80654"/>
                  </a:moveTo>
                  <a:cubicBezTo>
                    <a:pt x="201191" y="145742"/>
                    <a:pt x="72730" y="156854"/>
                    <a:pt x="66635" y="83067"/>
                  </a:cubicBezTo>
                  <a:cubicBezTo>
                    <a:pt x="84091" y="70748"/>
                    <a:pt x="107109" y="69682"/>
                    <a:pt x="125626" y="8033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3"/>
            <p:cNvSpPr/>
            <p:nvPr/>
          </p:nvSpPr>
          <p:spPr>
            <a:xfrm>
              <a:off x="716715" y="1283924"/>
              <a:ext cx="95963" cy="103120"/>
            </a:xfrm>
            <a:custGeom>
              <a:rect b="b" l="l" r="r" t="t"/>
              <a:pathLst>
                <a:path extrusionOk="0" h="137493" w="127950">
                  <a:moveTo>
                    <a:pt x="96257" y="89278"/>
                  </a:moveTo>
                  <a:cubicBezTo>
                    <a:pt x="36758" y="133728"/>
                    <a:pt x="11675" y="59116"/>
                    <a:pt x="72826" y="32128"/>
                  </a:cubicBezTo>
                  <a:cubicBezTo>
                    <a:pt x="91431" y="19111"/>
                    <a:pt x="71111" y="-9718"/>
                    <a:pt x="52506" y="3299"/>
                  </a:cubicBezTo>
                  <a:cubicBezTo>
                    <a:pt x="33900" y="16317"/>
                    <a:pt x="14406" y="31176"/>
                    <a:pt x="5262" y="53083"/>
                  </a:cubicBezTo>
                  <a:cubicBezTo>
                    <a:pt x="-24456" y="125473"/>
                    <a:pt x="79430" y="167701"/>
                    <a:pt x="123880" y="111630"/>
                  </a:cubicBezTo>
                  <a:cubicBezTo>
                    <a:pt x="138231" y="94295"/>
                    <a:pt x="111180" y="71689"/>
                    <a:pt x="96257" y="8927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3"/>
            <p:cNvSpPr/>
            <p:nvPr/>
          </p:nvSpPr>
          <p:spPr>
            <a:xfrm>
              <a:off x="9084264" y="4311961"/>
              <a:ext cx="59735" cy="81913"/>
            </a:xfrm>
            <a:custGeom>
              <a:rect b="b" l="l" r="r" t="t"/>
              <a:pathLst>
                <a:path extrusionOk="0" h="109217" w="79647">
                  <a:moveTo>
                    <a:pt x="79648" y="1850"/>
                  </a:moveTo>
                  <a:cubicBezTo>
                    <a:pt x="40278" y="-9199"/>
                    <a:pt x="-16364" y="30933"/>
                    <a:pt x="4464" y="77161"/>
                  </a:cubicBezTo>
                  <a:cubicBezTo>
                    <a:pt x="18243" y="112150"/>
                    <a:pt x="53168" y="115642"/>
                    <a:pt x="79648" y="10129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3"/>
            <p:cNvSpPr/>
            <p:nvPr/>
          </p:nvSpPr>
          <p:spPr>
            <a:xfrm>
              <a:off x="477812" y="1842413"/>
              <a:ext cx="84107" cy="86504"/>
            </a:xfrm>
            <a:custGeom>
              <a:rect b="b" l="l" r="r" t="t"/>
              <a:pathLst>
                <a:path extrusionOk="0" h="115339" w="112143">
                  <a:moveTo>
                    <a:pt x="79641" y="110627"/>
                  </a:moveTo>
                  <a:cubicBezTo>
                    <a:pt x="142570" y="85227"/>
                    <a:pt x="105041" y="-6721"/>
                    <a:pt x="44081" y="391"/>
                  </a:cubicBezTo>
                  <a:cubicBezTo>
                    <a:pt x="36385" y="1032"/>
                    <a:pt x="28949" y="3471"/>
                    <a:pt x="22364" y="7503"/>
                  </a:cubicBezTo>
                  <a:cubicBezTo>
                    <a:pt x="-30785" y="38554"/>
                    <a:pt x="19888" y="137995"/>
                    <a:pt x="79641" y="11062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3"/>
            <p:cNvSpPr/>
            <p:nvPr/>
          </p:nvSpPr>
          <p:spPr>
            <a:xfrm>
              <a:off x="521827" y="2748724"/>
              <a:ext cx="150923" cy="181547"/>
            </a:xfrm>
            <a:custGeom>
              <a:rect b="b" l="l" r="r" t="t"/>
              <a:pathLst>
                <a:path extrusionOk="0" h="242062" w="201231">
                  <a:moveTo>
                    <a:pt x="5969" y="0"/>
                  </a:moveTo>
                  <a:lnTo>
                    <a:pt x="0" y="242062"/>
                  </a:lnTo>
                  <a:lnTo>
                    <a:pt x="201231" y="158242"/>
                  </a:lnTo>
                  <a:lnTo>
                    <a:pt x="5969" y="0"/>
                  </a:ln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3"/>
            <p:cNvSpPr/>
            <p:nvPr/>
          </p:nvSpPr>
          <p:spPr>
            <a:xfrm>
              <a:off x="3819818" y="2486025"/>
              <a:ext cx="176611" cy="156598"/>
            </a:xfrm>
            <a:custGeom>
              <a:rect b="b" l="l" r="r" t="t"/>
              <a:pathLst>
                <a:path extrusionOk="0" h="208797" w="235482">
                  <a:moveTo>
                    <a:pt x="114417" y="172276"/>
                  </a:moveTo>
                  <a:cubicBezTo>
                    <a:pt x="268023" y="286576"/>
                    <a:pt x="281231" y="62293"/>
                    <a:pt x="120767" y="0"/>
                  </a:cubicBezTo>
                  <a:cubicBezTo>
                    <a:pt x="82667" y="3620"/>
                    <a:pt x="-18362" y="115189"/>
                    <a:pt x="2911" y="177800"/>
                  </a:cubicBezTo>
                  <a:cubicBezTo>
                    <a:pt x="23866" y="228219"/>
                    <a:pt x="90350" y="210376"/>
                    <a:pt x="114417" y="17227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3"/>
            <p:cNvSpPr/>
            <p:nvPr/>
          </p:nvSpPr>
          <p:spPr>
            <a:xfrm>
              <a:off x="3889613" y="4922224"/>
              <a:ext cx="95161" cy="79130"/>
            </a:xfrm>
            <a:custGeom>
              <a:rect b="b" l="l" r="r" t="t"/>
              <a:pathLst>
                <a:path extrusionOk="0" h="105507" w="126882">
                  <a:moveTo>
                    <a:pt x="123274" y="15634"/>
                  </a:moveTo>
                  <a:cubicBezTo>
                    <a:pt x="116924" y="-5003"/>
                    <a:pt x="84793" y="5347"/>
                    <a:pt x="91524" y="26048"/>
                  </a:cubicBezTo>
                  <a:cubicBezTo>
                    <a:pt x="96731" y="96533"/>
                    <a:pt x="24023" y="78499"/>
                    <a:pt x="33548" y="15443"/>
                  </a:cubicBezTo>
                  <a:cubicBezTo>
                    <a:pt x="32595" y="-6147"/>
                    <a:pt x="-932" y="-4622"/>
                    <a:pt x="20" y="17031"/>
                  </a:cubicBezTo>
                  <a:cubicBezTo>
                    <a:pt x="973" y="38685"/>
                    <a:pt x="2751" y="61989"/>
                    <a:pt x="15705" y="80531"/>
                  </a:cubicBezTo>
                  <a:cubicBezTo>
                    <a:pt x="58567" y="141428"/>
                    <a:pt x="145626" y="79705"/>
                    <a:pt x="123274" y="1563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3"/>
            <p:cNvSpPr/>
            <p:nvPr/>
          </p:nvSpPr>
          <p:spPr>
            <a:xfrm>
              <a:off x="3694737" y="1088809"/>
              <a:ext cx="64055" cy="125695"/>
            </a:xfrm>
            <a:custGeom>
              <a:rect b="b" l="l" r="r" t="t"/>
              <a:pathLst>
                <a:path extrusionOk="0" h="167593" w="85407">
                  <a:moveTo>
                    <a:pt x="267" y="13706"/>
                  </a:moveTo>
                  <a:cubicBezTo>
                    <a:pt x="10630" y="67135"/>
                    <a:pt x="32043" y="117815"/>
                    <a:pt x="63132" y="162487"/>
                  </a:cubicBezTo>
                  <a:cubicBezTo>
                    <a:pt x="72340" y="175822"/>
                    <a:pt x="92279" y="160328"/>
                    <a:pt x="83008" y="146993"/>
                  </a:cubicBezTo>
                  <a:cubicBezTo>
                    <a:pt x="54515" y="105953"/>
                    <a:pt x="34856" y="59439"/>
                    <a:pt x="25286" y="10404"/>
                  </a:cubicBezTo>
                  <a:cubicBezTo>
                    <a:pt x="22175" y="-5471"/>
                    <a:pt x="-2844" y="-2232"/>
                    <a:pt x="267" y="1370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3"/>
            <p:cNvSpPr/>
            <p:nvPr/>
          </p:nvSpPr>
          <p:spPr>
            <a:xfrm>
              <a:off x="4513526" y="361789"/>
              <a:ext cx="83433" cy="75263"/>
            </a:xfrm>
            <a:custGeom>
              <a:rect b="b" l="l" r="r" t="t"/>
              <a:pathLst>
                <a:path extrusionOk="0" h="100351" w="111244">
                  <a:moveTo>
                    <a:pt x="108254" y="62762"/>
                  </a:moveTo>
                  <a:cubicBezTo>
                    <a:pt x="110813" y="55939"/>
                    <a:pt x="111753" y="48611"/>
                    <a:pt x="110984" y="41363"/>
                  </a:cubicBezTo>
                  <a:cubicBezTo>
                    <a:pt x="106031" y="-16359"/>
                    <a:pt x="939" y="-13374"/>
                    <a:pt x="113" y="48475"/>
                  </a:cubicBezTo>
                  <a:cubicBezTo>
                    <a:pt x="-3697" y="112292"/>
                    <a:pt x="89712" y="117436"/>
                    <a:pt x="108254" y="6276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3"/>
            <p:cNvSpPr/>
            <p:nvPr/>
          </p:nvSpPr>
          <p:spPr>
            <a:xfrm>
              <a:off x="4474718" y="3071434"/>
              <a:ext cx="41525" cy="132457"/>
            </a:xfrm>
            <a:custGeom>
              <a:rect b="b" l="l" r="r" t="t"/>
              <a:pathLst>
                <a:path extrusionOk="0" h="176609" w="55367">
                  <a:moveTo>
                    <a:pt x="30140" y="13205"/>
                  </a:moveTo>
                  <a:cubicBezTo>
                    <a:pt x="30642" y="63059"/>
                    <a:pt x="20755" y="112474"/>
                    <a:pt x="1121" y="158302"/>
                  </a:cubicBezTo>
                  <a:cubicBezTo>
                    <a:pt x="-5229" y="173161"/>
                    <a:pt x="17187" y="184528"/>
                    <a:pt x="23600" y="169605"/>
                  </a:cubicBezTo>
                  <a:cubicBezTo>
                    <a:pt x="45050" y="119720"/>
                    <a:pt x="55864" y="65916"/>
                    <a:pt x="55350" y="11617"/>
                  </a:cubicBezTo>
                  <a:cubicBezTo>
                    <a:pt x="55096" y="-4893"/>
                    <a:pt x="30013" y="-3305"/>
                    <a:pt x="30140" y="1320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3"/>
            <p:cNvSpPr/>
            <p:nvPr/>
          </p:nvSpPr>
          <p:spPr>
            <a:xfrm>
              <a:off x="4304815" y="4078431"/>
              <a:ext cx="123755" cy="76510"/>
            </a:xfrm>
            <a:custGeom>
              <a:rect b="b" l="l" r="r" t="t"/>
              <a:pathLst>
                <a:path extrusionOk="0" h="102013" w="165007">
                  <a:moveTo>
                    <a:pt x="9346" y="25758"/>
                  </a:moveTo>
                  <a:cubicBezTo>
                    <a:pt x="58361" y="40623"/>
                    <a:pt x="103770" y="65490"/>
                    <a:pt x="142696" y="98783"/>
                  </a:cubicBezTo>
                  <a:cubicBezTo>
                    <a:pt x="155396" y="109514"/>
                    <a:pt x="173366" y="90973"/>
                    <a:pt x="160666" y="80114"/>
                  </a:cubicBezTo>
                  <a:cubicBezTo>
                    <a:pt x="118242" y="43805"/>
                    <a:pt x="68718" y="16728"/>
                    <a:pt x="15251" y="612"/>
                  </a:cubicBezTo>
                  <a:cubicBezTo>
                    <a:pt x="-497" y="-4214"/>
                    <a:pt x="-6593" y="20932"/>
                    <a:pt x="9346" y="2575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3"/>
            <p:cNvSpPr/>
            <p:nvPr/>
          </p:nvSpPr>
          <p:spPr>
            <a:xfrm>
              <a:off x="2908150" y="3053727"/>
              <a:ext cx="87565" cy="113899"/>
            </a:xfrm>
            <a:custGeom>
              <a:rect b="b" l="l" r="r" t="t"/>
              <a:pathLst>
                <a:path extrusionOk="0" h="151865" w="116754">
                  <a:moveTo>
                    <a:pt x="91789" y="144128"/>
                  </a:moveTo>
                  <a:cubicBezTo>
                    <a:pt x="98139" y="158987"/>
                    <a:pt x="122268" y="150478"/>
                    <a:pt x="115601" y="135175"/>
                  </a:cubicBezTo>
                  <a:cubicBezTo>
                    <a:pt x="93325" y="85073"/>
                    <a:pt x="60889" y="40140"/>
                    <a:pt x="20351" y="3222"/>
                  </a:cubicBezTo>
                  <a:cubicBezTo>
                    <a:pt x="8222" y="-7764"/>
                    <a:pt x="-7780" y="11985"/>
                    <a:pt x="4285" y="22970"/>
                  </a:cubicBezTo>
                  <a:cubicBezTo>
                    <a:pt x="41528" y="56860"/>
                    <a:pt x="71322" y="98116"/>
                    <a:pt x="91789" y="14412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3"/>
            <p:cNvSpPr/>
            <p:nvPr/>
          </p:nvSpPr>
          <p:spPr>
            <a:xfrm>
              <a:off x="3060746" y="4476957"/>
              <a:ext cx="77665" cy="83746"/>
            </a:xfrm>
            <a:custGeom>
              <a:rect b="b" l="l" r="r" t="t"/>
              <a:pathLst>
                <a:path extrusionOk="0" h="111661" w="103554">
                  <a:moveTo>
                    <a:pt x="50316" y="111102"/>
                  </a:moveTo>
                  <a:cubicBezTo>
                    <a:pt x="57587" y="112220"/>
                    <a:pt x="65016" y="111661"/>
                    <a:pt x="72033" y="109451"/>
                  </a:cubicBezTo>
                  <a:cubicBezTo>
                    <a:pt x="128230" y="92560"/>
                    <a:pt x="103783" y="-11199"/>
                    <a:pt x="41997" y="993"/>
                  </a:cubicBezTo>
                  <a:cubicBezTo>
                    <a:pt x="-22010" y="10391"/>
                    <a:pt x="-7723" y="104117"/>
                    <a:pt x="50316" y="11110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3"/>
            <p:cNvSpPr/>
            <p:nvPr/>
          </p:nvSpPr>
          <p:spPr>
            <a:xfrm>
              <a:off x="2301009" y="3752241"/>
              <a:ext cx="150106" cy="169525"/>
            </a:xfrm>
            <a:custGeom>
              <a:rect b="b" l="l" r="r" t="t"/>
              <a:pathLst>
                <a:path extrusionOk="0" h="226033" w="200141">
                  <a:moveTo>
                    <a:pt x="200142" y="117017"/>
                  </a:moveTo>
                  <a:cubicBezTo>
                    <a:pt x="196903" y="80314"/>
                    <a:pt x="90477" y="-17476"/>
                    <a:pt x="29898" y="2717"/>
                  </a:cubicBezTo>
                  <a:cubicBezTo>
                    <a:pt x="-18362" y="22339"/>
                    <a:pt x="-1852" y="86346"/>
                    <a:pt x="34661" y="109778"/>
                  </a:cubicBezTo>
                  <a:cubicBezTo>
                    <a:pt x="-76020" y="256209"/>
                    <a:pt x="139055" y="270560"/>
                    <a:pt x="200142" y="11701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3"/>
            <p:cNvSpPr/>
            <p:nvPr/>
          </p:nvSpPr>
          <p:spPr>
            <a:xfrm>
              <a:off x="3370619" y="1911786"/>
              <a:ext cx="38600" cy="133498"/>
            </a:xfrm>
            <a:custGeom>
              <a:rect b="b" l="l" r="r" t="t"/>
              <a:pathLst>
                <a:path extrusionOk="0" h="177997" w="51467">
                  <a:moveTo>
                    <a:pt x="23992" y="170656"/>
                  </a:moveTo>
                  <a:cubicBezTo>
                    <a:pt x="44039" y="119932"/>
                    <a:pt x="53291" y="65583"/>
                    <a:pt x="51170" y="11081"/>
                  </a:cubicBezTo>
                  <a:cubicBezTo>
                    <a:pt x="50535" y="-5175"/>
                    <a:pt x="25389" y="-2826"/>
                    <a:pt x="25770" y="13430"/>
                  </a:cubicBezTo>
                  <a:cubicBezTo>
                    <a:pt x="27726" y="63481"/>
                    <a:pt x="19249" y="113392"/>
                    <a:pt x="878" y="159988"/>
                  </a:cubicBezTo>
                  <a:cubicBezTo>
                    <a:pt x="-4710" y="175101"/>
                    <a:pt x="17960" y="185833"/>
                    <a:pt x="23992" y="17065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3"/>
            <p:cNvSpPr/>
            <p:nvPr/>
          </p:nvSpPr>
          <p:spPr>
            <a:xfrm>
              <a:off x="2484525" y="2563586"/>
              <a:ext cx="88692" cy="84979"/>
            </a:xfrm>
            <a:custGeom>
              <a:rect b="b" l="l" r="r" t="t"/>
              <a:pathLst>
                <a:path extrusionOk="0" h="113306" w="118256">
                  <a:moveTo>
                    <a:pt x="99028" y="99785"/>
                  </a:moveTo>
                  <a:cubicBezTo>
                    <a:pt x="151352" y="55335"/>
                    <a:pt x="86328" y="-20865"/>
                    <a:pt x="29940" y="5361"/>
                  </a:cubicBezTo>
                  <a:cubicBezTo>
                    <a:pt x="22758" y="8402"/>
                    <a:pt x="16389" y="13076"/>
                    <a:pt x="11334" y="19013"/>
                  </a:cubicBezTo>
                  <a:cubicBezTo>
                    <a:pt x="-29750" y="65749"/>
                    <a:pt x="50450" y="145124"/>
                    <a:pt x="99028" y="9978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3"/>
            <p:cNvSpPr/>
            <p:nvPr/>
          </p:nvSpPr>
          <p:spPr>
            <a:xfrm>
              <a:off x="3088262" y="596533"/>
              <a:ext cx="87916" cy="171886"/>
            </a:xfrm>
            <a:custGeom>
              <a:rect b="b" l="l" r="r" t="t"/>
              <a:pathLst>
                <a:path extrusionOk="0" h="229182" w="117221">
                  <a:moveTo>
                    <a:pt x="30455" y="97558"/>
                  </a:moveTo>
                  <a:cubicBezTo>
                    <a:pt x="50203" y="77111"/>
                    <a:pt x="128816" y="76540"/>
                    <a:pt x="114275" y="43202"/>
                  </a:cubicBezTo>
                  <a:cubicBezTo>
                    <a:pt x="46393" y="-17377"/>
                    <a:pt x="-50000" y="-13186"/>
                    <a:pt x="83604" y="49108"/>
                  </a:cubicBezTo>
                  <a:cubicBezTo>
                    <a:pt x="-29997" y="90065"/>
                    <a:pt x="-26505" y="108099"/>
                    <a:pt x="86017" y="143977"/>
                  </a:cubicBezTo>
                  <a:cubicBezTo>
                    <a:pt x="-151981" y="243862"/>
                    <a:pt x="263817" y="249196"/>
                    <a:pt x="46584" y="194777"/>
                  </a:cubicBezTo>
                  <a:cubicBezTo>
                    <a:pt x="153835" y="136547"/>
                    <a:pt x="131293" y="135087"/>
                    <a:pt x="30455" y="9755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4" name="Google Shape;244;p3"/>
          <p:cNvGrpSpPr/>
          <p:nvPr/>
        </p:nvGrpSpPr>
        <p:grpSpPr>
          <a:xfrm>
            <a:off x="0" y="0"/>
            <a:ext cx="9143999" cy="5143499"/>
            <a:chOff x="0" y="0"/>
            <a:chExt cx="9143999" cy="5143499"/>
          </a:xfrm>
        </p:grpSpPr>
        <p:sp>
          <p:nvSpPr>
            <p:cNvPr id="245" name="Google Shape;245;p3"/>
            <p:cNvSpPr/>
            <p:nvPr/>
          </p:nvSpPr>
          <p:spPr>
            <a:xfrm>
              <a:off x="6346959" y="2426190"/>
              <a:ext cx="87497" cy="91473"/>
            </a:xfrm>
            <a:custGeom>
              <a:rect b="b" l="l" r="r" t="t"/>
              <a:pathLst>
                <a:path extrusionOk="0" h="121964" w="116663">
                  <a:moveTo>
                    <a:pt x="106776" y="12469"/>
                  </a:moveTo>
                  <a:cubicBezTo>
                    <a:pt x="87218" y="4595"/>
                    <a:pt x="66072" y="-2961"/>
                    <a:pt x="44673" y="1166"/>
                  </a:cubicBezTo>
                  <a:cubicBezTo>
                    <a:pt x="-26256" y="14818"/>
                    <a:pt x="-6127" y="116101"/>
                    <a:pt x="58897" y="121816"/>
                  </a:cubicBezTo>
                  <a:cubicBezTo>
                    <a:pt x="79661" y="124420"/>
                    <a:pt x="83281" y="91971"/>
                    <a:pt x="62390" y="89558"/>
                  </a:cubicBezTo>
                  <a:cubicBezTo>
                    <a:pt x="-1809" y="66126"/>
                    <a:pt x="43340" y="9231"/>
                    <a:pt x="94838" y="42632"/>
                  </a:cubicBezTo>
                  <a:cubicBezTo>
                    <a:pt x="114206" y="50378"/>
                    <a:pt x="126207" y="20216"/>
                    <a:pt x="106776" y="124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3"/>
            <p:cNvSpPr/>
            <p:nvPr/>
          </p:nvSpPr>
          <p:spPr>
            <a:xfrm>
              <a:off x="4655377" y="923085"/>
              <a:ext cx="61604" cy="126403"/>
            </a:xfrm>
            <a:custGeom>
              <a:rect b="b" l="l" r="r" t="t"/>
              <a:pathLst>
                <a:path extrusionOk="0" h="168537" w="82139">
                  <a:moveTo>
                    <a:pt x="79901" y="148249"/>
                  </a:moveTo>
                  <a:cubicBezTo>
                    <a:pt x="52361" y="106650"/>
                    <a:pt x="33742" y="59800"/>
                    <a:pt x="25227" y="10644"/>
                  </a:cubicBezTo>
                  <a:cubicBezTo>
                    <a:pt x="22496" y="-5231"/>
                    <a:pt x="-2523" y="-2564"/>
                    <a:pt x="208" y="13438"/>
                  </a:cubicBezTo>
                  <a:cubicBezTo>
                    <a:pt x="9384" y="66969"/>
                    <a:pt x="29653" y="117997"/>
                    <a:pt x="59707" y="163235"/>
                  </a:cubicBezTo>
                  <a:cubicBezTo>
                    <a:pt x="68661" y="176760"/>
                    <a:pt x="88854" y="161711"/>
                    <a:pt x="79901" y="14824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3"/>
            <p:cNvSpPr/>
            <p:nvPr/>
          </p:nvSpPr>
          <p:spPr>
            <a:xfrm>
              <a:off x="6430106" y="3794365"/>
              <a:ext cx="88359" cy="85991"/>
            </a:xfrm>
            <a:custGeom>
              <a:rect b="b" l="l" r="r" t="t"/>
              <a:pathLst>
                <a:path extrusionOk="0" h="114655" w="117812">
                  <a:moveTo>
                    <a:pt x="117390" y="44912"/>
                  </a:moveTo>
                  <a:cubicBezTo>
                    <a:pt x="116691" y="37038"/>
                    <a:pt x="114215" y="29424"/>
                    <a:pt x="110087" y="22687"/>
                  </a:cubicBezTo>
                  <a:cubicBezTo>
                    <a:pt x="78337" y="-31479"/>
                    <a:pt x="-23263" y="20655"/>
                    <a:pt x="4868" y="81615"/>
                  </a:cubicBezTo>
                  <a:cubicBezTo>
                    <a:pt x="30775" y="145813"/>
                    <a:pt x="124882" y="107142"/>
                    <a:pt x="117390" y="4491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3"/>
            <p:cNvSpPr/>
            <p:nvPr/>
          </p:nvSpPr>
          <p:spPr>
            <a:xfrm>
              <a:off x="6366321" y="1511685"/>
              <a:ext cx="223604" cy="111184"/>
            </a:xfrm>
            <a:custGeom>
              <a:rect b="b" l="l" r="r" t="t"/>
              <a:pathLst>
                <a:path extrusionOk="0" h="148246" w="298139">
                  <a:moveTo>
                    <a:pt x="289812" y="123036"/>
                  </a:moveTo>
                  <a:cubicBezTo>
                    <a:pt x="265745" y="131926"/>
                    <a:pt x="233995" y="142467"/>
                    <a:pt x="212341" y="123036"/>
                  </a:cubicBezTo>
                  <a:cubicBezTo>
                    <a:pt x="368425" y="13435"/>
                    <a:pt x="159890" y="-48795"/>
                    <a:pt x="189990" y="117385"/>
                  </a:cubicBezTo>
                  <a:cubicBezTo>
                    <a:pt x="166431" y="129100"/>
                    <a:pt x="138745" y="129475"/>
                    <a:pt x="114869" y="118401"/>
                  </a:cubicBezTo>
                  <a:cubicBezTo>
                    <a:pt x="156842" y="98525"/>
                    <a:pt x="183322" y="23151"/>
                    <a:pt x="130236" y="1180"/>
                  </a:cubicBezTo>
                  <a:cubicBezTo>
                    <a:pt x="73086" y="-11076"/>
                    <a:pt x="46861" y="75348"/>
                    <a:pt x="82103" y="112241"/>
                  </a:cubicBezTo>
                  <a:cubicBezTo>
                    <a:pt x="35177" y="119099"/>
                    <a:pt x="-3114" y="61441"/>
                    <a:pt x="28318" y="23341"/>
                  </a:cubicBezTo>
                  <a:cubicBezTo>
                    <a:pt x="30668" y="19677"/>
                    <a:pt x="29589" y="14819"/>
                    <a:pt x="25905" y="12483"/>
                  </a:cubicBezTo>
                  <a:cubicBezTo>
                    <a:pt x="-39246" y="43407"/>
                    <a:pt x="31303" y="153453"/>
                    <a:pt x="96581" y="125957"/>
                  </a:cubicBezTo>
                  <a:cubicBezTo>
                    <a:pt x="125601" y="146785"/>
                    <a:pt x="166431" y="147293"/>
                    <a:pt x="198181" y="131228"/>
                  </a:cubicBezTo>
                  <a:cubicBezTo>
                    <a:pt x="207071" y="162787"/>
                    <a:pt x="330896" y="144753"/>
                    <a:pt x="289812" y="123036"/>
                  </a:cubicBezTo>
                  <a:close/>
                  <a:moveTo>
                    <a:pt x="84833" y="46836"/>
                  </a:moveTo>
                  <a:cubicBezTo>
                    <a:pt x="137030" y="-45239"/>
                    <a:pt x="175194" y="86333"/>
                    <a:pt x="99692" y="108114"/>
                  </a:cubicBezTo>
                  <a:cubicBezTo>
                    <a:pt x="83182" y="92366"/>
                    <a:pt x="77404" y="68458"/>
                    <a:pt x="84833" y="46900"/>
                  </a:cubicBezTo>
                  <a:close/>
                  <a:moveTo>
                    <a:pt x="202626" y="76046"/>
                  </a:moveTo>
                  <a:cubicBezTo>
                    <a:pt x="242885" y="-32285"/>
                    <a:pt x="290574" y="65886"/>
                    <a:pt x="203832" y="109701"/>
                  </a:cubicBezTo>
                  <a:cubicBezTo>
                    <a:pt x="200023" y="98887"/>
                    <a:pt x="199578" y="87171"/>
                    <a:pt x="202626" y="7611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3"/>
            <p:cNvSpPr/>
            <p:nvPr/>
          </p:nvSpPr>
          <p:spPr>
            <a:xfrm>
              <a:off x="4993969" y="117973"/>
              <a:ext cx="167963" cy="85917"/>
            </a:xfrm>
            <a:custGeom>
              <a:rect b="b" l="l" r="r" t="t"/>
              <a:pathLst>
                <a:path extrusionOk="0" h="114556" w="223951">
                  <a:moveTo>
                    <a:pt x="51293" y="30980"/>
                  </a:moveTo>
                  <a:cubicBezTo>
                    <a:pt x="82281" y="142677"/>
                    <a:pt x="99806" y="140645"/>
                    <a:pt x="142224" y="35489"/>
                  </a:cubicBezTo>
                  <a:cubicBezTo>
                    <a:pt x="220647" y="270439"/>
                    <a:pt x="255762" y="-127198"/>
                    <a:pt x="187880" y="76891"/>
                  </a:cubicBezTo>
                  <a:cubicBezTo>
                    <a:pt x="140065" y="-29916"/>
                    <a:pt x="137080" y="-8453"/>
                    <a:pt x="93774" y="85336"/>
                  </a:cubicBezTo>
                  <a:cubicBezTo>
                    <a:pt x="75676" y="64953"/>
                    <a:pt x="81074" y="-10358"/>
                    <a:pt x="47863" y="1199"/>
                  </a:cubicBezTo>
                  <a:cubicBezTo>
                    <a:pt x="-15065" y="61778"/>
                    <a:pt x="-17986" y="154361"/>
                    <a:pt x="51293" y="3098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3"/>
            <p:cNvSpPr/>
            <p:nvPr/>
          </p:nvSpPr>
          <p:spPr>
            <a:xfrm>
              <a:off x="5477780" y="3241804"/>
              <a:ext cx="77288" cy="119699"/>
            </a:xfrm>
            <a:custGeom>
              <a:rect b="b" l="l" r="r" t="t"/>
              <a:pathLst>
                <a:path extrusionOk="0" h="159599" w="103051">
                  <a:moveTo>
                    <a:pt x="3429" y="21884"/>
                  </a:moveTo>
                  <a:cubicBezTo>
                    <a:pt x="36894" y="59215"/>
                    <a:pt x="62230" y="103087"/>
                    <a:pt x="77851" y="150725"/>
                  </a:cubicBezTo>
                  <a:cubicBezTo>
                    <a:pt x="82931" y="166155"/>
                    <a:pt x="107442" y="159805"/>
                    <a:pt x="102363" y="144375"/>
                  </a:cubicBezTo>
                  <a:cubicBezTo>
                    <a:pt x="85408" y="92477"/>
                    <a:pt x="57786" y="44687"/>
                    <a:pt x="21337" y="4040"/>
                  </a:cubicBezTo>
                  <a:cubicBezTo>
                    <a:pt x="10414" y="-8089"/>
                    <a:pt x="-7556" y="9819"/>
                    <a:pt x="3429" y="21884"/>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3"/>
            <p:cNvSpPr/>
            <p:nvPr/>
          </p:nvSpPr>
          <p:spPr>
            <a:xfrm>
              <a:off x="5990784" y="869828"/>
              <a:ext cx="161378" cy="160747"/>
            </a:xfrm>
            <a:custGeom>
              <a:rect b="b" l="l" r="r" t="t"/>
              <a:pathLst>
                <a:path extrusionOk="0" h="214329" w="215171">
                  <a:moveTo>
                    <a:pt x="588" y="167379"/>
                  </a:moveTo>
                  <a:cubicBezTo>
                    <a:pt x="19638" y="198685"/>
                    <a:pt x="157432" y="239071"/>
                    <a:pt x="202644" y="194684"/>
                  </a:cubicBezTo>
                  <a:cubicBezTo>
                    <a:pt x="237062" y="156013"/>
                    <a:pt x="194136" y="106292"/>
                    <a:pt x="151400" y="101403"/>
                  </a:cubicBezTo>
                  <a:cubicBezTo>
                    <a:pt x="185563" y="-77985"/>
                    <a:pt x="-12112" y="3740"/>
                    <a:pt x="588" y="16737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3"/>
            <p:cNvSpPr/>
            <p:nvPr/>
          </p:nvSpPr>
          <p:spPr>
            <a:xfrm>
              <a:off x="5479529" y="4258232"/>
              <a:ext cx="173810" cy="93871"/>
            </a:xfrm>
            <a:custGeom>
              <a:rect b="b" l="l" r="r" t="t"/>
              <a:pathLst>
                <a:path extrusionOk="0" h="125161" w="231747">
                  <a:moveTo>
                    <a:pt x="56531" y="31006"/>
                  </a:moveTo>
                  <a:cubicBezTo>
                    <a:pt x="78883" y="146894"/>
                    <a:pt x="96791" y="146259"/>
                    <a:pt x="148479" y="43072"/>
                  </a:cubicBezTo>
                  <a:cubicBezTo>
                    <a:pt x="208868" y="287928"/>
                    <a:pt x="277004" y="-112821"/>
                    <a:pt x="191405" y="88728"/>
                  </a:cubicBezTo>
                  <a:cubicBezTo>
                    <a:pt x="151591" y="-23540"/>
                    <a:pt x="146955" y="-2014"/>
                    <a:pt x="95203" y="89680"/>
                  </a:cubicBezTo>
                  <a:cubicBezTo>
                    <a:pt x="78503" y="67455"/>
                    <a:pt x="89805" y="-8490"/>
                    <a:pt x="55452" y="780"/>
                  </a:cubicBezTo>
                  <a:cubicBezTo>
                    <a:pt x="-13319" y="56915"/>
                    <a:pt x="-23859" y="150577"/>
                    <a:pt x="56531" y="3100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3"/>
            <p:cNvSpPr/>
            <p:nvPr/>
          </p:nvSpPr>
          <p:spPr>
            <a:xfrm>
              <a:off x="7836960" y="4362626"/>
              <a:ext cx="124746" cy="71164"/>
            </a:xfrm>
            <a:custGeom>
              <a:rect b="b" l="l" r="r" t="t"/>
              <a:pathLst>
                <a:path extrusionOk="0" h="94885" w="166328">
                  <a:moveTo>
                    <a:pt x="144869" y="2876"/>
                  </a:moveTo>
                  <a:cubicBezTo>
                    <a:pt x="104927" y="34061"/>
                    <a:pt x="58953" y="56610"/>
                    <a:pt x="9804" y="69106"/>
                  </a:cubicBezTo>
                  <a:cubicBezTo>
                    <a:pt x="-6071" y="73107"/>
                    <a:pt x="-1372" y="98253"/>
                    <a:pt x="14630" y="94506"/>
                  </a:cubicBezTo>
                  <a:cubicBezTo>
                    <a:pt x="68097" y="80841"/>
                    <a:pt x="118135" y="56190"/>
                    <a:pt x="161569" y="22117"/>
                  </a:cubicBezTo>
                  <a:cubicBezTo>
                    <a:pt x="174713" y="11956"/>
                    <a:pt x="157823" y="-7284"/>
                    <a:pt x="144869" y="287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3"/>
            <p:cNvSpPr/>
            <p:nvPr/>
          </p:nvSpPr>
          <p:spPr>
            <a:xfrm>
              <a:off x="8196538" y="3523820"/>
              <a:ext cx="171662" cy="89628"/>
            </a:xfrm>
            <a:custGeom>
              <a:rect b="b" l="l" r="r" t="t"/>
              <a:pathLst>
                <a:path extrusionOk="0" h="119504" w="228883">
                  <a:moveTo>
                    <a:pt x="181241" y="82488"/>
                  </a:moveTo>
                  <a:cubicBezTo>
                    <a:pt x="135965" y="-30479"/>
                    <a:pt x="117741" y="-26351"/>
                    <a:pt x="85991" y="88330"/>
                  </a:cubicBezTo>
                  <a:cubicBezTo>
                    <a:pt x="-23102" y="-147890"/>
                    <a:pt x="-13704" y="271337"/>
                    <a:pt x="33540" y="50230"/>
                  </a:cubicBezTo>
                  <a:cubicBezTo>
                    <a:pt x="95834" y="156211"/>
                    <a:pt x="96596" y="133415"/>
                    <a:pt x="130822" y="30481"/>
                  </a:cubicBezTo>
                  <a:cubicBezTo>
                    <a:pt x="152031" y="49531"/>
                    <a:pt x="155460" y="128906"/>
                    <a:pt x="188480" y="113031"/>
                  </a:cubicBezTo>
                  <a:cubicBezTo>
                    <a:pt x="247281" y="42673"/>
                    <a:pt x="239344" y="-54291"/>
                    <a:pt x="181241" y="8248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3"/>
            <p:cNvSpPr/>
            <p:nvPr/>
          </p:nvSpPr>
          <p:spPr>
            <a:xfrm>
              <a:off x="8215883" y="4189000"/>
              <a:ext cx="136160" cy="174926"/>
            </a:xfrm>
            <a:custGeom>
              <a:rect b="b" l="l" r="r" t="t"/>
              <a:pathLst>
                <a:path extrusionOk="0" h="233235" w="181546">
                  <a:moveTo>
                    <a:pt x="181546" y="233235"/>
                  </a:moveTo>
                  <a:lnTo>
                    <a:pt x="172910" y="0"/>
                  </a:lnTo>
                  <a:lnTo>
                    <a:pt x="0" y="143764"/>
                  </a:lnTo>
                  <a:lnTo>
                    <a:pt x="181546" y="233235"/>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3"/>
            <p:cNvSpPr/>
            <p:nvPr/>
          </p:nvSpPr>
          <p:spPr>
            <a:xfrm>
              <a:off x="7666971" y="1036875"/>
              <a:ext cx="198988" cy="207495"/>
            </a:xfrm>
            <a:custGeom>
              <a:rect b="b" l="l" r="r" t="t"/>
              <a:pathLst>
                <a:path extrusionOk="0" h="276660" w="265317">
                  <a:moveTo>
                    <a:pt x="181911" y="175282"/>
                  </a:moveTo>
                  <a:cubicBezTo>
                    <a:pt x="282241" y="158200"/>
                    <a:pt x="300084" y="149882"/>
                    <a:pt x="191055" y="114512"/>
                  </a:cubicBezTo>
                  <a:cubicBezTo>
                    <a:pt x="203755" y="-42269"/>
                    <a:pt x="188642" y="-21632"/>
                    <a:pt x="92185" y="77936"/>
                  </a:cubicBezTo>
                  <a:cubicBezTo>
                    <a:pt x="74405" y="76666"/>
                    <a:pt x="-6430" y="25422"/>
                    <a:pt x="3285" y="66125"/>
                  </a:cubicBezTo>
                  <a:cubicBezTo>
                    <a:pt x="17382" y="88350"/>
                    <a:pt x="31416" y="110575"/>
                    <a:pt x="45449" y="132800"/>
                  </a:cubicBezTo>
                  <a:cubicBezTo>
                    <a:pt x="-20845" y="216049"/>
                    <a:pt x="-20591" y="229828"/>
                    <a:pt x="86216" y="197253"/>
                  </a:cubicBezTo>
                  <a:cubicBezTo>
                    <a:pt x="155622" y="317522"/>
                    <a:pt x="152003" y="293900"/>
                    <a:pt x="181911" y="1752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3"/>
            <p:cNvSpPr/>
            <p:nvPr/>
          </p:nvSpPr>
          <p:spPr>
            <a:xfrm>
              <a:off x="7620577" y="2529160"/>
              <a:ext cx="86891" cy="84945"/>
            </a:xfrm>
            <a:custGeom>
              <a:rect b="b" l="l" r="r" t="t"/>
              <a:pathLst>
                <a:path extrusionOk="0" h="113260" w="115855">
                  <a:moveTo>
                    <a:pt x="563" y="69995"/>
                  </a:moveTo>
                  <a:cubicBezTo>
                    <a:pt x="1389" y="77722"/>
                    <a:pt x="3993" y="85152"/>
                    <a:pt x="8184" y="91712"/>
                  </a:cubicBezTo>
                  <a:cubicBezTo>
                    <a:pt x="40696" y="144416"/>
                    <a:pt x="139565" y="91140"/>
                    <a:pt x="110609" y="31640"/>
                  </a:cubicBezTo>
                  <a:cubicBezTo>
                    <a:pt x="83685" y="-31098"/>
                    <a:pt x="-8009" y="8844"/>
                    <a:pt x="563" y="69995"/>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3"/>
            <p:cNvSpPr/>
            <p:nvPr/>
          </p:nvSpPr>
          <p:spPr>
            <a:xfrm>
              <a:off x="7738130" y="2071507"/>
              <a:ext cx="83885" cy="92922"/>
            </a:xfrm>
            <a:custGeom>
              <a:rect b="b" l="l" r="r" t="t"/>
              <a:pathLst>
                <a:path extrusionOk="0" h="123896" w="111847">
                  <a:moveTo>
                    <a:pt x="93445" y="35736"/>
                  </a:moveTo>
                  <a:cubicBezTo>
                    <a:pt x="114590" y="38847"/>
                    <a:pt x="119289" y="5954"/>
                    <a:pt x="98144" y="2843"/>
                  </a:cubicBezTo>
                  <a:cubicBezTo>
                    <a:pt x="76998" y="-269"/>
                    <a:pt x="53694" y="-2809"/>
                    <a:pt x="33564" y="6462"/>
                  </a:cubicBezTo>
                  <a:cubicBezTo>
                    <a:pt x="-33746" y="37069"/>
                    <a:pt x="10323" y="133145"/>
                    <a:pt x="76681" y="123175"/>
                  </a:cubicBezTo>
                  <a:cubicBezTo>
                    <a:pt x="98017" y="120826"/>
                    <a:pt x="93825" y="87615"/>
                    <a:pt x="72426" y="90219"/>
                  </a:cubicBezTo>
                  <a:cubicBezTo>
                    <a:pt x="2894" y="82281"/>
                    <a:pt x="33882" y="14908"/>
                    <a:pt x="93445" y="3573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3"/>
            <p:cNvSpPr/>
            <p:nvPr/>
          </p:nvSpPr>
          <p:spPr>
            <a:xfrm>
              <a:off x="8796581" y="3366409"/>
              <a:ext cx="129025" cy="216359"/>
            </a:xfrm>
            <a:custGeom>
              <a:rect b="b" l="l" r="r" t="t"/>
              <a:pathLst>
                <a:path extrusionOk="0" h="288479" w="172033">
                  <a:moveTo>
                    <a:pt x="63175" y="190896"/>
                  </a:moveTo>
                  <a:cubicBezTo>
                    <a:pt x="43554" y="175866"/>
                    <a:pt x="31869" y="152727"/>
                    <a:pt x="31425" y="128032"/>
                  </a:cubicBezTo>
                  <a:cubicBezTo>
                    <a:pt x="65270" y="155273"/>
                    <a:pt x="139757" y="147082"/>
                    <a:pt x="136518" y="93233"/>
                  </a:cubicBezTo>
                  <a:cubicBezTo>
                    <a:pt x="123818" y="40084"/>
                    <a:pt x="40061" y="53165"/>
                    <a:pt x="23361" y="97933"/>
                  </a:cubicBezTo>
                  <a:cubicBezTo>
                    <a:pt x="-1595" y="61166"/>
                    <a:pt x="31362" y="5413"/>
                    <a:pt x="76574" y="16271"/>
                  </a:cubicBezTo>
                  <a:cubicBezTo>
                    <a:pt x="80574" y="16722"/>
                    <a:pt x="84194" y="13909"/>
                    <a:pt x="84765" y="9921"/>
                  </a:cubicBezTo>
                  <a:cubicBezTo>
                    <a:pt x="32187" y="-32433"/>
                    <a:pt x="-31821" y="71834"/>
                    <a:pt x="17963" y="115649"/>
                  </a:cubicBezTo>
                  <a:cubicBezTo>
                    <a:pt x="12184" y="148606"/>
                    <a:pt x="28504" y="183403"/>
                    <a:pt x="54920" y="203533"/>
                  </a:cubicBezTo>
                  <a:cubicBezTo>
                    <a:pt x="31616" y="223853"/>
                    <a:pt x="97211" y="320881"/>
                    <a:pt x="98799" y="277383"/>
                  </a:cubicBezTo>
                  <a:cubicBezTo>
                    <a:pt x="81463" y="260683"/>
                    <a:pt x="59682" y="238268"/>
                    <a:pt x="67049" y="212106"/>
                  </a:cubicBezTo>
                  <a:cubicBezTo>
                    <a:pt x="223322" y="298910"/>
                    <a:pt x="190874" y="97869"/>
                    <a:pt x="63175" y="190896"/>
                  </a:cubicBezTo>
                  <a:close/>
                  <a:moveTo>
                    <a:pt x="103053" y="184546"/>
                  </a:moveTo>
                  <a:cubicBezTo>
                    <a:pt x="211003" y="174323"/>
                    <a:pt x="147503" y="254396"/>
                    <a:pt x="75240" y="199278"/>
                  </a:cubicBezTo>
                  <a:cubicBezTo>
                    <a:pt x="82860" y="191855"/>
                    <a:pt x="92512" y="186896"/>
                    <a:pt x="102990" y="185054"/>
                  </a:cubicBezTo>
                  <a:close/>
                  <a:moveTo>
                    <a:pt x="79749" y="73421"/>
                  </a:moveTo>
                  <a:cubicBezTo>
                    <a:pt x="178555" y="79771"/>
                    <a:pt x="83241" y="165623"/>
                    <a:pt x="34156" y="110887"/>
                  </a:cubicBezTo>
                  <a:cubicBezTo>
                    <a:pt x="40759" y="90655"/>
                    <a:pt x="58540" y="76114"/>
                    <a:pt x="79685" y="7361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3"/>
            <p:cNvSpPr/>
            <p:nvPr/>
          </p:nvSpPr>
          <p:spPr>
            <a:xfrm>
              <a:off x="8916438" y="335761"/>
              <a:ext cx="96717" cy="94832"/>
            </a:xfrm>
            <a:custGeom>
              <a:rect b="b" l="l" r="r" t="t"/>
              <a:pathLst>
                <a:path extrusionOk="0" h="126442" w="128956">
                  <a:moveTo>
                    <a:pt x="128409" y="72193"/>
                  </a:moveTo>
                  <a:cubicBezTo>
                    <a:pt x="133617" y="50730"/>
                    <a:pt x="100025" y="42983"/>
                    <a:pt x="94946" y="64636"/>
                  </a:cubicBezTo>
                  <a:cubicBezTo>
                    <a:pt x="62560" y="129216"/>
                    <a:pt x="8268" y="75241"/>
                    <a:pt x="49543" y="24885"/>
                  </a:cubicBezTo>
                  <a:cubicBezTo>
                    <a:pt x="60084" y="5835"/>
                    <a:pt x="29858" y="-10738"/>
                    <a:pt x="19317" y="8693"/>
                  </a:cubicBezTo>
                  <a:cubicBezTo>
                    <a:pt x="8776" y="28124"/>
                    <a:pt x="-1828" y="49587"/>
                    <a:pt x="267" y="72574"/>
                  </a:cubicBezTo>
                  <a:cubicBezTo>
                    <a:pt x="5728" y="148710"/>
                    <a:pt x="114440" y="140074"/>
                    <a:pt x="128409" y="721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3"/>
            <p:cNvSpPr/>
            <p:nvPr/>
          </p:nvSpPr>
          <p:spPr>
            <a:xfrm>
              <a:off x="8913191" y="3120302"/>
              <a:ext cx="71666" cy="124037"/>
            </a:xfrm>
            <a:custGeom>
              <a:rect b="b" l="l" r="r" t="t"/>
              <a:pathLst>
                <a:path extrusionOk="0" h="165382" w="95555">
                  <a:moveTo>
                    <a:pt x="21995" y="160835"/>
                  </a:moveTo>
                  <a:cubicBezTo>
                    <a:pt x="56285" y="117782"/>
                    <a:pt x="81176" y="68030"/>
                    <a:pt x="95083" y="14785"/>
                  </a:cubicBezTo>
                  <a:cubicBezTo>
                    <a:pt x="99274" y="-1090"/>
                    <a:pt x="74319" y="-6233"/>
                    <a:pt x="70191" y="9642"/>
                  </a:cubicBezTo>
                  <a:cubicBezTo>
                    <a:pt x="57364" y="58556"/>
                    <a:pt x="34440" y="104250"/>
                    <a:pt x="2945" y="143817"/>
                  </a:cubicBezTo>
                  <a:cubicBezTo>
                    <a:pt x="-7279" y="156581"/>
                    <a:pt x="11581" y="173662"/>
                    <a:pt x="21995" y="160835"/>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3"/>
            <p:cNvSpPr/>
            <p:nvPr/>
          </p:nvSpPr>
          <p:spPr>
            <a:xfrm>
              <a:off x="7415498" y="0"/>
              <a:ext cx="136112" cy="136397"/>
            </a:xfrm>
            <a:custGeom>
              <a:rect b="b" l="l" r="r" t="t"/>
              <a:pathLst>
                <a:path extrusionOk="0" h="181863" w="181482">
                  <a:moveTo>
                    <a:pt x="66421" y="181864"/>
                  </a:moveTo>
                  <a:lnTo>
                    <a:pt x="181483" y="0"/>
                  </a:lnTo>
                  <a:lnTo>
                    <a:pt x="0" y="0"/>
                  </a:lnTo>
                  <a:lnTo>
                    <a:pt x="66421" y="181864"/>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3"/>
            <p:cNvSpPr/>
            <p:nvPr/>
          </p:nvSpPr>
          <p:spPr>
            <a:xfrm>
              <a:off x="6843027" y="301136"/>
              <a:ext cx="114216" cy="97250"/>
            </a:xfrm>
            <a:custGeom>
              <a:rect b="b" l="l" r="r" t="t"/>
              <a:pathLst>
                <a:path extrusionOk="0" h="129667" w="152288">
                  <a:moveTo>
                    <a:pt x="24345" y="124582"/>
                  </a:moveTo>
                  <a:cubicBezTo>
                    <a:pt x="57238" y="83585"/>
                    <a:pt x="98322" y="49892"/>
                    <a:pt x="144995" y="25649"/>
                  </a:cubicBezTo>
                  <a:cubicBezTo>
                    <a:pt x="160108" y="17839"/>
                    <a:pt x="149376" y="-6101"/>
                    <a:pt x="134200" y="1456"/>
                  </a:cubicBezTo>
                  <a:cubicBezTo>
                    <a:pt x="83463" y="27919"/>
                    <a:pt x="38759" y="64686"/>
                    <a:pt x="3009" y="109406"/>
                  </a:cubicBezTo>
                  <a:cubicBezTo>
                    <a:pt x="-7913" y="122423"/>
                    <a:pt x="13613" y="137854"/>
                    <a:pt x="24345" y="1245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3"/>
            <p:cNvSpPr/>
            <p:nvPr/>
          </p:nvSpPr>
          <p:spPr>
            <a:xfrm>
              <a:off x="8014160" y="179221"/>
              <a:ext cx="116924" cy="81130"/>
            </a:xfrm>
            <a:custGeom>
              <a:rect b="b" l="l" r="r" t="t"/>
              <a:pathLst>
                <a:path extrusionOk="0" h="108174" w="155898">
                  <a:moveTo>
                    <a:pt x="147553" y="83301"/>
                  </a:moveTo>
                  <a:cubicBezTo>
                    <a:pt x="100754" y="65702"/>
                    <a:pt x="58145" y="38612"/>
                    <a:pt x="22331" y="3735"/>
                  </a:cubicBezTo>
                  <a:cubicBezTo>
                    <a:pt x="10774" y="-7568"/>
                    <a:pt x="-7958" y="9323"/>
                    <a:pt x="3662" y="20690"/>
                  </a:cubicBezTo>
                  <a:cubicBezTo>
                    <a:pt x="42588" y="58705"/>
                    <a:pt x="89006" y="88202"/>
                    <a:pt x="139997" y="107304"/>
                  </a:cubicBezTo>
                  <a:cubicBezTo>
                    <a:pt x="155300" y="113019"/>
                    <a:pt x="162793" y="88952"/>
                    <a:pt x="147553" y="83301"/>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3"/>
            <p:cNvSpPr/>
            <p:nvPr/>
          </p:nvSpPr>
          <p:spPr>
            <a:xfrm>
              <a:off x="6918128" y="3147914"/>
              <a:ext cx="85021" cy="116517"/>
            </a:xfrm>
            <a:custGeom>
              <a:rect b="b" l="l" r="r" t="t"/>
              <a:pathLst>
                <a:path extrusionOk="0" h="155356" w="113362">
                  <a:moveTo>
                    <a:pt x="88167" y="147260"/>
                  </a:moveTo>
                  <a:cubicBezTo>
                    <a:pt x="94517" y="162437"/>
                    <a:pt x="118520" y="154309"/>
                    <a:pt x="112360" y="139069"/>
                  </a:cubicBezTo>
                  <a:cubicBezTo>
                    <a:pt x="91596" y="88021"/>
                    <a:pt x="60354" y="41851"/>
                    <a:pt x="20794" y="3497"/>
                  </a:cubicBezTo>
                  <a:cubicBezTo>
                    <a:pt x="8983" y="-7934"/>
                    <a:pt x="-7781" y="11371"/>
                    <a:pt x="4030" y="22547"/>
                  </a:cubicBezTo>
                  <a:cubicBezTo>
                    <a:pt x="40415" y="57833"/>
                    <a:pt x="69054" y="100309"/>
                    <a:pt x="88167" y="14726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3"/>
            <p:cNvSpPr/>
            <p:nvPr/>
          </p:nvSpPr>
          <p:spPr>
            <a:xfrm>
              <a:off x="8372931" y="1025625"/>
              <a:ext cx="66883" cy="134880"/>
            </a:xfrm>
            <a:custGeom>
              <a:rect b="b" l="l" r="r" t="t"/>
              <a:pathLst>
                <a:path extrusionOk="0" h="179840" w="89177">
                  <a:moveTo>
                    <a:pt x="88926" y="165326"/>
                  </a:moveTo>
                  <a:cubicBezTo>
                    <a:pt x="78575" y="108132"/>
                    <a:pt x="56414" y="53718"/>
                    <a:pt x="23902" y="5560"/>
                  </a:cubicBezTo>
                  <a:cubicBezTo>
                    <a:pt x="14250" y="-8791"/>
                    <a:pt x="-7213" y="7529"/>
                    <a:pt x="2439" y="21880"/>
                  </a:cubicBezTo>
                  <a:cubicBezTo>
                    <a:pt x="32347" y="66095"/>
                    <a:pt x="52668" y="116050"/>
                    <a:pt x="62193" y="168565"/>
                  </a:cubicBezTo>
                  <a:cubicBezTo>
                    <a:pt x="65304" y="185519"/>
                    <a:pt x="92037" y="182471"/>
                    <a:pt x="88926" y="1653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3"/>
            <p:cNvSpPr/>
            <p:nvPr/>
          </p:nvSpPr>
          <p:spPr>
            <a:xfrm>
              <a:off x="8413718" y="2380690"/>
              <a:ext cx="103058" cy="85739"/>
            </a:xfrm>
            <a:custGeom>
              <a:rect b="b" l="l" r="r" t="t"/>
              <a:pathLst>
                <a:path extrusionOk="0" h="114319" w="137411">
                  <a:moveTo>
                    <a:pt x="102107" y="90598"/>
                  </a:moveTo>
                  <a:cubicBezTo>
                    <a:pt x="106489" y="113077"/>
                    <a:pt x="141414" y="106155"/>
                    <a:pt x="137032" y="83676"/>
                  </a:cubicBezTo>
                  <a:cubicBezTo>
                    <a:pt x="132651" y="61197"/>
                    <a:pt x="127000" y="37004"/>
                    <a:pt x="110490" y="19795"/>
                  </a:cubicBezTo>
                  <a:cubicBezTo>
                    <a:pt x="55689" y="-37355"/>
                    <a:pt x="-25718" y="41131"/>
                    <a:pt x="7874" y="104695"/>
                  </a:cubicBezTo>
                  <a:cubicBezTo>
                    <a:pt x="17843" y="125332"/>
                    <a:pt x="49847" y="109394"/>
                    <a:pt x="39624" y="88693"/>
                  </a:cubicBezTo>
                  <a:cubicBezTo>
                    <a:pt x="23050" y="15668"/>
                    <a:pt x="102044" y="23097"/>
                    <a:pt x="102107" y="9059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3"/>
            <p:cNvSpPr/>
            <p:nvPr/>
          </p:nvSpPr>
          <p:spPr>
            <a:xfrm>
              <a:off x="7452502" y="1716173"/>
              <a:ext cx="54757" cy="133519"/>
            </a:xfrm>
            <a:custGeom>
              <a:rect b="b" l="l" r="r" t="t"/>
              <a:pathLst>
                <a:path extrusionOk="0" h="178025" w="73009">
                  <a:moveTo>
                    <a:pt x="49341" y="6279"/>
                  </a:moveTo>
                  <a:cubicBezTo>
                    <a:pt x="22100" y="55205"/>
                    <a:pt x="5272" y="109269"/>
                    <a:pt x="65" y="165029"/>
                  </a:cubicBezTo>
                  <a:cubicBezTo>
                    <a:pt x="-1459" y="181666"/>
                    <a:pt x="24449" y="182682"/>
                    <a:pt x="25973" y="166045"/>
                  </a:cubicBezTo>
                  <a:cubicBezTo>
                    <a:pt x="30799" y="114895"/>
                    <a:pt x="46229" y="65308"/>
                    <a:pt x="71249" y="20439"/>
                  </a:cubicBezTo>
                  <a:cubicBezTo>
                    <a:pt x="79313" y="5707"/>
                    <a:pt x="57532" y="-8580"/>
                    <a:pt x="49341" y="627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3"/>
            <p:cNvSpPr/>
            <p:nvPr/>
          </p:nvSpPr>
          <p:spPr>
            <a:xfrm>
              <a:off x="1618242" y="3603015"/>
              <a:ext cx="77546" cy="127963"/>
            </a:xfrm>
            <a:custGeom>
              <a:rect b="b" l="l" r="r" t="t"/>
              <a:pathLst>
                <a:path extrusionOk="0" h="170617" w="103395">
                  <a:moveTo>
                    <a:pt x="80782" y="4517"/>
                  </a:moveTo>
                  <a:cubicBezTo>
                    <a:pt x="43920" y="48523"/>
                    <a:pt x="16609" y="99704"/>
                    <a:pt x="582" y="154822"/>
                  </a:cubicBezTo>
                  <a:cubicBezTo>
                    <a:pt x="-4181" y="171269"/>
                    <a:pt x="21727" y="177238"/>
                    <a:pt x="26490" y="161172"/>
                  </a:cubicBezTo>
                  <a:cubicBezTo>
                    <a:pt x="41215" y="110550"/>
                    <a:pt x="66298" y="63541"/>
                    <a:pt x="100150" y="23123"/>
                  </a:cubicBezTo>
                  <a:cubicBezTo>
                    <a:pt x="111072" y="9788"/>
                    <a:pt x="91831" y="-8627"/>
                    <a:pt x="80782" y="451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3"/>
            <p:cNvSpPr/>
            <p:nvPr/>
          </p:nvSpPr>
          <p:spPr>
            <a:xfrm>
              <a:off x="4796075" y="2424160"/>
              <a:ext cx="173354" cy="166354"/>
            </a:xfrm>
            <a:custGeom>
              <a:rect b="b" l="l" r="r" t="t"/>
              <a:pathLst>
                <a:path extrusionOk="0" h="221805" w="231139">
                  <a:moveTo>
                    <a:pt x="0" y="221805"/>
                  </a:moveTo>
                  <a:lnTo>
                    <a:pt x="231140" y="171577"/>
                  </a:lnTo>
                  <a:lnTo>
                    <a:pt x="105092" y="0"/>
                  </a:lnTo>
                  <a:lnTo>
                    <a:pt x="0" y="221805"/>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3"/>
            <p:cNvSpPr/>
            <p:nvPr/>
          </p:nvSpPr>
          <p:spPr>
            <a:xfrm>
              <a:off x="1433500" y="2031271"/>
              <a:ext cx="131833" cy="76128"/>
            </a:xfrm>
            <a:custGeom>
              <a:rect b="b" l="l" r="r" t="t"/>
              <a:pathLst>
                <a:path extrusionOk="0" h="101504" w="175778">
                  <a:moveTo>
                    <a:pt x="165561" y="74462"/>
                  </a:moveTo>
                  <a:cubicBezTo>
                    <a:pt x="113580" y="60835"/>
                    <a:pt x="65009" y="36527"/>
                    <a:pt x="22940" y="3088"/>
                  </a:cubicBezTo>
                  <a:cubicBezTo>
                    <a:pt x="9351" y="-7707"/>
                    <a:pt x="-8810" y="12422"/>
                    <a:pt x="4843" y="23281"/>
                  </a:cubicBezTo>
                  <a:cubicBezTo>
                    <a:pt x="50620" y="59711"/>
                    <a:pt x="103503" y="86184"/>
                    <a:pt x="160100" y="101005"/>
                  </a:cubicBezTo>
                  <a:cubicBezTo>
                    <a:pt x="176928" y="105450"/>
                    <a:pt x="182389" y="78907"/>
                    <a:pt x="165561" y="7446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3"/>
            <p:cNvSpPr/>
            <p:nvPr/>
          </p:nvSpPr>
          <p:spPr>
            <a:xfrm>
              <a:off x="0" y="4946995"/>
              <a:ext cx="161529" cy="114303"/>
            </a:xfrm>
            <a:custGeom>
              <a:rect b="b" l="l" r="r" t="t"/>
              <a:pathLst>
                <a:path extrusionOk="0" h="152404" w="215372">
                  <a:moveTo>
                    <a:pt x="0" y="152404"/>
                  </a:moveTo>
                  <a:cubicBezTo>
                    <a:pt x="7081" y="150562"/>
                    <a:pt x="13729" y="147387"/>
                    <a:pt x="19558" y="142943"/>
                  </a:cubicBezTo>
                  <a:cubicBezTo>
                    <a:pt x="52705" y="155643"/>
                    <a:pt x="92456" y="145991"/>
                    <a:pt x="118872" y="122623"/>
                  </a:cubicBezTo>
                  <a:cubicBezTo>
                    <a:pt x="135192" y="151198"/>
                    <a:pt x="250000" y="103001"/>
                    <a:pt x="204978" y="92270"/>
                  </a:cubicBezTo>
                  <a:cubicBezTo>
                    <a:pt x="184023" y="106874"/>
                    <a:pt x="156083" y="124909"/>
                    <a:pt x="130429" y="111320"/>
                  </a:cubicBezTo>
                  <a:cubicBezTo>
                    <a:pt x="253429" y="-33079"/>
                    <a:pt x="37084" y="-41080"/>
                    <a:pt x="107506" y="111320"/>
                  </a:cubicBezTo>
                  <a:cubicBezTo>
                    <a:pt x="87701" y="128528"/>
                    <a:pt x="61166" y="135767"/>
                    <a:pt x="35370" y="131068"/>
                  </a:cubicBezTo>
                  <a:cubicBezTo>
                    <a:pt x="70803" y="101477"/>
                    <a:pt x="77534" y="22102"/>
                    <a:pt x="21019" y="14292"/>
                  </a:cubicBezTo>
                  <a:cubicBezTo>
                    <a:pt x="13602" y="14737"/>
                    <a:pt x="6396" y="16895"/>
                    <a:pt x="0" y="20705"/>
                  </a:cubicBezTo>
                  <a:lnTo>
                    <a:pt x="0" y="42803"/>
                  </a:lnTo>
                  <a:cubicBezTo>
                    <a:pt x="30671" y="-4251"/>
                    <a:pt x="77470" y="90682"/>
                    <a:pt x="18225" y="125353"/>
                  </a:cubicBezTo>
                  <a:cubicBezTo>
                    <a:pt x="11063" y="121543"/>
                    <a:pt x="4840" y="116146"/>
                    <a:pt x="0" y="109605"/>
                  </a:cubicBezTo>
                  <a:lnTo>
                    <a:pt x="0" y="132148"/>
                  </a:lnTo>
                  <a:lnTo>
                    <a:pt x="2286" y="133736"/>
                  </a:lnTo>
                  <a:lnTo>
                    <a:pt x="0" y="134624"/>
                  </a:lnTo>
                  <a:close/>
                  <a:moveTo>
                    <a:pt x="118872" y="100969"/>
                  </a:moveTo>
                  <a:cubicBezTo>
                    <a:pt x="112507" y="91444"/>
                    <a:pt x="109184" y="80268"/>
                    <a:pt x="109347" y="68838"/>
                  </a:cubicBezTo>
                  <a:cubicBezTo>
                    <a:pt x="121095" y="-45526"/>
                    <a:pt x="191516" y="37151"/>
                    <a:pt x="118872" y="1009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3"/>
            <p:cNvSpPr/>
            <p:nvPr/>
          </p:nvSpPr>
          <p:spPr>
            <a:xfrm>
              <a:off x="0" y="1738264"/>
              <a:ext cx="90011" cy="151543"/>
            </a:xfrm>
            <a:custGeom>
              <a:rect b="b" l="l" r="r" t="t"/>
              <a:pathLst>
                <a:path extrusionOk="0" h="202057" w="120014">
                  <a:moveTo>
                    <a:pt x="52134" y="202057"/>
                  </a:moveTo>
                  <a:lnTo>
                    <a:pt x="120015" y="0"/>
                  </a:lnTo>
                  <a:lnTo>
                    <a:pt x="0" y="20701"/>
                  </a:lnTo>
                  <a:lnTo>
                    <a:pt x="0" y="154115"/>
                  </a:lnTo>
                  <a:lnTo>
                    <a:pt x="52134" y="202057"/>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3"/>
            <p:cNvSpPr/>
            <p:nvPr/>
          </p:nvSpPr>
          <p:spPr>
            <a:xfrm>
              <a:off x="8966018" y="873755"/>
              <a:ext cx="177981" cy="205109"/>
            </a:xfrm>
            <a:custGeom>
              <a:rect b="b" l="l" r="r" t="t"/>
              <a:pathLst>
                <a:path extrusionOk="0" h="273478" w="237308">
                  <a:moveTo>
                    <a:pt x="197239" y="92293"/>
                  </a:moveTo>
                  <a:cubicBezTo>
                    <a:pt x="197239" y="74195"/>
                    <a:pt x="242769" y="-11784"/>
                    <a:pt x="202256" y="1361"/>
                  </a:cubicBezTo>
                  <a:lnTo>
                    <a:pt x="137994" y="49303"/>
                  </a:lnTo>
                  <a:cubicBezTo>
                    <a:pt x="48396" y="-11339"/>
                    <a:pt x="34490" y="-10069"/>
                    <a:pt x="75827" y="95658"/>
                  </a:cubicBezTo>
                  <a:cubicBezTo>
                    <a:pt x="-40568" y="175351"/>
                    <a:pt x="-16946" y="169826"/>
                    <a:pt x="105609" y="190908"/>
                  </a:cubicBezTo>
                  <a:cubicBezTo>
                    <a:pt x="131009" y="291238"/>
                    <a:pt x="140407" y="308701"/>
                    <a:pt x="167966" y="195417"/>
                  </a:cubicBezTo>
                  <a:cubicBezTo>
                    <a:pt x="196859" y="195417"/>
                    <a:pt x="219719" y="195417"/>
                    <a:pt x="237308" y="194020"/>
                  </a:cubicBezTo>
                  <a:lnTo>
                    <a:pt x="237308" y="125821"/>
                  </a:lnTo>
                  <a:cubicBezTo>
                    <a:pt x="225752" y="116042"/>
                    <a:pt x="212352" y="104993"/>
                    <a:pt x="197239" y="922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3"/>
            <p:cNvSpPr/>
            <p:nvPr/>
          </p:nvSpPr>
          <p:spPr>
            <a:xfrm>
              <a:off x="6490716" y="5004053"/>
              <a:ext cx="142588" cy="139446"/>
            </a:xfrm>
            <a:custGeom>
              <a:rect b="b" l="l" r="r" t="t"/>
              <a:pathLst>
                <a:path extrusionOk="0" h="185928" w="190118">
                  <a:moveTo>
                    <a:pt x="186817" y="0"/>
                  </a:moveTo>
                  <a:lnTo>
                    <a:pt x="0" y="149352"/>
                  </a:lnTo>
                  <a:lnTo>
                    <a:pt x="70803" y="185928"/>
                  </a:lnTo>
                  <a:lnTo>
                    <a:pt x="190119" y="185928"/>
                  </a:lnTo>
                  <a:lnTo>
                    <a:pt x="186817" y="0"/>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3"/>
            <p:cNvSpPr/>
            <p:nvPr/>
          </p:nvSpPr>
          <p:spPr>
            <a:xfrm>
              <a:off x="703926" y="3903473"/>
              <a:ext cx="166927" cy="163702"/>
            </a:xfrm>
            <a:custGeom>
              <a:rect b="b" l="l" r="r" t="t"/>
              <a:pathLst>
                <a:path extrusionOk="0" h="218269" w="222569">
                  <a:moveTo>
                    <a:pt x="156362" y="218270"/>
                  </a:moveTo>
                  <a:cubicBezTo>
                    <a:pt x="190461" y="202966"/>
                    <a:pt x="248754" y="68346"/>
                    <a:pt x="209448" y="16911"/>
                  </a:cubicBezTo>
                  <a:cubicBezTo>
                    <a:pt x="174523" y="-22840"/>
                    <a:pt x="118706" y="14435"/>
                    <a:pt x="108419" y="57170"/>
                  </a:cubicBezTo>
                  <a:cubicBezTo>
                    <a:pt x="-69127" y="-297"/>
                    <a:pt x="-11151" y="210650"/>
                    <a:pt x="156362" y="21827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3"/>
            <p:cNvSpPr/>
            <p:nvPr/>
          </p:nvSpPr>
          <p:spPr>
            <a:xfrm>
              <a:off x="299878" y="1238856"/>
              <a:ext cx="140989" cy="42351"/>
            </a:xfrm>
            <a:custGeom>
              <a:rect b="b" l="l" r="r" t="t"/>
              <a:pathLst>
                <a:path extrusionOk="0" h="56468" w="187985">
                  <a:moveTo>
                    <a:pt x="7642" y="25226"/>
                  </a:moveTo>
                  <a:cubicBezTo>
                    <a:pt x="61031" y="47172"/>
                    <a:pt x="118402" y="57770"/>
                    <a:pt x="176107" y="56341"/>
                  </a:cubicBezTo>
                  <a:cubicBezTo>
                    <a:pt x="193316" y="55897"/>
                    <a:pt x="191157" y="29227"/>
                    <a:pt x="173949" y="29671"/>
                  </a:cubicBezTo>
                  <a:cubicBezTo>
                    <a:pt x="120960" y="31011"/>
                    <a:pt x="68276" y="21276"/>
                    <a:pt x="19262" y="1096"/>
                  </a:cubicBezTo>
                  <a:cubicBezTo>
                    <a:pt x="3324" y="-5381"/>
                    <a:pt x="-8360" y="18686"/>
                    <a:pt x="7642" y="252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3"/>
            <p:cNvSpPr/>
            <p:nvPr/>
          </p:nvSpPr>
          <p:spPr>
            <a:xfrm>
              <a:off x="822942" y="2332265"/>
              <a:ext cx="161942" cy="183089"/>
            </a:xfrm>
            <a:custGeom>
              <a:rect b="b" l="l" r="r" t="t"/>
              <a:pathLst>
                <a:path extrusionOk="0" h="244119" w="215923">
                  <a:moveTo>
                    <a:pt x="215923" y="137067"/>
                  </a:moveTo>
                  <a:cubicBezTo>
                    <a:pt x="215161" y="97380"/>
                    <a:pt x="107973" y="-15333"/>
                    <a:pt x="41362" y="1749"/>
                  </a:cubicBezTo>
                  <a:cubicBezTo>
                    <a:pt x="-11915" y="19338"/>
                    <a:pt x="1357" y="89252"/>
                    <a:pt x="38758" y="117065"/>
                  </a:cubicBezTo>
                  <a:cubicBezTo>
                    <a:pt x="-90718" y="266671"/>
                    <a:pt x="139342" y="297532"/>
                    <a:pt x="215923" y="13706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3"/>
            <p:cNvSpPr/>
            <p:nvPr/>
          </p:nvSpPr>
          <p:spPr>
            <a:xfrm>
              <a:off x="815244" y="844153"/>
              <a:ext cx="178355" cy="158591"/>
            </a:xfrm>
            <a:custGeom>
              <a:rect b="b" l="l" r="r" t="t"/>
              <a:pathLst>
                <a:path extrusionOk="0" h="211455" w="237807">
                  <a:moveTo>
                    <a:pt x="0" y="72771"/>
                  </a:moveTo>
                  <a:lnTo>
                    <a:pt x="195390" y="211455"/>
                  </a:lnTo>
                  <a:lnTo>
                    <a:pt x="237808" y="0"/>
                  </a:lnTo>
                  <a:lnTo>
                    <a:pt x="0" y="72771"/>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3"/>
            <p:cNvSpPr/>
            <p:nvPr/>
          </p:nvSpPr>
          <p:spPr>
            <a:xfrm>
              <a:off x="3773464" y="2045779"/>
              <a:ext cx="203477" cy="135230"/>
            </a:xfrm>
            <a:custGeom>
              <a:rect b="b" l="l" r="r" t="t"/>
              <a:pathLst>
                <a:path extrusionOk="0" h="180307" w="271303">
                  <a:moveTo>
                    <a:pt x="78686" y="123952"/>
                  </a:moveTo>
                  <a:cubicBezTo>
                    <a:pt x="102244" y="150177"/>
                    <a:pt x="141678" y="159321"/>
                    <a:pt x="175460" y="150495"/>
                  </a:cubicBezTo>
                  <a:cubicBezTo>
                    <a:pt x="177111" y="183071"/>
                    <a:pt x="299984" y="191833"/>
                    <a:pt x="265059" y="162242"/>
                  </a:cubicBezTo>
                  <a:cubicBezTo>
                    <a:pt x="240040" y="165735"/>
                    <a:pt x="207337" y="169164"/>
                    <a:pt x="190636" y="145923"/>
                  </a:cubicBezTo>
                  <a:cubicBezTo>
                    <a:pt x="363801" y="73470"/>
                    <a:pt x="176412" y="-30353"/>
                    <a:pt x="170317" y="135763"/>
                  </a:cubicBezTo>
                  <a:cubicBezTo>
                    <a:pt x="145145" y="142075"/>
                    <a:pt x="118462" y="136608"/>
                    <a:pt x="97799" y="120904"/>
                  </a:cubicBezTo>
                  <a:cubicBezTo>
                    <a:pt x="142249" y="110617"/>
                    <a:pt x="183779" y="43561"/>
                    <a:pt x="137360" y="11367"/>
                  </a:cubicBezTo>
                  <a:cubicBezTo>
                    <a:pt x="84909" y="-12446"/>
                    <a:pt x="41538" y="65088"/>
                    <a:pt x="67510" y="108014"/>
                  </a:cubicBezTo>
                  <a:cubicBezTo>
                    <a:pt x="20901" y="104711"/>
                    <a:pt x="-3801" y="41339"/>
                    <a:pt x="34617" y="10922"/>
                  </a:cubicBezTo>
                  <a:cubicBezTo>
                    <a:pt x="37621" y="7899"/>
                    <a:pt x="37621" y="3023"/>
                    <a:pt x="34617" y="0"/>
                  </a:cubicBezTo>
                  <a:cubicBezTo>
                    <a:pt x="-34471" y="15939"/>
                    <a:pt x="10106" y="136652"/>
                    <a:pt x="78686" y="123952"/>
                  </a:cubicBezTo>
                  <a:close/>
                  <a:moveTo>
                    <a:pt x="191144" y="98552"/>
                  </a:moveTo>
                  <a:cubicBezTo>
                    <a:pt x="252676" y="2858"/>
                    <a:pt x="277822" y="107315"/>
                    <a:pt x="185175" y="131127"/>
                  </a:cubicBezTo>
                  <a:cubicBezTo>
                    <a:pt x="183842" y="119977"/>
                    <a:pt x="185925" y="108687"/>
                    <a:pt x="191144" y="98742"/>
                  </a:cubicBezTo>
                  <a:close/>
                  <a:moveTo>
                    <a:pt x="84084" y="45593"/>
                  </a:moveTo>
                  <a:cubicBezTo>
                    <a:pt x="153934" y="-31940"/>
                    <a:pt x="162569" y="102743"/>
                    <a:pt x="85417" y="107633"/>
                  </a:cubicBezTo>
                  <a:cubicBezTo>
                    <a:pt x="72889" y="89059"/>
                    <a:pt x="72368" y="64878"/>
                    <a:pt x="84084" y="4578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3"/>
            <p:cNvSpPr/>
            <p:nvPr/>
          </p:nvSpPr>
          <p:spPr>
            <a:xfrm>
              <a:off x="4190121" y="610055"/>
              <a:ext cx="95348" cy="95803"/>
            </a:xfrm>
            <a:custGeom>
              <a:rect b="b" l="l" r="r" t="t"/>
              <a:pathLst>
                <a:path extrusionOk="0" h="127737" w="127131">
                  <a:moveTo>
                    <a:pt x="125949" y="82514"/>
                  </a:moveTo>
                  <a:cubicBezTo>
                    <a:pt x="133633" y="62067"/>
                    <a:pt x="101629" y="50446"/>
                    <a:pt x="94199" y="71020"/>
                  </a:cubicBezTo>
                  <a:cubicBezTo>
                    <a:pt x="54639" y="130393"/>
                    <a:pt x="7903" y="71020"/>
                    <a:pt x="54512" y="26570"/>
                  </a:cubicBezTo>
                  <a:cubicBezTo>
                    <a:pt x="67212" y="8790"/>
                    <a:pt x="39462" y="-10768"/>
                    <a:pt x="26826" y="7012"/>
                  </a:cubicBezTo>
                  <a:cubicBezTo>
                    <a:pt x="14189" y="24792"/>
                    <a:pt x="1426" y="44541"/>
                    <a:pt x="92" y="67274"/>
                  </a:cubicBezTo>
                  <a:cubicBezTo>
                    <a:pt x="-3591" y="142648"/>
                    <a:pt x="104042" y="147347"/>
                    <a:pt x="125949" y="82514"/>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3"/>
            <p:cNvSpPr/>
            <p:nvPr/>
          </p:nvSpPr>
          <p:spPr>
            <a:xfrm>
              <a:off x="3774938" y="3541856"/>
              <a:ext cx="49535" cy="137379"/>
            </a:xfrm>
            <a:custGeom>
              <a:rect b="b" l="l" r="r" t="t"/>
              <a:pathLst>
                <a:path extrusionOk="0" h="183172" w="66046">
                  <a:moveTo>
                    <a:pt x="64529" y="163469"/>
                  </a:moveTo>
                  <a:cubicBezTo>
                    <a:pt x="41517" y="116491"/>
                    <a:pt x="28544" y="65240"/>
                    <a:pt x="26429" y="12973"/>
                  </a:cubicBezTo>
                  <a:cubicBezTo>
                    <a:pt x="25731" y="-3917"/>
                    <a:pt x="-685" y="-4553"/>
                    <a:pt x="14" y="12465"/>
                  </a:cubicBezTo>
                  <a:cubicBezTo>
                    <a:pt x="2274" y="69355"/>
                    <a:pt x="16352" y="125146"/>
                    <a:pt x="41352" y="176296"/>
                  </a:cubicBezTo>
                  <a:cubicBezTo>
                    <a:pt x="48972" y="191599"/>
                    <a:pt x="72150" y="178709"/>
                    <a:pt x="64529" y="1634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3"/>
            <p:cNvSpPr/>
            <p:nvPr/>
          </p:nvSpPr>
          <p:spPr>
            <a:xfrm>
              <a:off x="5217155" y="2010285"/>
              <a:ext cx="69712" cy="119420"/>
            </a:xfrm>
            <a:custGeom>
              <a:rect b="b" l="l" r="r" t="t"/>
              <a:pathLst>
                <a:path extrusionOk="0" h="159227" w="92949">
                  <a:moveTo>
                    <a:pt x="90071" y="138448"/>
                  </a:moveTo>
                  <a:cubicBezTo>
                    <a:pt x="59528" y="100380"/>
                    <a:pt x="37239" y="56406"/>
                    <a:pt x="24539" y="9289"/>
                  </a:cubicBezTo>
                  <a:cubicBezTo>
                    <a:pt x="20475" y="-5951"/>
                    <a:pt x="-3655" y="-1125"/>
                    <a:pt x="473" y="14242"/>
                  </a:cubicBezTo>
                  <a:cubicBezTo>
                    <a:pt x="14189" y="65557"/>
                    <a:pt x="38509" y="113436"/>
                    <a:pt x="71783" y="154831"/>
                  </a:cubicBezTo>
                  <a:cubicBezTo>
                    <a:pt x="81689" y="167214"/>
                    <a:pt x="100041" y="150767"/>
                    <a:pt x="90071" y="13844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3"/>
            <p:cNvSpPr/>
            <p:nvPr/>
          </p:nvSpPr>
          <p:spPr>
            <a:xfrm>
              <a:off x="3716936" y="678122"/>
              <a:ext cx="84455" cy="81989"/>
            </a:xfrm>
            <a:custGeom>
              <a:rect b="b" l="l" r="r" t="t"/>
              <a:pathLst>
                <a:path extrusionOk="0" h="109319" w="112607">
                  <a:moveTo>
                    <a:pt x="112275" y="43384"/>
                  </a:moveTo>
                  <a:cubicBezTo>
                    <a:pt x="111697" y="35872"/>
                    <a:pt x="109391" y="28588"/>
                    <a:pt x="105544" y="22111"/>
                  </a:cubicBezTo>
                  <a:cubicBezTo>
                    <a:pt x="75635" y="-29959"/>
                    <a:pt x="-21837" y="18746"/>
                    <a:pt x="4451" y="77229"/>
                  </a:cubicBezTo>
                  <a:cubicBezTo>
                    <a:pt x="28835" y="138888"/>
                    <a:pt x="118751" y="102883"/>
                    <a:pt x="112275" y="43384"/>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3"/>
            <p:cNvSpPr/>
            <p:nvPr/>
          </p:nvSpPr>
          <p:spPr>
            <a:xfrm>
              <a:off x="2302906" y="540829"/>
              <a:ext cx="178594" cy="138208"/>
            </a:xfrm>
            <a:custGeom>
              <a:rect b="b" l="l" r="r" t="t"/>
              <a:pathLst>
                <a:path extrusionOk="0" h="184277" w="238125">
                  <a:moveTo>
                    <a:pt x="0" y="6096"/>
                  </a:moveTo>
                  <a:lnTo>
                    <a:pt x="144717" y="184277"/>
                  </a:lnTo>
                  <a:lnTo>
                    <a:pt x="238125" y="0"/>
                  </a:lnTo>
                  <a:lnTo>
                    <a:pt x="0" y="6096"/>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3"/>
            <p:cNvSpPr/>
            <p:nvPr/>
          </p:nvSpPr>
          <p:spPr>
            <a:xfrm>
              <a:off x="2516630" y="832684"/>
              <a:ext cx="223642" cy="101787"/>
            </a:xfrm>
            <a:custGeom>
              <a:rect b="b" l="l" r="r" t="t"/>
              <a:pathLst>
                <a:path extrusionOk="0" h="135716" w="298190">
                  <a:moveTo>
                    <a:pt x="196428" y="11038"/>
                  </a:moveTo>
                  <a:cubicBezTo>
                    <a:pt x="166012" y="-6234"/>
                    <a:pt x="126070" y="-2360"/>
                    <a:pt x="97051" y="16562"/>
                  </a:cubicBezTo>
                  <a:cubicBezTo>
                    <a:pt x="85239" y="-13536"/>
                    <a:pt x="-33124" y="17007"/>
                    <a:pt x="9039" y="33771"/>
                  </a:cubicBezTo>
                  <a:cubicBezTo>
                    <a:pt x="31519" y="22595"/>
                    <a:pt x="61173" y="9070"/>
                    <a:pt x="84224" y="25706"/>
                  </a:cubicBezTo>
                  <a:cubicBezTo>
                    <a:pt x="-55794" y="148452"/>
                    <a:pt x="153248" y="186996"/>
                    <a:pt x="106576" y="28818"/>
                  </a:cubicBezTo>
                  <a:cubicBezTo>
                    <a:pt x="128235" y="14931"/>
                    <a:pt x="155045" y="11660"/>
                    <a:pt x="179410" y="19928"/>
                  </a:cubicBezTo>
                  <a:cubicBezTo>
                    <a:pt x="140739" y="43614"/>
                    <a:pt x="122958" y="119814"/>
                    <a:pt x="176743" y="135434"/>
                  </a:cubicBezTo>
                  <a:cubicBezTo>
                    <a:pt x="233893" y="141276"/>
                    <a:pt x="249958" y="54662"/>
                    <a:pt x="211858" y="22531"/>
                  </a:cubicBezTo>
                  <a:cubicBezTo>
                    <a:pt x="256753" y="10911"/>
                    <a:pt x="299997" y="62790"/>
                    <a:pt x="273454" y="103494"/>
                  </a:cubicBezTo>
                  <a:cubicBezTo>
                    <a:pt x="271580" y="107298"/>
                    <a:pt x="273142" y="111901"/>
                    <a:pt x="276946" y="113781"/>
                  </a:cubicBezTo>
                  <a:cubicBezTo>
                    <a:pt x="336954" y="77205"/>
                    <a:pt x="256944" y="-22554"/>
                    <a:pt x="196428" y="11038"/>
                  </a:cubicBezTo>
                  <a:close/>
                  <a:moveTo>
                    <a:pt x="98892" y="70156"/>
                  </a:moveTo>
                  <a:cubicBezTo>
                    <a:pt x="71143" y="179631"/>
                    <a:pt x="14564" y="89206"/>
                    <a:pt x="94193" y="37645"/>
                  </a:cubicBezTo>
                  <a:cubicBezTo>
                    <a:pt x="99000" y="47760"/>
                    <a:pt x="100639" y="59095"/>
                    <a:pt x="98892" y="70156"/>
                  </a:cubicBezTo>
                  <a:close/>
                  <a:moveTo>
                    <a:pt x="216304" y="86222"/>
                  </a:moveTo>
                  <a:cubicBezTo>
                    <a:pt x="175283" y="181091"/>
                    <a:pt x="124419" y="57329"/>
                    <a:pt x="195476" y="28310"/>
                  </a:cubicBezTo>
                  <a:cubicBezTo>
                    <a:pt x="213014" y="41969"/>
                    <a:pt x="221041" y="64562"/>
                    <a:pt x="216050" y="8622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3"/>
            <p:cNvSpPr/>
            <p:nvPr/>
          </p:nvSpPr>
          <p:spPr>
            <a:xfrm>
              <a:off x="3269851" y="4151743"/>
              <a:ext cx="81800" cy="99439"/>
            </a:xfrm>
            <a:custGeom>
              <a:rect b="b" l="l" r="r" t="t"/>
              <a:pathLst>
                <a:path extrusionOk="0" h="132585" w="109067">
                  <a:moveTo>
                    <a:pt x="20046" y="98316"/>
                  </a:moveTo>
                  <a:cubicBezTo>
                    <a:pt x="-1862" y="101682"/>
                    <a:pt x="3536" y="135718"/>
                    <a:pt x="25507" y="132352"/>
                  </a:cubicBezTo>
                  <a:cubicBezTo>
                    <a:pt x="47478" y="128987"/>
                    <a:pt x="71037" y="124351"/>
                    <a:pt x="88372" y="108984"/>
                  </a:cubicBezTo>
                  <a:cubicBezTo>
                    <a:pt x="145522" y="58184"/>
                    <a:pt x="72751" y="-23667"/>
                    <a:pt x="9950" y="6495"/>
                  </a:cubicBezTo>
                  <a:cubicBezTo>
                    <a:pt x="-10434" y="15322"/>
                    <a:pt x="3600" y="46945"/>
                    <a:pt x="24237" y="37864"/>
                  </a:cubicBezTo>
                  <a:cubicBezTo>
                    <a:pt x="95548" y="24466"/>
                    <a:pt x="85197" y="100729"/>
                    <a:pt x="20046" y="9831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3"/>
            <p:cNvSpPr/>
            <p:nvPr/>
          </p:nvSpPr>
          <p:spPr>
            <a:xfrm>
              <a:off x="2307326" y="3170861"/>
              <a:ext cx="86593" cy="170406"/>
            </a:xfrm>
            <a:custGeom>
              <a:rect b="b" l="l" r="r" t="t"/>
              <a:pathLst>
                <a:path extrusionOk="0" h="227208" w="115457">
                  <a:moveTo>
                    <a:pt x="113868" y="44592"/>
                  </a:moveTo>
                  <a:cubicBezTo>
                    <a:pt x="48273" y="-16686"/>
                    <a:pt x="-46787" y="-14654"/>
                    <a:pt x="83452" y="49735"/>
                  </a:cubicBezTo>
                  <a:cubicBezTo>
                    <a:pt x="-29388" y="87835"/>
                    <a:pt x="-26340" y="105425"/>
                    <a:pt x="83769" y="143271"/>
                  </a:cubicBezTo>
                  <a:cubicBezTo>
                    <a:pt x="-153022" y="236489"/>
                    <a:pt x="256870" y="250903"/>
                    <a:pt x="43828" y="192293"/>
                  </a:cubicBezTo>
                  <a:cubicBezTo>
                    <a:pt x="150825" y="137492"/>
                    <a:pt x="128600" y="135143"/>
                    <a:pt x="29985" y="96281"/>
                  </a:cubicBezTo>
                  <a:cubicBezTo>
                    <a:pt x="49987" y="76596"/>
                    <a:pt x="127457" y="77485"/>
                    <a:pt x="113868" y="4459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3"/>
            <p:cNvSpPr/>
            <p:nvPr/>
          </p:nvSpPr>
          <p:spPr>
            <a:xfrm>
              <a:off x="3362568" y="2912701"/>
              <a:ext cx="97043" cy="78697"/>
            </a:xfrm>
            <a:custGeom>
              <a:rect b="b" l="l" r="r" t="t"/>
              <a:pathLst>
                <a:path extrusionOk="0" h="104929" w="129390">
                  <a:moveTo>
                    <a:pt x="129279" y="85147"/>
                  </a:moveTo>
                  <a:cubicBezTo>
                    <a:pt x="126929" y="63303"/>
                    <a:pt x="123564" y="40063"/>
                    <a:pt x="109276" y="22409"/>
                  </a:cubicBezTo>
                  <a:cubicBezTo>
                    <a:pt x="62032" y="-36201"/>
                    <a:pt x="-21534" y="31617"/>
                    <a:pt x="5136" y="94545"/>
                  </a:cubicBezTo>
                  <a:cubicBezTo>
                    <a:pt x="12883" y="114929"/>
                    <a:pt x="44570" y="102419"/>
                    <a:pt x="36569" y="81845"/>
                  </a:cubicBezTo>
                  <a:cubicBezTo>
                    <a:pt x="26726" y="11233"/>
                    <a:pt x="101022" y="24695"/>
                    <a:pt x="95624" y="88703"/>
                  </a:cubicBezTo>
                  <a:cubicBezTo>
                    <a:pt x="97973" y="110547"/>
                    <a:pt x="131565" y="106674"/>
                    <a:pt x="129279" y="8514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3"/>
            <p:cNvSpPr/>
            <p:nvPr/>
          </p:nvSpPr>
          <p:spPr>
            <a:xfrm>
              <a:off x="3271579" y="3584164"/>
              <a:ext cx="204861" cy="200875"/>
            </a:xfrm>
            <a:custGeom>
              <a:rect b="b" l="l" r="r" t="t"/>
              <a:pathLst>
                <a:path extrusionOk="0" h="267834" w="273148">
                  <a:moveTo>
                    <a:pt x="183986" y="185798"/>
                  </a:moveTo>
                  <a:cubicBezTo>
                    <a:pt x="285586" y="209166"/>
                    <a:pt x="305653" y="208531"/>
                    <a:pt x="216625" y="131950"/>
                  </a:cubicBezTo>
                  <a:cubicBezTo>
                    <a:pt x="290603" y="-11115"/>
                    <a:pt x="267997" y="2347"/>
                    <a:pt x="137568" y="58481"/>
                  </a:cubicBezTo>
                  <a:cubicBezTo>
                    <a:pt x="121248" y="50289"/>
                    <a:pt x="65115" y="-30102"/>
                    <a:pt x="58256" y="12253"/>
                  </a:cubicBezTo>
                  <a:cubicBezTo>
                    <a:pt x="62829" y="38796"/>
                    <a:pt x="67356" y="65339"/>
                    <a:pt x="71846" y="91882"/>
                  </a:cubicBezTo>
                  <a:cubicBezTo>
                    <a:pt x="-23404" y="144460"/>
                    <a:pt x="-28802" y="157604"/>
                    <a:pt x="84990" y="168907"/>
                  </a:cubicBezTo>
                  <a:cubicBezTo>
                    <a:pt x="103151" y="309814"/>
                    <a:pt x="109056" y="286128"/>
                    <a:pt x="183986" y="18579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3"/>
            <p:cNvSpPr/>
            <p:nvPr/>
          </p:nvSpPr>
          <p:spPr>
            <a:xfrm>
              <a:off x="2485254" y="4339780"/>
              <a:ext cx="165292" cy="124926"/>
            </a:xfrm>
            <a:custGeom>
              <a:rect b="b" l="l" r="r" t="t"/>
              <a:pathLst>
                <a:path extrusionOk="0" h="166568" w="220389">
                  <a:moveTo>
                    <a:pt x="163206" y="133350"/>
                  </a:moveTo>
                  <a:cubicBezTo>
                    <a:pt x="176414" y="19939"/>
                    <a:pt x="163206" y="36385"/>
                    <a:pt x="80148" y="93535"/>
                  </a:cubicBezTo>
                  <a:cubicBezTo>
                    <a:pt x="75131" y="67373"/>
                    <a:pt x="116978" y="6795"/>
                    <a:pt x="83577" y="0"/>
                  </a:cubicBezTo>
                  <a:cubicBezTo>
                    <a:pt x="646" y="19431"/>
                    <a:pt x="-47995" y="95250"/>
                    <a:pt x="71639" y="26734"/>
                  </a:cubicBezTo>
                  <a:cubicBezTo>
                    <a:pt x="41921" y="135827"/>
                    <a:pt x="57542" y="142811"/>
                    <a:pt x="145617" y="75883"/>
                  </a:cubicBezTo>
                  <a:cubicBezTo>
                    <a:pt x="94118" y="312039"/>
                    <a:pt x="322019" y="-3873"/>
                    <a:pt x="163206" y="13335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3"/>
            <p:cNvSpPr/>
            <p:nvPr/>
          </p:nvSpPr>
          <p:spPr>
            <a:xfrm>
              <a:off x="2842397" y="2491866"/>
              <a:ext cx="146277" cy="228511"/>
            </a:xfrm>
            <a:custGeom>
              <a:rect b="b" l="l" r="r" t="t"/>
              <a:pathLst>
                <a:path extrusionOk="0" h="304682" w="195036">
                  <a:moveTo>
                    <a:pt x="47568" y="211859"/>
                  </a:moveTo>
                  <a:cubicBezTo>
                    <a:pt x="66046" y="267421"/>
                    <a:pt x="153867" y="246148"/>
                    <a:pt x="167774" y="196999"/>
                  </a:cubicBezTo>
                  <a:cubicBezTo>
                    <a:pt x="197555" y="234020"/>
                    <a:pt x="167329" y="296314"/>
                    <a:pt x="118180" y="288693"/>
                  </a:cubicBezTo>
                  <a:cubicBezTo>
                    <a:pt x="113856" y="288547"/>
                    <a:pt x="110224" y="291925"/>
                    <a:pt x="110052" y="296250"/>
                  </a:cubicBezTo>
                  <a:cubicBezTo>
                    <a:pt x="169742" y="336827"/>
                    <a:pt x="228861" y="220050"/>
                    <a:pt x="172028" y="177759"/>
                  </a:cubicBezTo>
                  <a:cubicBezTo>
                    <a:pt x="175267" y="142072"/>
                    <a:pt x="154820" y="106385"/>
                    <a:pt x="124911" y="87271"/>
                  </a:cubicBezTo>
                  <a:cubicBezTo>
                    <a:pt x="148025" y="63586"/>
                    <a:pt x="69539" y="-34141"/>
                    <a:pt x="71698" y="12405"/>
                  </a:cubicBezTo>
                  <a:cubicBezTo>
                    <a:pt x="91574" y="28661"/>
                    <a:pt x="116783" y="50505"/>
                    <a:pt x="111005" y="79207"/>
                  </a:cubicBezTo>
                  <a:cubicBezTo>
                    <a:pt x="-62731" y="213"/>
                    <a:pt x="-10598" y="211668"/>
                    <a:pt x="117355" y="101305"/>
                  </a:cubicBezTo>
                  <a:cubicBezTo>
                    <a:pt x="139452" y="115713"/>
                    <a:pt x="153816" y="139373"/>
                    <a:pt x="156407" y="165630"/>
                  </a:cubicBezTo>
                  <a:cubicBezTo>
                    <a:pt x="118053" y="139532"/>
                    <a:pt x="39186" y="155026"/>
                    <a:pt x="47568" y="211859"/>
                  </a:cubicBezTo>
                  <a:close/>
                  <a:moveTo>
                    <a:pt x="75508" y="111402"/>
                  </a:moveTo>
                  <a:cubicBezTo>
                    <a:pt x="-38411" y="131721"/>
                    <a:pt x="22041" y="40726"/>
                    <a:pt x="103893" y="93304"/>
                  </a:cubicBezTo>
                  <a:cubicBezTo>
                    <a:pt x="96482" y="102073"/>
                    <a:pt x="86582" y="108379"/>
                    <a:pt x="75508" y="111402"/>
                  </a:cubicBezTo>
                  <a:close/>
                  <a:moveTo>
                    <a:pt x="155327" y="183918"/>
                  </a:moveTo>
                  <a:cubicBezTo>
                    <a:pt x="150127" y="206150"/>
                    <a:pt x="132436" y="223301"/>
                    <a:pt x="110052" y="227797"/>
                  </a:cubicBezTo>
                  <a:cubicBezTo>
                    <a:pt x="4134" y="229511"/>
                    <a:pt x="98305" y="129816"/>
                    <a:pt x="155327" y="18391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3" name="Google Shape;293;p3"/>
          <p:cNvGrpSpPr/>
          <p:nvPr/>
        </p:nvGrpSpPr>
        <p:grpSpPr>
          <a:xfrm>
            <a:off x="0" y="0"/>
            <a:ext cx="9035724" cy="5143499"/>
            <a:chOff x="0" y="0"/>
            <a:chExt cx="9035724" cy="5143499"/>
          </a:xfrm>
        </p:grpSpPr>
        <p:sp>
          <p:nvSpPr>
            <p:cNvPr id="294" name="Google Shape;294;p3"/>
            <p:cNvSpPr/>
            <p:nvPr/>
          </p:nvSpPr>
          <p:spPr>
            <a:xfrm>
              <a:off x="6248368" y="4630937"/>
              <a:ext cx="34937" cy="136282"/>
            </a:xfrm>
            <a:custGeom>
              <a:rect b="b" l="l" r="r" t="t"/>
              <a:pathLst>
                <a:path extrusionOk="0" h="181709" w="46583">
                  <a:moveTo>
                    <a:pt x="22331" y="7841"/>
                  </a:moveTo>
                  <a:cubicBezTo>
                    <a:pt x="4043" y="60139"/>
                    <a:pt x="-3132" y="115676"/>
                    <a:pt x="1249" y="170909"/>
                  </a:cubicBezTo>
                  <a:cubicBezTo>
                    <a:pt x="2519" y="187419"/>
                    <a:pt x="27983" y="183990"/>
                    <a:pt x="26649" y="167480"/>
                  </a:cubicBezTo>
                  <a:cubicBezTo>
                    <a:pt x="22585" y="116788"/>
                    <a:pt x="29062" y="65797"/>
                    <a:pt x="45699" y="17747"/>
                  </a:cubicBezTo>
                  <a:cubicBezTo>
                    <a:pt x="51414" y="2253"/>
                    <a:pt x="27792" y="-7780"/>
                    <a:pt x="22331" y="784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3"/>
            <p:cNvSpPr/>
            <p:nvPr/>
          </p:nvSpPr>
          <p:spPr>
            <a:xfrm>
              <a:off x="4961239" y="640508"/>
              <a:ext cx="172450" cy="161734"/>
            </a:xfrm>
            <a:custGeom>
              <a:rect b="b" l="l" r="r" t="t"/>
              <a:pathLst>
                <a:path extrusionOk="0" h="215645" w="229933">
                  <a:moveTo>
                    <a:pt x="229933" y="215646"/>
                  </a:moveTo>
                  <a:lnTo>
                    <a:pt x="205422" y="0"/>
                  </a:lnTo>
                  <a:lnTo>
                    <a:pt x="0" y="142938"/>
                  </a:lnTo>
                  <a:lnTo>
                    <a:pt x="229933" y="21564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3"/>
            <p:cNvSpPr/>
            <p:nvPr/>
          </p:nvSpPr>
          <p:spPr>
            <a:xfrm>
              <a:off x="6622377" y="1119979"/>
              <a:ext cx="74118" cy="124644"/>
            </a:xfrm>
            <a:custGeom>
              <a:rect b="b" l="l" r="r" t="t"/>
              <a:pathLst>
                <a:path extrusionOk="0" h="166192" w="98824">
                  <a:moveTo>
                    <a:pt x="76737" y="4468"/>
                  </a:moveTo>
                  <a:cubicBezTo>
                    <a:pt x="41432" y="47496"/>
                    <a:pt x="15460" y="97413"/>
                    <a:pt x="537" y="151026"/>
                  </a:cubicBezTo>
                  <a:cubicBezTo>
                    <a:pt x="-3971" y="167028"/>
                    <a:pt x="21238" y="172616"/>
                    <a:pt x="25937" y="156677"/>
                  </a:cubicBezTo>
                  <a:cubicBezTo>
                    <a:pt x="39654" y="107465"/>
                    <a:pt x="63466" y="61624"/>
                    <a:pt x="95787" y="22057"/>
                  </a:cubicBezTo>
                  <a:cubicBezTo>
                    <a:pt x="106201" y="9230"/>
                    <a:pt x="87342" y="-8359"/>
                    <a:pt x="76737" y="446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3"/>
            <p:cNvSpPr/>
            <p:nvPr/>
          </p:nvSpPr>
          <p:spPr>
            <a:xfrm>
              <a:off x="6183817" y="4145827"/>
              <a:ext cx="87219" cy="100595"/>
            </a:xfrm>
            <a:custGeom>
              <a:rect b="b" l="l" r="r" t="t"/>
              <a:pathLst>
                <a:path extrusionOk="0" h="134127" w="116292">
                  <a:moveTo>
                    <a:pt x="82491" y="33433"/>
                  </a:moveTo>
                  <a:cubicBezTo>
                    <a:pt x="103382" y="26194"/>
                    <a:pt x="92079" y="-6191"/>
                    <a:pt x="71188" y="1048"/>
                  </a:cubicBezTo>
                  <a:cubicBezTo>
                    <a:pt x="50296" y="8287"/>
                    <a:pt x="27880" y="16923"/>
                    <a:pt x="13656" y="35084"/>
                  </a:cubicBezTo>
                  <a:cubicBezTo>
                    <a:pt x="-33587" y="95155"/>
                    <a:pt x="52455" y="162402"/>
                    <a:pt x="108906" y="121698"/>
                  </a:cubicBezTo>
                  <a:cubicBezTo>
                    <a:pt x="127322" y="109379"/>
                    <a:pt x="107700" y="80931"/>
                    <a:pt x="89349" y="93440"/>
                  </a:cubicBezTo>
                  <a:cubicBezTo>
                    <a:pt x="21530" y="119221"/>
                    <a:pt x="17975" y="42640"/>
                    <a:pt x="82491" y="334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3"/>
            <p:cNvSpPr/>
            <p:nvPr/>
          </p:nvSpPr>
          <p:spPr>
            <a:xfrm>
              <a:off x="5784823" y="4485639"/>
              <a:ext cx="103322" cy="226193"/>
            </a:xfrm>
            <a:custGeom>
              <a:rect b="b" l="l" r="r" t="t"/>
              <a:pathLst>
                <a:path extrusionOk="0" h="301591" w="137763">
                  <a:moveTo>
                    <a:pt x="31171" y="194586"/>
                  </a:moveTo>
                  <a:cubicBezTo>
                    <a:pt x="16249" y="173453"/>
                    <a:pt x="11677" y="146682"/>
                    <a:pt x="18853" y="121815"/>
                  </a:cubicBezTo>
                  <a:cubicBezTo>
                    <a:pt x="44253" y="159534"/>
                    <a:pt x="121659" y="173949"/>
                    <a:pt x="134867" y="119212"/>
                  </a:cubicBezTo>
                  <a:cubicBezTo>
                    <a:pt x="138169" y="62062"/>
                    <a:pt x="50475" y="49362"/>
                    <a:pt x="19996" y="89176"/>
                  </a:cubicBezTo>
                  <a:cubicBezTo>
                    <a:pt x="6280" y="44726"/>
                    <a:pt x="56318" y="-1057"/>
                    <a:pt x="98355" y="23708"/>
                  </a:cubicBezTo>
                  <a:cubicBezTo>
                    <a:pt x="102292" y="25359"/>
                    <a:pt x="106800" y="23581"/>
                    <a:pt x="108515" y="19707"/>
                  </a:cubicBezTo>
                  <a:cubicBezTo>
                    <a:pt x="68827" y="-38840"/>
                    <a:pt x="-27312" y="46060"/>
                    <a:pt x="9137" y="105242"/>
                  </a:cubicBezTo>
                  <a:cubicBezTo>
                    <a:pt x="-6738" y="136484"/>
                    <a:pt x="-1023" y="176425"/>
                    <a:pt x="19297" y="204683"/>
                  </a:cubicBezTo>
                  <a:cubicBezTo>
                    <a:pt x="-10294" y="217891"/>
                    <a:pt x="25647" y="335239"/>
                    <a:pt x="40696" y="292122"/>
                  </a:cubicBezTo>
                  <a:cubicBezTo>
                    <a:pt x="28378" y="270151"/>
                    <a:pt x="13455" y="240941"/>
                    <a:pt x="29076" y="217065"/>
                  </a:cubicBezTo>
                  <a:cubicBezTo>
                    <a:pt x="158680" y="351939"/>
                    <a:pt x="187762" y="140548"/>
                    <a:pt x="31171" y="194586"/>
                  </a:cubicBezTo>
                  <a:close/>
                  <a:moveTo>
                    <a:pt x="83749" y="82064"/>
                  </a:moveTo>
                  <a:cubicBezTo>
                    <a:pt x="180778" y="118831"/>
                    <a:pt x="58984" y="175536"/>
                    <a:pt x="26599" y="105623"/>
                  </a:cubicBezTo>
                  <a:cubicBezTo>
                    <a:pt x="39363" y="87258"/>
                    <a:pt x="61715" y="78051"/>
                    <a:pt x="83749" y="82064"/>
                  </a:cubicBezTo>
                  <a:close/>
                  <a:moveTo>
                    <a:pt x="40633" y="206778"/>
                  </a:moveTo>
                  <a:cubicBezTo>
                    <a:pt x="50539" y="201425"/>
                    <a:pt x="61842" y="199209"/>
                    <a:pt x="73018" y="200428"/>
                  </a:cubicBezTo>
                  <a:cubicBezTo>
                    <a:pt x="184143" y="223098"/>
                    <a:pt x="96132" y="284312"/>
                    <a:pt x="40633" y="20677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3"/>
            <p:cNvSpPr/>
            <p:nvPr/>
          </p:nvSpPr>
          <p:spPr>
            <a:xfrm>
              <a:off x="5348271" y="4959096"/>
              <a:ext cx="97758" cy="97505"/>
            </a:xfrm>
            <a:custGeom>
              <a:rect b="b" l="l" r="r" t="t"/>
              <a:pathLst>
                <a:path extrusionOk="0" h="130007" w="130344">
                  <a:moveTo>
                    <a:pt x="103273" y="55373"/>
                  </a:moveTo>
                  <a:cubicBezTo>
                    <a:pt x="121497" y="68073"/>
                    <a:pt x="141373" y="39752"/>
                    <a:pt x="123085" y="26925"/>
                  </a:cubicBezTo>
                  <a:cubicBezTo>
                    <a:pt x="104797" y="14098"/>
                    <a:pt x="84540" y="954"/>
                    <a:pt x="61299" y="65"/>
                  </a:cubicBezTo>
                  <a:cubicBezTo>
                    <a:pt x="-15663" y="-3047"/>
                    <a:pt x="-19727" y="106935"/>
                    <a:pt x="46694" y="128842"/>
                  </a:cubicBezTo>
                  <a:cubicBezTo>
                    <a:pt x="67586" y="136590"/>
                    <a:pt x="79269" y="103442"/>
                    <a:pt x="58188" y="96204"/>
                  </a:cubicBezTo>
                  <a:cubicBezTo>
                    <a:pt x="-2772" y="56008"/>
                    <a:pt x="57679" y="7875"/>
                    <a:pt x="103273" y="5537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3"/>
            <p:cNvSpPr/>
            <p:nvPr/>
          </p:nvSpPr>
          <p:spPr>
            <a:xfrm>
              <a:off x="5346584" y="3800176"/>
              <a:ext cx="157655" cy="164872"/>
            </a:xfrm>
            <a:custGeom>
              <a:rect b="b" l="l" r="r" t="t"/>
              <a:pathLst>
                <a:path extrusionOk="0" h="219830" w="210207">
                  <a:moveTo>
                    <a:pt x="165911" y="5478"/>
                  </a:moveTo>
                  <a:cubicBezTo>
                    <a:pt x="119303" y="-17636"/>
                    <a:pt x="82472" y="37228"/>
                    <a:pt x="89013" y="79837"/>
                  </a:cubicBezTo>
                  <a:cubicBezTo>
                    <a:pt x="-93994" y="94124"/>
                    <a:pt x="37641" y="264495"/>
                    <a:pt x="192899" y="208615"/>
                  </a:cubicBezTo>
                  <a:cubicBezTo>
                    <a:pt x="218172" y="181945"/>
                    <a:pt x="220903" y="37609"/>
                    <a:pt x="165911" y="547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3"/>
            <p:cNvSpPr/>
            <p:nvPr/>
          </p:nvSpPr>
          <p:spPr>
            <a:xfrm>
              <a:off x="5598773" y="2518581"/>
              <a:ext cx="80760" cy="86925"/>
            </a:xfrm>
            <a:custGeom>
              <a:rect b="b" l="l" r="r" t="t"/>
              <a:pathLst>
                <a:path extrusionOk="0" h="115900" w="107680">
                  <a:moveTo>
                    <a:pt x="43462" y="1041"/>
                  </a:moveTo>
                  <a:cubicBezTo>
                    <a:pt x="-23022" y="11138"/>
                    <a:pt x="-7846" y="108483"/>
                    <a:pt x="52606" y="115341"/>
                  </a:cubicBezTo>
                  <a:cubicBezTo>
                    <a:pt x="60162" y="116491"/>
                    <a:pt x="67910" y="115862"/>
                    <a:pt x="75212" y="113500"/>
                  </a:cubicBezTo>
                  <a:cubicBezTo>
                    <a:pt x="133569" y="95656"/>
                    <a:pt x="107343" y="-11659"/>
                    <a:pt x="43462" y="104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3"/>
            <p:cNvSpPr/>
            <p:nvPr/>
          </p:nvSpPr>
          <p:spPr>
            <a:xfrm>
              <a:off x="4808360" y="4896918"/>
              <a:ext cx="225242" cy="113030"/>
            </a:xfrm>
            <a:custGeom>
              <a:rect b="b" l="l" r="r" t="t"/>
              <a:pathLst>
                <a:path extrusionOk="0" h="150707" w="300323">
                  <a:moveTo>
                    <a:pt x="273816" y="139355"/>
                  </a:moveTo>
                  <a:cubicBezTo>
                    <a:pt x="339857" y="108748"/>
                    <a:pt x="269625" y="-3012"/>
                    <a:pt x="203459" y="24229"/>
                  </a:cubicBezTo>
                  <a:cubicBezTo>
                    <a:pt x="174312" y="2894"/>
                    <a:pt x="132783" y="2004"/>
                    <a:pt x="100779" y="17879"/>
                  </a:cubicBezTo>
                  <a:cubicBezTo>
                    <a:pt x="92270" y="-14443"/>
                    <a:pt x="-32952" y="2703"/>
                    <a:pt x="8323" y="24991"/>
                  </a:cubicBezTo>
                  <a:cubicBezTo>
                    <a:pt x="32770" y="16228"/>
                    <a:pt x="64838" y="5941"/>
                    <a:pt x="86555" y="25690"/>
                  </a:cubicBezTo>
                  <a:cubicBezTo>
                    <a:pt x="-72195" y="134973"/>
                    <a:pt x="137990" y="199616"/>
                    <a:pt x="109034" y="31595"/>
                  </a:cubicBezTo>
                  <a:cubicBezTo>
                    <a:pt x="133037" y="19848"/>
                    <a:pt x="161104" y="19720"/>
                    <a:pt x="185234" y="31214"/>
                  </a:cubicBezTo>
                  <a:cubicBezTo>
                    <a:pt x="142689" y="50899"/>
                    <a:pt x="115384" y="126972"/>
                    <a:pt x="168597" y="149451"/>
                  </a:cubicBezTo>
                  <a:cubicBezTo>
                    <a:pt x="226255" y="162151"/>
                    <a:pt x="253497" y="75283"/>
                    <a:pt x="218190" y="37755"/>
                  </a:cubicBezTo>
                  <a:cubicBezTo>
                    <a:pt x="265688" y="31405"/>
                    <a:pt x="303852" y="89698"/>
                    <a:pt x="271721" y="128242"/>
                  </a:cubicBezTo>
                  <a:cubicBezTo>
                    <a:pt x="269245" y="131862"/>
                    <a:pt x="270197" y="136878"/>
                    <a:pt x="273816" y="139355"/>
                  </a:cubicBezTo>
                  <a:close/>
                  <a:moveTo>
                    <a:pt x="96016" y="73251"/>
                  </a:moveTo>
                  <a:cubicBezTo>
                    <a:pt x="54424" y="182344"/>
                    <a:pt x="7116" y="82776"/>
                    <a:pt x="95127" y="39279"/>
                  </a:cubicBezTo>
                  <a:cubicBezTo>
                    <a:pt x="98810" y="50264"/>
                    <a:pt x="99128" y="62075"/>
                    <a:pt x="95953" y="73251"/>
                  </a:cubicBezTo>
                  <a:close/>
                  <a:moveTo>
                    <a:pt x="214635" y="103794"/>
                  </a:moveTo>
                  <a:cubicBezTo>
                    <a:pt x="161167" y="196314"/>
                    <a:pt x="123766" y="63091"/>
                    <a:pt x="200220" y="41819"/>
                  </a:cubicBezTo>
                  <a:cubicBezTo>
                    <a:pt x="216730" y="57884"/>
                    <a:pt x="222318" y="82078"/>
                    <a:pt x="214571" y="1037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3"/>
            <p:cNvSpPr/>
            <p:nvPr/>
          </p:nvSpPr>
          <p:spPr>
            <a:xfrm>
              <a:off x="5915661" y="3476154"/>
              <a:ext cx="145191" cy="165083"/>
            </a:xfrm>
            <a:custGeom>
              <a:rect b="b" l="l" r="r" t="t"/>
              <a:pathLst>
                <a:path extrusionOk="0" h="220111" w="193588">
                  <a:moveTo>
                    <a:pt x="193588" y="100640"/>
                  </a:moveTo>
                  <a:cubicBezTo>
                    <a:pt x="193588" y="8565"/>
                    <a:pt x="125326" y="-61285"/>
                    <a:pt x="168188" y="81590"/>
                  </a:cubicBezTo>
                  <a:cubicBezTo>
                    <a:pt x="60683" y="23614"/>
                    <a:pt x="49444" y="38346"/>
                    <a:pt x="98338" y="147439"/>
                  </a:cubicBezTo>
                  <a:cubicBezTo>
                    <a:pt x="-137564" y="35361"/>
                    <a:pt x="139042" y="352608"/>
                    <a:pt x="33569" y="151884"/>
                  </a:cubicBezTo>
                  <a:cubicBezTo>
                    <a:pt x="149710" y="193604"/>
                    <a:pt x="135613" y="175570"/>
                    <a:pt x="95862" y="74160"/>
                  </a:cubicBezTo>
                  <a:cubicBezTo>
                    <a:pt x="124818" y="75240"/>
                    <a:pt x="178348" y="133977"/>
                    <a:pt x="193588" y="10064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3"/>
            <p:cNvSpPr/>
            <p:nvPr/>
          </p:nvSpPr>
          <p:spPr>
            <a:xfrm>
              <a:off x="6473179" y="396758"/>
              <a:ext cx="90268" cy="95248"/>
            </a:xfrm>
            <a:custGeom>
              <a:rect b="b" l="l" r="r" t="t"/>
              <a:pathLst>
                <a:path extrusionOk="0" h="126997" w="120357">
                  <a:moveTo>
                    <a:pt x="98313" y="42489"/>
                  </a:moveTo>
                  <a:cubicBezTo>
                    <a:pt x="118950" y="49537"/>
                    <a:pt x="130063" y="17470"/>
                    <a:pt x="109171" y="10421"/>
                  </a:cubicBezTo>
                  <a:cubicBezTo>
                    <a:pt x="88279" y="3373"/>
                    <a:pt x="65927" y="-3485"/>
                    <a:pt x="43893" y="1976"/>
                  </a:cubicBezTo>
                  <a:cubicBezTo>
                    <a:pt x="-29259" y="20010"/>
                    <a:pt x="-3225" y="124404"/>
                    <a:pt x="65165" y="126944"/>
                  </a:cubicBezTo>
                  <a:cubicBezTo>
                    <a:pt x="86946" y="128531"/>
                    <a:pt x="88978" y="94495"/>
                    <a:pt x="67070" y="93098"/>
                  </a:cubicBezTo>
                  <a:cubicBezTo>
                    <a:pt x="-1256" y="72207"/>
                    <a:pt x="42623" y="10739"/>
                    <a:pt x="98313" y="4248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3"/>
            <p:cNvSpPr/>
            <p:nvPr/>
          </p:nvSpPr>
          <p:spPr>
            <a:xfrm>
              <a:off x="5852927" y="239069"/>
              <a:ext cx="206671" cy="199272"/>
            </a:xfrm>
            <a:custGeom>
              <a:rect b="b" l="l" r="r" t="t"/>
              <a:pathLst>
                <a:path extrusionOk="0" h="265696" w="275561">
                  <a:moveTo>
                    <a:pt x="82099" y="165747"/>
                  </a:moveTo>
                  <a:cubicBezTo>
                    <a:pt x="135248" y="312305"/>
                    <a:pt x="140518" y="287413"/>
                    <a:pt x="186239" y="157746"/>
                  </a:cubicBezTo>
                  <a:cubicBezTo>
                    <a:pt x="202749" y="151396"/>
                    <a:pt x="296855" y="164096"/>
                    <a:pt x="271138" y="131711"/>
                  </a:cubicBezTo>
                  <a:lnTo>
                    <a:pt x="205606" y="89039"/>
                  </a:lnTo>
                  <a:cubicBezTo>
                    <a:pt x="231006" y="-13387"/>
                    <a:pt x="224656" y="-25706"/>
                    <a:pt x="142106" y="47827"/>
                  </a:cubicBezTo>
                  <a:cubicBezTo>
                    <a:pt x="29902" y="-31802"/>
                    <a:pt x="42919" y="-11990"/>
                    <a:pt x="65080" y="107200"/>
                  </a:cubicBezTo>
                  <a:cubicBezTo>
                    <a:pt x="-18168" y="163842"/>
                    <a:pt x="-30868" y="178764"/>
                    <a:pt x="82099" y="16574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3"/>
            <p:cNvSpPr/>
            <p:nvPr/>
          </p:nvSpPr>
          <p:spPr>
            <a:xfrm>
              <a:off x="8004341" y="2451709"/>
              <a:ext cx="233165" cy="133718"/>
            </a:xfrm>
            <a:custGeom>
              <a:rect b="b" l="l" r="r" t="t"/>
              <a:pathLst>
                <a:path extrusionOk="0" h="178291" w="310886">
                  <a:moveTo>
                    <a:pt x="292661" y="84870"/>
                  </a:moveTo>
                  <a:cubicBezTo>
                    <a:pt x="292026" y="89093"/>
                    <a:pt x="294820" y="93081"/>
                    <a:pt x="299011" y="93888"/>
                  </a:cubicBezTo>
                  <a:cubicBezTo>
                    <a:pt x="346826" y="39532"/>
                    <a:pt x="238051" y="-33938"/>
                    <a:pt x="188775" y="17370"/>
                  </a:cubicBezTo>
                  <a:cubicBezTo>
                    <a:pt x="153723" y="9687"/>
                    <a:pt x="115560" y="25562"/>
                    <a:pt x="92826" y="52930"/>
                  </a:cubicBezTo>
                  <a:cubicBezTo>
                    <a:pt x="72126" y="26958"/>
                    <a:pt x="-34936" y="92808"/>
                    <a:pt x="11610" y="96554"/>
                  </a:cubicBezTo>
                  <a:cubicBezTo>
                    <a:pt x="30279" y="78711"/>
                    <a:pt x="55362" y="56422"/>
                    <a:pt x="82984" y="65757"/>
                  </a:cubicBezTo>
                  <a:cubicBezTo>
                    <a:pt x="-17410" y="228762"/>
                    <a:pt x="199634" y="203362"/>
                    <a:pt x="105844" y="62138"/>
                  </a:cubicBezTo>
                  <a:cubicBezTo>
                    <a:pt x="122926" y="41913"/>
                    <a:pt x="148326" y="30559"/>
                    <a:pt x="174805" y="31276"/>
                  </a:cubicBezTo>
                  <a:cubicBezTo>
                    <a:pt x="143944" y="66265"/>
                    <a:pt x="149405" y="146529"/>
                    <a:pt x="207126" y="145576"/>
                  </a:cubicBezTo>
                  <a:cubicBezTo>
                    <a:pt x="264721" y="134146"/>
                    <a:pt x="254561" y="43976"/>
                    <a:pt x="207444" y="24038"/>
                  </a:cubicBezTo>
                  <a:cubicBezTo>
                    <a:pt x="248275" y="-981"/>
                    <a:pt x="306694" y="36864"/>
                    <a:pt x="292661" y="84870"/>
                  </a:cubicBezTo>
                  <a:close/>
                  <a:moveTo>
                    <a:pt x="110861" y="105127"/>
                  </a:moveTo>
                  <a:cubicBezTo>
                    <a:pt x="116829" y="221078"/>
                    <a:pt x="33835" y="149577"/>
                    <a:pt x="96446" y="74583"/>
                  </a:cubicBezTo>
                  <a:cubicBezTo>
                    <a:pt x="104193" y="83080"/>
                    <a:pt x="109273" y="93729"/>
                    <a:pt x="110861" y="105127"/>
                  </a:cubicBezTo>
                  <a:close/>
                  <a:moveTo>
                    <a:pt x="231066" y="85315"/>
                  </a:moveTo>
                  <a:cubicBezTo>
                    <a:pt x="219509" y="190979"/>
                    <a:pt x="132069" y="84744"/>
                    <a:pt x="192966" y="34515"/>
                  </a:cubicBezTo>
                  <a:cubicBezTo>
                    <a:pt x="214556" y="42491"/>
                    <a:pt x="229478" y="62366"/>
                    <a:pt x="231066" y="853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3"/>
            <p:cNvSpPr/>
            <p:nvPr/>
          </p:nvSpPr>
          <p:spPr>
            <a:xfrm>
              <a:off x="8937373" y="93661"/>
              <a:ext cx="79535" cy="117191"/>
            </a:xfrm>
            <a:custGeom>
              <a:rect b="b" l="l" r="r" t="t"/>
              <a:pathLst>
                <a:path extrusionOk="0" h="156255" w="106046">
                  <a:moveTo>
                    <a:pt x="85319" y="3769"/>
                  </a:moveTo>
                  <a:cubicBezTo>
                    <a:pt x="47918" y="43006"/>
                    <a:pt x="19152" y="89614"/>
                    <a:pt x="801" y="140611"/>
                  </a:cubicBezTo>
                  <a:cubicBezTo>
                    <a:pt x="-4660" y="155851"/>
                    <a:pt x="19406" y="163027"/>
                    <a:pt x="24867" y="147850"/>
                  </a:cubicBezTo>
                  <a:cubicBezTo>
                    <a:pt x="41758" y="101012"/>
                    <a:pt x="68174" y="58194"/>
                    <a:pt x="102464" y="22120"/>
                  </a:cubicBezTo>
                  <a:cubicBezTo>
                    <a:pt x="113513" y="10436"/>
                    <a:pt x="96496" y="-7979"/>
                    <a:pt x="85319" y="37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3"/>
            <p:cNvSpPr/>
            <p:nvPr/>
          </p:nvSpPr>
          <p:spPr>
            <a:xfrm>
              <a:off x="7726505" y="4871777"/>
              <a:ext cx="103340" cy="98514"/>
            </a:xfrm>
            <a:custGeom>
              <a:rect b="b" l="l" r="r" t="t"/>
              <a:pathLst>
                <a:path extrusionOk="0" h="131352" w="137787">
                  <a:moveTo>
                    <a:pt x="59542" y="128552"/>
                  </a:moveTo>
                  <a:cubicBezTo>
                    <a:pt x="135742" y="150143"/>
                    <a:pt x="166476" y="40986"/>
                    <a:pt x="105199" y="3077"/>
                  </a:cubicBezTo>
                  <a:cubicBezTo>
                    <a:pt x="86149" y="-9623"/>
                    <a:pt x="66527" y="20285"/>
                    <a:pt x="86149" y="32985"/>
                  </a:cubicBezTo>
                  <a:cubicBezTo>
                    <a:pt x="137584" y="87722"/>
                    <a:pt x="65448" y="121378"/>
                    <a:pt x="31158" y="63021"/>
                  </a:cubicBezTo>
                  <a:cubicBezTo>
                    <a:pt x="15981" y="45876"/>
                    <a:pt x="-10689" y="69371"/>
                    <a:pt x="4551" y="86770"/>
                  </a:cubicBezTo>
                  <a:cubicBezTo>
                    <a:pt x="19791" y="104169"/>
                    <a:pt x="36555" y="122013"/>
                    <a:pt x="59542" y="12855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3"/>
            <p:cNvSpPr/>
            <p:nvPr/>
          </p:nvSpPr>
          <p:spPr>
            <a:xfrm>
              <a:off x="7721417" y="1382863"/>
              <a:ext cx="105337" cy="206633"/>
            </a:xfrm>
            <a:custGeom>
              <a:rect b="b" l="l" r="r" t="t"/>
              <a:pathLst>
                <a:path extrusionOk="0" h="275511" w="140449">
                  <a:moveTo>
                    <a:pt x="22511" y="267938"/>
                  </a:moveTo>
                  <a:cubicBezTo>
                    <a:pt x="14700" y="245396"/>
                    <a:pt x="5557" y="215678"/>
                    <a:pt x="24098" y="195993"/>
                  </a:cubicBezTo>
                  <a:cubicBezTo>
                    <a:pt x="122777" y="343313"/>
                    <a:pt x="184881" y="150717"/>
                    <a:pt x="29813" y="175292"/>
                  </a:cubicBezTo>
                  <a:cubicBezTo>
                    <a:pt x="19399" y="153136"/>
                    <a:pt x="19590" y="127444"/>
                    <a:pt x="30321" y="105442"/>
                  </a:cubicBezTo>
                  <a:cubicBezTo>
                    <a:pt x="47974" y="144875"/>
                    <a:pt x="117697" y="171101"/>
                    <a:pt x="139097" y="122205"/>
                  </a:cubicBezTo>
                  <a:cubicBezTo>
                    <a:pt x="151797" y="69247"/>
                    <a:pt x="71787" y="43085"/>
                    <a:pt x="36798" y="75152"/>
                  </a:cubicBezTo>
                  <a:cubicBezTo>
                    <a:pt x="31337" y="31337"/>
                    <a:pt x="85694" y="-3080"/>
                    <a:pt x="120809" y="26955"/>
                  </a:cubicBezTo>
                  <a:cubicBezTo>
                    <a:pt x="124174" y="29178"/>
                    <a:pt x="128683" y="28270"/>
                    <a:pt x="130969" y="24924"/>
                  </a:cubicBezTo>
                  <a:cubicBezTo>
                    <a:pt x="103537" y="-36290"/>
                    <a:pt x="-222" y="27019"/>
                    <a:pt x="24035" y="88424"/>
                  </a:cubicBezTo>
                  <a:cubicBezTo>
                    <a:pt x="4033" y="115030"/>
                    <a:pt x="2762" y="153257"/>
                    <a:pt x="17050" y="182975"/>
                  </a:cubicBezTo>
                  <a:cubicBezTo>
                    <a:pt x="-12795" y="190214"/>
                    <a:pt x="1429" y="305721"/>
                    <a:pt x="22511" y="267938"/>
                  </a:cubicBezTo>
                  <a:close/>
                  <a:moveTo>
                    <a:pt x="67977" y="188182"/>
                  </a:moveTo>
                  <a:cubicBezTo>
                    <a:pt x="167926" y="227806"/>
                    <a:pt x="75660" y="270161"/>
                    <a:pt x="36735" y="188627"/>
                  </a:cubicBezTo>
                  <a:cubicBezTo>
                    <a:pt x="46832" y="185306"/>
                    <a:pt x="57754" y="185147"/>
                    <a:pt x="67977" y="188182"/>
                  </a:cubicBezTo>
                  <a:close/>
                  <a:moveTo>
                    <a:pt x="97632" y="79280"/>
                  </a:moveTo>
                  <a:cubicBezTo>
                    <a:pt x="182150" y="129699"/>
                    <a:pt x="59023" y="162465"/>
                    <a:pt x="40482" y="91980"/>
                  </a:cubicBezTo>
                  <a:cubicBezTo>
                    <a:pt x="55340" y="76898"/>
                    <a:pt x="77565" y="71818"/>
                    <a:pt x="97505" y="789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3"/>
            <p:cNvSpPr/>
            <p:nvPr/>
          </p:nvSpPr>
          <p:spPr>
            <a:xfrm>
              <a:off x="8939315" y="3786263"/>
              <a:ext cx="96409" cy="80993"/>
            </a:xfrm>
            <a:custGeom>
              <a:rect b="b" l="l" r="r" t="t"/>
              <a:pathLst>
                <a:path extrusionOk="0" h="107990" w="128545">
                  <a:moveTo>
                    <a:pt x="95747" y="83528"/>
                  </a:moveTo>
                  <a:cubicBezTo>
                    <a:pt x="100509" y="104292"/>
                    <a:pt x="132831" y="96863"/>
                    <a:pt x="128068" y="75971"/>
                  </a:cubicBezTo>
                  <a:cubicBezTo>
                    <a:pt x="123306" y="55080"/>
                    <a:pt x="117337" y="32791"/>
                    <a:pt x="101462" y="17234"/>
                  </a:cubicBezTo>
                  <a:cubicBezTo>
                    <a:pt x="48693" y="-34455"/>
                    <a:pt x="-24903" y="41110"/>
                    <a:pt x="8307" y="99403"/>
                  </a:cubicBezTo>
                  <a:cubicBezTo>
                    <a:pt x="18150" y="118453"/>
                    <a:pt x="47551" y="102514"/>
                    <a:pt x="37454" y="83591"/>
                  </a:cubicBezTo>
                  <a:cubicBezTo>
                    <a:pt x="19801" y="15964"/>
                    <a:pt x="93715" y="20536"/>
                    <a:pt x="95747" y="8352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3"/>
            <p:cNvSpPr/>
            <p:nvPr/>
          </p:nvSpPr>
          <p:spPr>
            <a:xfrm>
              <a:off x="8778030" y="2150786"/>
              <a:ext cx="216221" cy="211728"/>
            </a:xfrm>
            <a:custGeom>
              <a:rect b="b" l="l" r="r" t="t"/>
              <a:pathLst>
                <a:path extrusionOk="0" h="282304" w="288294">
                  <a:moveTo>
                    <a:pt x="211861" y="92781"/>
                  </a:moveTo>
                  <a:cubicBezTo>
                    <a:pt x="232690" y="-16185"/>
                    <a:pt x="225768" y="-28821"/>
                    <a:pt x="142964" y="53030"/>
                  </a:cubicBezTo>
                  <a:cubicBezTo>
                    <a:pt x="20663" y="-24377"/>
                    <a:pt x="35458" y="-4120"/>
                    <a:pt x="65366" y="119642"/>
                  </a:cubicBezTo>
                  <a:cubicBezTo>
                    <a:pt x="-18961" y="184094"/>
                    <a:pt x="-31535" y="200223"/>
                    <a:pt x="86385" y="180220"/>
                  </a:cubicBezTo>
                  <a:cubicBezTo>
                    <a:pt x="150457" y="331223"/>
                    <a:pt x="154584" y="304744"/>
                    <a:pt x="195352" y="166060"/>
                  </a:cubicBezTo>
                  <a:cubicBezTo>
                    <a:pt x="212369" y="158567"/>
                    <a:pt x="311874" y="166758"/>
                    <a:pt x="283108" y="13392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3"/>
            <p:cNvSpPr/>
            <p:nvPr/>
          </p:nvSpPr>
          <p:spPr>
            <a:xfrm>
              <a:off x="8055926" y="1425477"/>
              <a:ext cx="96171" cy="90838"/>
            </a:xfrm>
            <a:custGeom>
              <a:rect b="b" l="l" r="r" t="t"/>
              <a:pathLst>
                <a:path extrusionOk="0" h="121117" w="128228">
                  <a:moveTo>
                    <a:pt x="98978" y="64689"/>
                  </a:moveTo>
                  <a:cubicBezTo>
                    <a:pt x="112503" y="81072"/>
                    <a:pt x="137903" y="59990"/>
                    <a:pt x="124378" y="43543"/>
                  </a:cubicBezTo>
                  <a:cubicBezTo>
                    <a:pt x="110852" y="27097"/>
                    <a:pt x="95548" y="9952"/>
                    <a:pt x="74403" y="3221"/>
                  </a:cubicBezTo>
                  <a:cubicBezTo>
                    <a:pt x="4553" y="-19131"/>
                    <a:pt x="-27197" y="80881"/>
                    <a:pt x="28366" y="117838"/>
                  </a:cubicBezTo>
                  <a:cubicBezTo>
                    <a:pt x="45637" y="130538"/>
                    <a:pt x="64624" y="103106"/>
                    <a:pt x="47416" y="90787"/>
                  </a:cubicBezTo>
                  <a:cubicBezTo>
                    <a:pt x="1315" y="38590"/>
                    <a:pt x="69069" y="9634"/>
                    <a:pt x="98978" y="6468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3"/>
            <p:cNvSpPr/>
            <p:nvPr/>
          </p:nvSpPr>
          <p:spPr>
            <a:xfrm>
              <a:off x="8731108" y="1511978"/>
              <a:ext cx="153305" cy="139945"/>
            </a:xfrm>
            <a:custGeom>
              <a:rect b="b" l="l" r="r" t="t"/>
              <a:pathLst>
                <a:path extrusionOk="0" h="186593" w="204407">
                  <a:moveTo>
                    <a:pt x="30712" y="115152"/>
                  </a:moveTo>
                  <a:cubicBezTo>
                    <a:pt x="132312" y="185002"/>
                    <a:pt x="123358" y="163729"/>
                    <a:pt x="110531" y="55716"/>
                  </a:cubicBezTo>
                  <a:cubicBezTo>
                    <a:pt x="138027" y="64098"/>
                    <a:pt x="174856" y="134519"/>
                    <a:pt x="198098" y="106071"/>
                  </a:cubicBezTo>
                  <a:cubicBezTo>
                    <a:pt x="221275" y="17171"/>
                    <a:pt x="172698" y="-67728"/>
                    <a:pt x="178603" y="81179"/>
                  </a:cubicBezTo>
                  <a:cubicBezTo>
                    <a:pt x="89322" y="-2006"/>
                    <a:pt x="74717" y="9424"/>
                    <a:pt x="94466" y="127153"/>
                  </a:cubicBezTo>
                  <a:cubicBezTo>
                    <a:pt x="-105306" y="-40677"/>
                    <a:pt x="82019" y="335751"/>
                    <a:pt x="30712" y="11515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3"/>
            <p:cNvSpPr/>
            <p:nvPr/>
          </p:nvSpPr>
          <p:spPr>
            <a:xfrm>
              <a:off x="6733554" y="3487085"/>
              <a:ext cx="113846" cy="218006"/>
            </a:xfrm>
            <a:custGeom>
              <a:rect b="b" l="l" r="r" t="t"/>
              <a:pathLst>
                <a:path extrusionOk="0" h="290675" w="151795">
                  <a:moveTo>
                    <a:pt x="45721" y="190015"/>
                  </a:moveTo>
                  <a:cubicBezTo>
                    <a:pt x="28640" y="172235"/>
                    <a:pt x="20576" y="147654"/>
                    <a:pt x="23814" y="123213"/>
                  </a:cubicBezTo>
                  <a:cubicBezTo>
                    <a:pt x="53278" y="154963"/>
                    <a:pt x="128145" y="157757"/>
                    <a:pt x="132844" y="104163"/>
                  </a:cubicBezTo>
                  <a:cubicBezTo>
                    <a:pt x="127827" y="49680"/>
                    <a:pt x="43372" y="50315"/>
                    <a:pt x="20259" y="92098"/>
                  </a:cubicBezTo>
                  <a:cubicBezTo>
                    <a:pt x="1209" y="52093"/>
                    <a:pt x="41721" y="1864"/>
                    <a:pt x="84901" y="19263"/>
                  </a:cubicBezTo>
                  <a:cubicBezTo>
                    <a:pt x="88838" y="20280"/>
                    <a:pt x="92839" y="17962"/>
                    <a:pt x="93918" y="14056"/>
                  </a:cubicBezTo>
                  <a:cubicBezTo>
                    <a:pt x="48134" y="-35537"/>
                    <a:pt x="-30415" y="58125"/>
                    <a:pt x="12321" y="108735"/>
                  </a:cubicBezTo>
                  <a:cubicBezTo>
                    <a:pt x="1780" y="140485"/>
                    <a:pt x="12765" y="177379"/>
                    <a:pt x="35943" y="201064"/>
                  </a:cubicBezTo>
                  <a:cubicBezTo>
                    <a:pt x="9908" y="217764"/>
                    <a:pt x="60517" y="323301"/>
                    <a:pt x="68455" y="280566"/>
                  </a:cubicBezTo>
                  <a:cubicBezTo>
                    <a:pt x="53786" y="261516"/>
                    <a:pt x="35561" y="236116"/>
                    <a:pt x="46928" y="211414"/>
                  </a:cubicBezTo>
                  <a:cubicBezTo>
                    <a:pt x="188216" y="320381"/>
                    <a:pt x="185676" y="116800"/>
                    <a:pt x="45721" y="190015"/>
                  </a:cubicBezTo>
                  <a:close/>
                  <a:moveTo>
                    <a:pt x="86044" y="190015"/>
                  </a:moveTo>
                  <a:cubicBezTo>
                    <a:pt x="193994" y="195730"/>
                    <a:pt x="119635" y="265644"/>
                    <a:pt x="56326" y="200429"/>
                  </a:cubicBezTo>
                  <a:cubicBezTo>
                    <a:pt x="64898" y="193927"/>
                    <a:pt x="75313" y="190225"/>
                    <a:pt x="86044" y="189825"/>
                  </a:cubicBezTo>
                  <a:close/>
                  <a:moveTo>
                    <a:pt x="79377" y="76668"/>
                  </a:moveTo>
                  <a:cubicBezTo>
                    <a:pt x="176087" y="97623"/>
                    <a:pt x="69217" y="168362"/>
                    <a:pt x="28577" y="106957"/>
                  </a:cubicBezTo>
                  <a:cubicBezTo>
                    <a:pt x="38038" y="87710"/>
                    <a:pt x="57914" y="75785"/>
                    <a:pt x="79377" y="7647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3"/>
            <p:cNvSpPr/>
            <p:nvPr/>
          </p:nvSpPr>
          <p:spPr>
            <a:xfrm>
              <a:off x="7243143" y="2159031"/>
              <a:ext cx="156543" cy="187166"/>
            </a:xfrm>
            <a:custGeom>
              <a:rect b="b" l="l" r="r" t="t"/>
              <a:pathLst>
                <a:path extrusionOk="0" h="249555" w="208724">
                  <a:moveTo>
                    <a:pt x="177736" y="249555"/>
                  </a:moveTo>
                  <a:lnTo>
                    <a:pt x="208724" y="0"/>
                  </a:lnTo>
                  <a:lnTo>
                    <a:pt x="0" y="123190"/>
                  </a:lnTo>
                  <a:lnTo>
                    <a:pt x="177736" y="2495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3"/>
            <p:cNvSpPr/>
            <p:nvPr/>
          </p:nvSpPr>
          <p:spPr>
            <a:xfrm>
              <a:off x="6905617" y="2527513"/>
              <a:ext cx="106994" cy="107136"/>
            </a:xfrm>
            <a:custGeom>
              <a:rect b="b" l="l" r="r" t="t"/>
              <a:pathLst>
                <a:path extrusionOk="0" h="142848" w="142659">
                  <a:moveTo>
                    <a:pt x="123074" y="140644"/>
                  </a:moveTo>
                  <a:cubicBezTo>
                    <a:pt x="137488" y="150042"/>
                    <a:pt x="150887" y="126928"/>
                    <a:pt x="136472" y="117530"/>
                  </a:cubicBezTo>
                  <a:cubicBezTo>
                    <a:pt x="92149" y="88517"/>
                    <a:pt x="54303" y="50614"/>
                    <a:pt x="25411" y="6214"/>
                  </a:cubicBezTo>
                  <a:cubicBezTo>
                    <a:pt x="16076" y="-8137"/>
                    <a:pt x="-7165" y="4944"/>
                    <a:pt x="2169" y="19422"/>
                  </a:cubicBezTo>
                  <a:cubicBezTo>
                    <a:pt x="33602" y="67797"/>
                    <a:pt x="74814" y="109078"/>
                    <a:pt x="123074" y="1406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3"/>
            <p:cNvSpPr/>
            <p:nvPr/>
          </p:nvSpPr>
          <p:spPr>
            <a:xfrm>
              <a:off x="6965285" y="4513749"/>
              <a:ext cx="159904" cy="83392"/>
            </a:xfrm>
            <a:custGeom>
              <a:rect b="b" l="l" r="r" t="t"/>
              <a:pathLst>
                <a:path extrusionOk="0" h="111189" w="213205">
                  <a:moveTo>
                    <a:pt x="44342" y="34233"/>
                  </a:moveTo>
                  <a:cubicBezTo>
                    <a:pt x="86061" y="139453"/>
                    <a:pt x="102825" y="135833"/>
                    <a:pt x="133242" y="29153"/>
                  </a:cubicBezTo>
                  <a:cubicBezTo>
                    <a:pt x="233826" y="249245"/>
                    <a:pt x="226650" y="-140582"/>
                    <a:pt x="181883" y="64587"/>
                  </a:cubicBezTo>
                  <a:cubicBezTo>
                    <a:pt x="124352" y="-34156"/>
                    <a:pt x="123590" y="-12947"/>
                    <a:pt x="91396" y="82621"/>
                  </a:cubicBezTo>
                  <a:cubicBezTo>
                    <a:pt x="71710" y="64650"/>
                    <a:pt x="68789" y="-8947"/>
                    <a:pt x="38056" y="5658"/>
                  </a:cubicBezTo>
                  <a:cubicBezTo>
                    <a:pt x="-16936" y="71317"/>
                    <a:pt x="-10141" y="161170"/>
                    <a:pt x="44342" y="342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3"/>
            <p:cNvSpPr/>
            <p:nvPr/>
          </p:nvSpPr>
          <p:spPr>
            <a:xfrm>
              <a:off x="7076978" y="1260636"/>
              <a:ext cx="98623" cy="80126"/>
            </a:xfrm>
            <a:custGeom>
              <a:rect b="b" l="l" r="r" t="t"/>
              <a:pathLst>
                <a:path extrusionOk="0" h="106835" w="131497">
                  <a:moveTo>
                    <a:pt x="126175" y="10537"/>
                  </a:moveTo>
                  <a:cubicBezTo>
                    <a:pt x="118174" y="-10228"/>
                    <a:pt x="86044" y="2727"/>
                    <a:pt x="94425" y="23237"/>
                  </a:cubicBezTo>
                  <a:cubicBezTo>
                    <a:pt x="104712" y="94992"/>
                    <a:pt x="29084" y="81657"/>
                    <a:pt x="34291" y="16506"/>
                  </a:cubicBezTo>
                  <a:cubicBezTo>
                    <a:pt x="31878" y="-5529"/>
                    <a:pt x="-2348" y="-1591"/>
                    <a:pt x="128" y="20443"/>
                  </a:cubicBezTo>
                  <a:cubicBezTo>
                    <a:pt x="2605" y="42478"/>
                    <a:pt x="6097" y="66227"/>
                    <a:pt x="20702" y="83943"/>
                  </a:cubicBezTo>
                  <a:cubicBezTo>
                    <a:pt x="68835" y="143824"/>
                    <a:pt x="153544" y="74481"/>
                    <a:pt x="126175" y="1053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3"/>
            <p:cNvSpPr/>
            <p:nvPr/>
          </p:nvSpPr>
          <p:spPr>
            <a:xfrm>
              <a:off x="7947506" y="478809"/>
              <a:ext cx="101080" cy="86998"/>
            </a:xfrm>
            <a:custGeom>
              <a:rect b="b" l="l" r="r" t="t"/>
              <a:pathLst>
                <a:path extrusionOk="0" h="115997" w="134774">
                  <a:moveTo>
                    <a:pt x="33796" y="31957"/>
                  </a:moveTo>
                  <a:cubicBezTo>
                    <a:pt x="27065" y="10748"/>
                    <a:pt x="-5828" y="21289"/>
                    <a:pt x="903" y="42562"/>
                  </a:cubicBezTo>
                  <a:cubicBezTo>
                    <a:pt x="7634" y="63834"/>
                    <a:pt x="15762" y="86504"/>
                    <a:pt x="33606" y="101299"/>
                  </a:cubicBezTo>
                  <a:cubicBezTo>
                    <a:pt x="92851" y="150385"/>
                    <a:pt x="162701" y="65549"/>
                    <a:pt x="123268" y="7891"/>
                  </a:cubicBezTo>
                  <a:cubicBezTo>
                    <a:pt x="111330" y="-11159"/>
                    <a:pt x="82182" y="7891"/>
                    <a:pt x="94375" y="26941"/>
                  </a:cubicBezTo>
                  <a:cubicBezTo>
                    <a:pt x="118505" y="95521"/>
                    <a:pt x="41352" y="97172"/>
                    <a:pt x="33796" y="319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3"/>
            <p:cNvSpPr/>
            <p:nvPr/>
          </p:nvSpPr>
          <p:spPr>
            <a:xfrm>
              <a:off x="7258585" y="3706830"/>
              <a:ext cx="205701" cy="192056"/>
            </a:xfrm>
            <a:custGeom>
              <a:rect b="b" l="l" r="r" t="t"/>
              <a:pathLst>
                <a:path extrusionOk="0" h="256074" w="274268">
                  <a:moveTo>
                    <a:pt x="149083" y="208997"/>
                  </a:moveTo>
                  <a:cubicBezTo>
                    <a:pt x="230617" y="267544"/>
                    <a:pt x="248715" y="274466"/>
                    <a:pt x="198105" y="173183"/>
                  </a:cubicBezTo>
                  <a:cubicBezTo>
                    <a:pt x="317104" y="73615"/>
                    <a:pt x="292021" y="77171"/>
                    <a:pt x="155179" y="78505"/>
                  </a:cubicBezTo>
                  <a:cubicBezTo>
                    <a:pt x="143749" y="65106"/>
                    <a:pt x="123429" y="-27159"/>
                    <a:pt x="101903" y="7893"/>
                  </a:cubicBezTo>
                  <a:cubicBezTo>
                    <a:pt x="96060" y="33293"/>
                    <a:pt x="90218" y="58585"/>
                    <a:pt x="84313" y="83775"/>
                  </a:cubicBezTo>
                  <a:cubicBezTo>
                    <a:pt x="-20081" y="94951"/>
                    <a:pt x="-29606" y="104730"/>
                    <a:pt x="67358" y="157054"/>
                  </a:cubicBezTo>
                  <a:cubicBezTo>
                    <a:pt x="31036" y="289134"/>
                    <a:pt x="45070" y="270275"/>
                    <a:pt x="149083" y="20899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3"/>
            <p:cNvSpPr/>
            <p:nvPr/>
          </p:nvSpPr>
          <p:spPr>
            <a:xfrm>
              <a:off x="8451014" y="3842174"/>
              <a:ext cx="77309" cy="84720"/>
            </a:xfrm>
            <a:custGeom>
              <a:rect b="b" l="l" r="r" t="t"/>
              <a:pathLst>
                <a:path extrusionOk="0" h="112960" w="103078">
                  <a:moveTo>
                    <a:pt x="55618" y="112739"/>
                  </a:moveTo>
                  <a:cubicBezTo>
                    <a:pt x="120706" y="109881"/>
                    <a:pt x="116071" y="14568"/>
                    <a:pt x="58666" y="1550"/>
                  </a:cubicBezTo>
                  <a:cubicBezTo>
                    <a:pt x="51491" y="-330"/>
                    <a:pt x="43935" y="-501"/>
                    <a:pt x="36696" y="1042"/>
                  </a:cubicBezTo>
                  <a:cubicBezTo>
                    <a:pt x="-21344" y="12155"/>
                    <a:pt x="-7183" y="118454"/>
                    <a:pt x="55618" y="1127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3"/>
            <p:cNvSpPr/>
            <p:nvPr/>
          </p:nvSpPr>
          <p:spPr>
            <a:xfrm>
              <a:off x="8470885" y="4821226"/>
              <a:ext cx="101188" cy="98610"/>
            </a:xfrm>
            <a:custGeom>
              <a:rect b="b" l="l" r="r" t="t"/>
              <a:pathLst>
                <a:path extrusionOk="0" h="131480" w="134918">
                  <a:moveTo>
                    <a:pt x="5946" y="23743"/>
                  </a:moveTo>
                  <a:cubicBezTo>
                    <a:pt x="47730" y="50095"/>
                    <a:pt x="83606" y="84893"/>
                    <a:pt x="111292" y="125851"/>
                  </a:cubicBezTo>
                  <a:cubicBezTo>
                    <a:pt x="120246" y="139122"/>
                    <a:pt x="141773" y="126486"/>
                    <a:pt x="132755" y="113151"/>
                  </a:cubicBezTo>
                  <a:cubicBezTo>
                    <a:pt x="102656" y="68510"/>
                    <a:pt x="63605" y="30664"/>
                    <a:pt x="18075" y="1962"/>
                  </a:cubicBezTo>
                  <a:cubicBezTo>
                    <a:pt x="4486" y="-6611"/>
                    <a:pt x="-7643" y="15170"/>
                    <a:pt x="5946" y="2374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3"/>
            <p:cNvSpPr/>
            <p:nvPr/>
          </p:nvSpPr>
          <p:spPr>
            <a:xfrm>
              <a:off x="3432455" y="3112415"/>
              <a:ext cx="132989" cy="196732"/>
            </a:xfrm>
            <a:custGeom>
              <a:rect b="b" l="l" r="r" t="t"/>
              <a:pathLst>
                <a:path extrusionOk="0" h="262310" w="177319">
                  <a:moveTo>
                    <a:pt x="43906" y="164557"/>
                  </a:moveTo>
                  <a:cubicBezTo>
                    <a:pt x="38039" y="140027"/>
                    <a:pt x="43652" y="114163"/>
                    <a:pt x="59146" y="94262"/>
                  </a:cubicBezTo>
                  <a:cubicBezTo>
                    <a:pt x="68608" y="137696"/>
                    <a:pt x="133378" y="178717"/>
                    <a:pt x="165128" y="133950"/>
                  </a:cubicBezTo>
                  <a:cubicBezTo>
                    <a:pt x="188876" y="83150"/>
                    <a:pt x="113947" y="40160"/>
                    <a:pt x="71973" y="65116"/>
                  </a:cubicBezTo>
                  <a:cubicBezTo>
                    <a:pt x="75720" y="19840"/>
                    <a:pt x="137632" y="-3464"/>
                    <a:pt x="166715" y="34191"/>
                  </a:cubicBezTo>
                  <a:cubicBezTo>
                    <a:pt x="169636" y="37118"/>
                    <a:pt x="174386" y="37125"/>
                    <a:pt x="177313" y="34198"/>
                  </a:cubicBezTo>
                  <a:cubicBezTo>
                    <a:pt x="177313" y="34198"/>
                    <a:pt x="177320" y="34191"/>
                    <a:pt x="177320" y="34191"/>
                  </a:cubicBezTo>
                  <a:cubicBezTo>
                    <a:pt x="162588" y="-33182"/>
                    <a:pt x="44795" y="8791"/>
                    <a:pt x="56670" y="75657"/>
                  </a:cubicBezTo>
                  <a:cubicBezTo>
                    <a:pt x="30952" y="98199"/>
                    <a:pt x="21618" y="136426"/>
                    <a:pt x="29809" y="169383"/>
                  </a:cubicBezTo>
                  <a:cubicBezTo>
                    <a:pt x="-1941" y="170589"/>
                    <a:pt x="-11656" y="290033"/>
                    <a:pt x="17109" y="256314"/>
                  </a:cubicBezTo>
                  <a:cubicBezTo>
                    <a:pt x="13998" y="231930"/>
                    <a:pt x="10759" y="200117"/>
                    <a:pt x="33810" y="184115"/>
                  </a:cubicBezTo>
                  <a:cubicBezTo>
                    <a:pt x="102326" y="353279"/>
                    <a:pt x="205323" y="172304"/>
                    <a:pt x="43906" y="164557"/>
                  </a:cubicBezTo>
                  <a:close/>
                  <a:moveTo>
                    <a:pt x="132298" y="82007"/>
                  </a:moveTo>
                  <a:cubicBezTo>
                    <a:pt x="206847" y="150523"/>
                    <a:pt x="75974" y="157699"/>
                    <a:pt x="71973" y="82642"/>
                  </a:cubicBezTo>
                  <a:cubicBezTo>
                    <a:pt x="90172" y="70551"/>
                    <a:pt x="113750" y="70202"/>
                    <a:pt x="132298" y="81753"/>
                  </a:cubicBezTo>
                  <a:close/>
                  <a:moveTo>
                    <a:pt x="79657" y="185512"/>
                  </a:moveTo>
                  <a:cubicBezTo>
                    <a:pt x="171986" y="246345"/>
                    <a:pt x="70195" y="269649"/>
                    <a:pt x="47907" y="179162"/>
                  </a:cubicBezTo>
                  <a:cubicBezTo>
                    <a:pt x="58867" y="177904"/>
                    <a:pt x="69941" y="180032"/>
                    <a:pt x="79657" y="18525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3"/>
            <p:cNvSpPr/>
            <p:nvPr/>
          </p:nvSpPr>
          <p:spPr>
            <a:xfrm>
              <a:off x="1206512" y="2559025"/>
              <a:ext cx="95232" cy="80399"/>
            </a:xfrm>
            <a:custGeom>
              <a:rect b="b" l="l" r="r" t="t"/>
              <a:pathLst>
                <a:path extrusionOk="0" h="107198" w="126976">
                  <a:moveTo>
                    <a:pt x="118518" y="8266"/>
                  </a:moveTo>
                  <a:cubicBezTo>
                    <a:pt x="108485" y="-10340"/>
                    <a:pt x="79656" y="5726"/>
                    <a:pt x="89943" y="24331"/>
                  </a:cubicBezTo>
                  <a:cubicBezTo>
                    <a:pt x="108231" y="90879"/>
                    <a:pt x="35142" y="87260"/>
                    <a:pt x="32285" y="25094"/>
                  </a:cubicBezTo>
                  <a:cubicBezTo>
                    <a:pt x="27332" y="4583"/>
                    <a:pt x="-4482" y="12394"/>
                    <a:pt x="535" y="32967"/>
                  </a:cubicBezTo>
                  <a:cubicBezTo>
                    <a:pt x="5551" y="53541"/>
                    <a:pt x="11647" y="75512"/>
                    <a:pt x="27586" y="90689"/>
                  </a:cubicBezTo>
                  <a:cubicBezTo>
                    <a:pt x="79973" y="141044"/>
                    <a:pt x="151728" y="65416"/>
                    <a:pt x="118518" y="826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3"/>
            <p:cNvSpPr/>
            <p:nvPr/>
          </p:nvSpPr>
          <p:spPr>
            <a:xfrm>
              <a:off x="32504" y="2246955"/>
              <a:ext cx="198822" cy="205820"/>
            </a:xfrm>
            <a:custGeom>
              <a:rect b="b" l="l" r="r" t="t"/>
              <a:pathLst>
                <a:path extrusionOk="0" h="274427" w="265096">
                  <a:moveTo>
                    <a:pt x="165132" y="192776"/>
                  </a:moveTo>
                  <a:cubicBezTo>
                    <a:pt x="311499" y="141277"/>
                    <a:pt x="286734" y="135626"/>
                    <a:pt x="158210" y="89080"/>
                  </a:cubicBezTo>
                  <a:cubicBezTo>
                    <a:pt x="152178" y="72507"/>
                    <a:pt x="165767" y="-20965"/>
                    <a:pt x="132810" y="4308"/>
                  </a:cubicBezTo>
                  <a:lnTo>
                    <a:pt x="90011" y="69141"/>
                  </a:lnTo>
                  <a:cubicBezTo>
                    <a:pt x="-11589" y="42979"/>
                    <a:pt x="-23971" y="48758"/>
                    <a:pt x="48419" y="131816"/>
                  </a:cubicBezTo>
                  <a:cubicBezTo>
                    <a:pt x="-31909" y="242560"/>
                    <a:pt x="-12160" y="229860"/>
                    <a:pt x="106712" y="209095"/>
                  </a:cubicBezTo>
                  <a:cubicBezTo>
                    <a:pt x="162528" y="292534"/>
                    <a:pt x="177006" y="305298"/>
                    <a:pt x="165132" y="19277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3"/>
            <p:cNvSpPr/>
            <p:nvPr/>
          </p:nvSpPr>
          <p:spPr>
            <a:xfrm>
              <a:off x="1286484" y="971566"/>
              <a:ext cx="89941" cy="80822"/>
            </a:xfrm>
            <a:custGeom>
              <a:rect b="b" l="l" r="r" t="t"/>
              <a:pathLst>
                <a:path extrusionOk="0" h="107763" w="119921">
                  <a:moveTo>
                    <a:pt x="104216" y="90656"/>
                  </a:moveTo>
                  <a:cubicBezTo>
                    <a:pt x="109842" y="85354"/>
                    <a:pt x="114186" y="78839"/>
                    <a:pt x="116916" y="71606"/>
                  </a:cubicBezTo>
                  <a:cubicBezTo>
                    <a:pt x="138633" y="14012"/>
                    <a:pt x="36525" y="-31327"/>
                    <a:pt x="7379" y="27537"/>
                  </a:cubicBezTo>
                  <a:cubicBezTo>
                    <a:pt x="-25832" y="86782"/>
                    <a:pt x="61354" y="134598"/>
                    <a:pt x="104216" y="9065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3"/>
            <p:cNvSpPr/>
            <p:nvPr/>
          </p:nvSpPr>
          <p:spPr>
            <a:xfrm>
              <a:off x="1338339" y="3180200"/>
              <a:ext cx="80741" cy="80156"/>
            </a:xfrm>
            <a:custGeom>
              <a:rect b="b" l="l" r="r" t="t"/>
              <a:pathLst>
                <a:path extrusionOk="0" h="106875" w="107655">
                  <a:moveTo>
                    <a:pt x="9677" y="89227"/>
                  </a:moveTo>
                  <a:cubicBezTo>
                    <a:pt x="43331" y="136281"/>
                    <a:pt x="132105" y="80210"/>
                    <a:pt x="101243" y="26680"/>
                  </a:cubicBezTo>
                  <a:cubicBezTo>
                    <a:pt x="72097" y="-30089"/>
                    <a:pt x="-10770" y="13027"/>
                    <a:pt x="1168" y="69479"/>
                  </a:cubicBezTo>
                  <a:cubicBezTo>
                    <a:pt x="2431" y="76635"/>
                    <a:pt x="5346" y="83398"/>
                    <a:pt x="9677" y="8922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3"/>
            <p:cNvSpPr/>
            <p:nvPr/>
          </p:nvSpPr>
          <p:spPr>
            <a:xfrm>
              <a:off x="2187498" y="237791"/>
              <a:ext cx="82440" cy="89271"/>
            </a:xfrm>
            <a:custGeom>
              <a:rect b="b" l="l" r="r" t="t"/>
              <a:pathLst>
                <a:path extrusionOk="0" h="119028" w="109920">
                  <a:moveTo>
                    <a:pt x="46182" y="763"/>
                  </a:moveTo>
                  <a:cubicBezTo>
                    <a:pt x="-22208" y="8891"/>
                    <a:pt x="-9825" y="108714"/>
                    <a:pt x="51770" y="118175"/>
                  </a:cubicBezTo>
                  <a:cubicBezTo>
                    <a:pt x="59479" y="119618"/>
                    <a:pt x="67416" y="119227"/>
                    <a:pt x="74947" y="117032"/>
                  </a:cubicBezTo>
                  <a:cubicBezTo>
                    <a:pt x="135272" y="100712"/>
                    <a:pt x="112285" y="-10222"/>
                    <a:pt x="46182" y="76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3"/>
            <p:cNvSpPr/>
            <p:nvPr/>
          </p:nvSpPr>
          <p:spPr>
            <a:xfrm>
              <a:off x="1731279" y="3066654"/>
              <a:ext cx="107884" cy="217321"/>
            </a:xfrm>
            <a:custGeom>
              <a:rect b="b" l="l" r="r" t="t"/>
              <a:pathLst>
                <a:path extrusionOk="0" h="289761" w="143845">
                  <a:moveTo>
                    <a:pt x="29951" y="184678"/>
                  </a:moveTo>
                  <a:cubicBezTo>
                    <a:pt x="18515" y="161792"/>
                    <a:pt x="18096" y="134951"/>
                    <a:pt x="28808" y="111716"/>
                  </a:cubicBezTo>
                  <a:cubicBezTo>
                    <a:pt x="48176" y="152420"/>
                    <a:pt x="121582" y="178074"/>
                    <a:pt x="142727" y="126512"/>
                  </a:cubicBezTo>
                  <a:cubicBezTo>
                    <a:pt x="154475" y="70950"/>
                    <a:pt x="70591" y="45613"/>
                    <a:pt x="34777" y="79903"/>
                  </a:cubicBezTo>
                  <a:cubicBezTo>
                    <a:pt x="27983" y="34310"/>
                    <a:pt x="83863" y="-2647"/>
                    <a:pt x="121264" y="27579"/>
                  </a:cubicBezTo>
                  <a:cubicBezTo>
                    <a:pt x="124826" y="29814"/>
                    <a:pt x="129525" y="28766"/>
                    <a:pt x="131805" y="25229"/>
                  </a:cubicBezTo>
                  <a:cubicBezTo>
                    <a:pt x="101706" y="-38271"/>
                    <a:pt x="-5037" y="30627"/>
                    <a:pt x="21760" y="93936"/>
                  </a:cubicBezTo>
                  <a:cubicBezTo>
                    <a:pt x="1503" y="122194"/>
                    <a:pt x="1122" y="162135"/>
                    <a:pt x="16743" y="192806"/>
                  </a:cubicBezTo>
                  <a:cubicBezTo>
                    <a:pt x="-14245" y="201251"/>
                    <a:pt x="3408" y="321520"/>
                    <a:pt x="24490" y="281706"/>
                  </a:cubicBezTo>
                  <a:cubicBezTo>
                    <a:pt x="15791" y="258338"/>
                    <a:pt x="5440" y="227540"/>
                    <a:pt x="24490" y="206522"/>
                  </a:cubicBezTo>
                  <a:cubicBezTo>
                    <a:pt x="131043" y="357906"/>
                    <a:pt x="191241" y="155341"/>
                    <a:pt x="29951" y="184678"/>
                  </a:cubicBezTo>
                  <a:close/>
                  <a:moveTo>
                    <a:pt x="69956" y="196870"/>
                  </a:moveTo>
                  <a:cubicBezTo>
                    <a:pt x="175239" y="235795"/>
                    <a:pt x="79989" y="282214"/>
                    <a:pt x="37317" y="198076"/>
                  </a:cubicBezTo>
                  <a:cubicBezTo>
                    <a:pt x="47839" y="194419"/>
                    <a:pt x="59218" y="194044"/>
                    <a:pt x="69956" y="196997"/>
                  </a:cubicBezTo>
                  <a:close/>
                  <a:moveTo>
                    <a:pt x="98277" y="82570"/>
                  </a:moveTo>
                  <a:cubicBezTo>
                    <a:pt x="187685" y="133370"/>
                    <a:pt x="60177" y="170327"/>
                    <a:pt x="38778" y="97048"/>
                  </a:cubicBezTo>
                  <a:cubicBezTo>
                    <a:pt x="54068" y="80989"/>
                    <a:pt x="77335" y="75350"/>
                    <a:pt x="98277" y="826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3"/>
            <p:cNvSpPr/>
            <p:nvPr/>
          </p:nvSpPr>
          <p:spPr>
            <a:xfrm>
              <a:off x="1753855" y="496160"/>
              <a:ext cx="88166" cy="161033"/>
            </a:xfrm>
            <a:custGeom>
              <a:rect b="b" l="l" r="r" t="t"/>
              <a:pathLst>
                <a:path extrusionOk="0" h="214711" w="117555">
                  <a:moveTo>
                    <a:pt x="64684" y="30602"/>
                  </a:moveTo>
                  <a:cubicBezTo>
                    <a:pt x="-32661" y="95245"/>
                    <a:pt x="-11008" y="94737"/>
                    <a:pt x="88497" y="121915"/>
                  </a:cubicBezTo>
                  <a:cubicBezTo>
                    <a:pt x="71352" y="143061"/>
                    <a:pt x="-3642" y="150427"/>
                    <a:pt x="13122" y="180970"/>
                  </a:cubicBezTo>
                  <a:cubicBezTo>
                    <a:pt x="82972" y="232977"/>
                    <a:pt x="174793" y="220658"/>
                    <a:pt x="41951" y="172652"/>
                  </a:cubicBezTo>
                  <a:cubicBezTo>
                    <a:pt x="146790" y="123820"/>
                    <a:pt x="141964" y="106866"/>
                    <a:pt x="31410" y="82355"/>
                  </a:cubicBezTo>
                  <a:cubicBezTo>
                    <a:pt x="249977" y="-33850"/>
                    <a:pt x="-147723" y="-3053"/>
                    <a:pt x="64684" y="3060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3"/>
            <p:cNvSpPr/>
            <p:nvPr/>
          </p:nvSpPr>
          <p:spPr>
            <a:xfrm>
              <a:off x="1699008" y="1455460"/>
              <a:ext cx="146245" cy="140966"/>
            </a:xfrm>
            <a:custGeom>
              <a:rect b="b" l="l" r="r" t="t"/>
              <a:pathLst>
                <a:path extrusionOk="0" h="187955" w="194993">
                  <a:moveTo>
                    <a:pt x="132542" y="97736"/>
                  </a:moveTo>
                  <a:cubicBezTo>
                    <a:pt x="128161" y="124597"/>
                    <a:pt x="66693" y="168158"/>
                    <a:pt x="96347" y="186636"/>
                  </a:cubicBezTo>
                  <a:cubicBezTo>
                    <a:pt x="182961" y="197114"/>
                    <a:pt x="256494" y="140980"/>
                    <a:pt x="117239" y="165173"/>
                  </a:cubicBezTo>
                  <a:cubicBezTo>
                    <a:pt x="184168" y="70749"/>
                    <a:pt x="171531" y="58430"/>
                    <a:pt x="63391" y="91894"/>
                  </a:cubicBezTo>
                  <a:cubicBezTo>
                    <a:pt x="195852" y="-117084"/>
                    <a:pt x="-134221" y="106626"/>
                    <a:pt x="66629" y="30490"/>
                  </a:cubicBezTo>
                  <a:cubicBezTo>
                    <a:pt x="14305" y="134630"/>
                    <a:pt x="32657" y="123454"/>
                    <a:pt x="132542" y="977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3"/>
            <p:cNvSpPr/>
            <p:nvPr/>
          </p:nvSpPr>
          <p:spPr>
            <a:xfrm>
              <a:off x="84748" y="2870944"/>
              <a:ext cx="88814" cy="85518"/>
            </a:xfrm>
            <a:custGeom>
              <a:rect b="b" l="l" r="r" t="t"/>
              <a:pathLst>
                <a:path extrusionOk="0" h="114024" w="118418">
                  <a:moveTo>
                    <a:pt x="6508" y="89389"/>
                  </a:moveTo>
                  <a:cubicBezTo>
                    <a:pt x="35909" y="145015"/>
                    <a:pt x="139858" y="97517"/>
                    <a:pt x="114458" y="35287"/>
                  </a:cubicBezTo>
                  <a:cubicBezTo>
                    <a:pt x="91281" y="-30181"/>
                    <a:pt x="-4414" y="4236"/>
                    <a:pt x="158" y="67037"/>
                  </a:cubicBezTo>
                  <a:cubicBezTo>
                    <a:pt x="520" y="74879"/>
                    <a:pt x="2693" y="82531"/>
                    <a:pt x="6508" y="8938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3"/>
            <p:cNvSpPr/>
            <p:nvPr/>
          </p:nvSpPr>
          <p:spPr>
            <a:xfrm>
              <a:off x="1776455" y="4230376"/>
              <a:ext cx="160422" cy="91701"/>
            </a:xfrm>
            <a:custGeom>
              <a:rect b="b" l="l" r="r" t="t"/>
              <a:pathLst>
                <a:path extrusionOk="0" h="122268" w="213896">
                  <a:moveTo>
                    <a:pt x="29789" y="56463"/>
                  </a:moveTo>
                  <a:cubicBezTo>
                    <a:pt x="98432" y="152094"/>
                    <a:pt x="97099" y="130314"/>
                    <a:pt x="120784" y="29222"/>
                  </a:cubicBezTo>
                  <a:cubicBezTo>
                    <a:pt x="142755" y="45669"/>
                    <a:pt x="152852" y="120853"/>
                    <a:pt x="183014" y="102882"/>
                  </a:cubicBezTo>
                  <a:cubicBezTo>
                    <a:pt x="232798" y="30492"/>
                    <a:pt x="217050" y="-61265"/>
                    <a:pt x="173616" y="74180"/>
                  </a:cubicBezTo>
                  <a:cubicBezTo>
                    <a:pt x="120594" y="-29579"/>
                    <a:pt x="103766" y="-24054"/>
                    <a:pt x="83065" y="88023"/>
                  </a:cubicBezTo>
                  <a:cubicBezTo>
                    <a:pt x="-41458" y="-127687"/>
                    <a:pt x="3944" y="271348"/>
                    <a:pt x="29789" y="5646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3"/>
            <p:cNvSpPr/>
            <p:nvPr/>
          </p:nvSpPr>
          <p:spPr>
            <a:xfrm>
              <a:off x="1889037" y="3567403"/>
              <a:ext cx="96888" cy="88453"/>
            </a:xfrm>
            <a:custGeom>
              <a:rect b="b" l="l" r="r" t="t"/>
              <a:pathLst>
                <a:path extrusionOk="0" h="117937" w="129184">
                  <a:moveTo>
                    <a:pt x="98499" y="71050"/>
                  </a:moveTo>
                  <a:cubicBezTo>
                    <a:pt x="109421" y="89274"/>
                    <a:pt x="137678" y="72193"/>
                    <a:pt x="126693" y="53968"/>
                  </a:cubicBezTo>
                  <a:cubicBezTo>
                    <a:pt x="115707" y="35744"/>
                    <a:pt x="103198" y="16440"/>
                    <a:pt x="83259" y="6661"/>
                  </a:cubicBezTo>
                  <a:cubicBezTo>
                    <a:pt x="17410" y="-25788"/>
                    <a:pt x="-28691" y="68510"/>
                    <a:pt x="20775" y="113277"/>
                  </a:cubicBezTo>
                  <a:cubicBezTo>
                    <a:pt x="36015" y="128136"/>
                    <a:pt x="58875" y="104006"/>
                    <a:pt x="43381" y="89211"/>
                  </a:cubicBezTo>
                  <a:cubicBezTo>
                    <a:pt x="5725" y="30791"/>
                    <a:pt x="77036" y="12312"/>
                    <a:pt x="98499" y="7105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3"/>
            <p:cNvSpPr/>
            <p:nvPr/>
          </p:nvSpPr>
          <p:spPr>
            <a:xfrm>
              <a:off x="0" y="999883"/>
              <a:ext cx="117486" cy="193291"/>
            </a:xfrm>
            <a:custGeom>
              <a:rect b="b" l="l" r="r" t="t"/>
              <a:pathLst>
                <a:path extrusionOk="0" h="257722" w="156648">
                  <a:moveTo>
                    <a:pt x="0" y="240226"/>
                  </a:moveTo>
                  <a:cubicBezTo>
                    <a:pt x="19558" y="281056"/>
                    <a:pt x="30925" y="247719"/>
                    <a:pt x="71184" y="168344"/>
                  </a:cubicBezTo>
                  <a:cubicBezTo>
                    <a:pt x="171006" y="173741"/>
                    <a:pt x="189865" y="169804"/>
                    <a:pt x="93091" y="112083"/>
                  </a:cubicBezTo>
                  <a:cubicBezTo>
                    <a:pt x="139700" y="-35364"/>
                    <a:pt x="120650" y="-18727"/>
                    <a:pt x="6350" y="55631"/>
                  </a:cubicBezTo>
                  <a:cubicBezTo>
                    <a:pt x="4106" y="54850"/>
                    <a:pt x="1972" y="53783"/>
                    <a:pt x="0" y="5245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3"/>
            <p:cNvSpPr/>
            <p:nvPr/>
          </p:nvSpPr>
          <p:spPr>
            <a:xfrm>
              <a:off x="782977" y="4407443"/>
              <a:ext cx="213827" cy="113815"/>
            </a:xfrm>
            <a:custGeom>
              <a:rect b="b" l="l" r="r" t="t"/>
              <a:pathLst>
                <a:path extrusionOk="0" h="151753" w="285103">
                  <a:moveTo>
                    <a:pt x="89632" y="120793"/>
                  </a:moveTo>
                  <a:cubicBezTo>
                    <a:pt x="116620" y="142764"/>
                    <a:pt x="156561" y="145685"/>
                    <a:pt x="188184" y="131905"/>
                  </a:cubicBezTo>
                  <a:cubicBezTo>
                    <a:pt x="194534" y="163655"/>
                    <a:pt x="316200" y="153115"/>
                    <a:pt x="277529" y="129620"/>
                  </a:cubicBezTo>
                  <a:cubicBezTo>
                    <a:pt x="253589" y="136859"/>
                    <a:pt x="222157" y="145241"/>
                    <a:pt x="202281" y="125048"/>
                  </a:cubicBezTo>
                  <a:cubicBezTo>
                    <a:pt x="360333" y="27766"/>
                    <a:pt x="161387" y="-44942"/>
                    <a:pt x="180882" y="118253"/>
                  </a:cubicBezTo>
                  <a:cubicBezTo>
                    <a:pt x="157272" y="128280"/>
                    <a:pt x="130380" y="127041"/>
                    <a:pt x="107793" y="114888"/>
                  </a:cubicBezTo>
                  <a:cubicBezTo>
                    <a:pt x="149767" y="98060"/>
                    <a:pt x="179929" y="25988"/>
                    <a:pt x="129637" y="1858"/>
                  </a:cubicBezTo>
                  <a:cubicBezTo>
                    <a:pt x="74773" y="-13382"/>
                    <a:pt x="44293" y="69041"/>
                    <a:pt x="76361" y="106950"/>
                  </a:cubicBezTo>
                  <a:cubicBezTo>
                    <a:pt x="30323" y="110887"/>
                    <a:pt x="-3522" y="52721"/>
                    <a:pt x="29371" y="17161"/>
                  </a:cubicBezTo>
                  <a:cubicBezTo>
                    <a:pt x="31828" y="13745"/>
                    <a:pt x="31053" y="8982"/>
                    <a:pt x="27637" y="6525"/>
                  </a:cubicBezTo>
                  <a:cubicBezTo>
                    <a:pt x="27624" y="6512"/>
                    <a:pt x="27605" y="6506"/>
                    <a:pt x="27593" y="6493"/>
                  </a:cubicBezTo>
                  <a:cubicBezTo>
                    <a:pt x="-37495" y="32655"/>
                    <a:pt x="24608" y="143717"/>
                    <a:pt x="89632" y="120793"/>
                  </a:cubicBezTo>
                  <a:close/>
                  <a:moveTo>
                    <a:pt x="195550" y="78947"/>
                  </a:moveTo>
                  <a:cubicBezTo>
                    <a:pt x="241016" y="-23987"/>
                    <a:pt x="281593" y="74184"/>
                    <a:pt x="194725" y="111713"/>
                  </a:cubicBezTo>
                  <a:cubicBezTo>
                    <a:pt x="191664" y="100962"/>
                    <a:pt x="191950" y="89532"/>
                    <a:pt x="195550" y="78947"/>
                  </a:cubicBezTo>
                  <a:close/>
                  <a:moveTo>
                    <a:pt x="82838" y="43641"/>
                  </a:moveTo>
                  <a:cubicBezTo>
                    <a:pt x="138972" y="-42720"/>
                    <a:pt x="168309" y="87329"/>
                    <a:pt x="93696" y="104029"/>
                  </a:cubicBezTo>
                  <a:cubicBezTo>
                    <a:pt x="78659" y="87716"/>
                    <a:pt x="74430" y="64170"/>
                    <a:pt x="82838" y="4364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3"/>
            <p:cNvSpPr/>
            <p:nvPr/>
          </p:nvSpPr>
          <p:spPr>
            <a:xfrm>
              <a:off x="2065714" y="4676892"/>
              <a:ext cx="193851" cy="192940"/>
            </a:xfrm>
            <a:custGeom>
              <a:rect b="b" l="l" r="r" t="t"/>
              <a:pathLst>
                <a:path extrusionOk="0" h="257253" w="258468">
                  <a:moveTo>
                    <a:pt x="247804" y="69694"/>
                  </a:moveTo>
                  <a:lnTo>
                    <a:pt x="170969" y="73885"/>
                  </a:lnTo>
                  <a:cubicBezTo>
                    <a:pt x="131599" y="-22127"/>
                    <a:pt x="119788" y="-28477"/>
                    <a:pt x="96737" y="77949"/>
                  </a:cubicBezTo>
                  <a:cubicBezTo>
                    <a:pt x="-38645" y="79790"/>
                    <a:pt x="-16864" y="87918"/>
                    <a:pt x="69877" y="169770"/>
                  </a:cubicBezTo>
                  <a:cubicBezTo>
                    <a:pt x="36730" y="263305"/>
                    <a:pt x="35142" y="282419"/>
                    <a:pt x="117375" y="206473"/>
                  </a:cubicBezTo>
                  <a:cubicBezTo>
                    <a:pt x="244375" y="292071"/>
                    <a:pt x="234405" y="269211"/>
                    <a:pt x="195480" y="139734"/>
                  </a:cubicBezTo>
                  <a:cubicBezTo>
                    <a:pt x="204814" y="125002"/>
                    <a:pt x="287364" y="80552"/>
                    <a:pt x="247804" y="696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3"/>
            <p:cNvSpPr/>
            <p:nvPr/>
          </p:nvSpPr>
          <p:spPr>
            <a:xfrm>
              <a:off x="113941" y="3859600"/>
              <a:ext cx="96368" cy="100124"/>
            </a:xfrm>
            <a:custGeom>
              <a:rect b="b" l="l" r="r" t="t"/>
              <a:pathLst>
                <a:path extrusionOk="0" h="133499" w="128491">
                  <a:moveTo>
                    <a:pt x="62453" y="133256"/>
                  </a:moveTo>
                  <a:cubicBezTo>
                    <a:pt x="85123" y="136749"/>
                    <a:pt x="90012" y="101506"/>
                    <a:pt x="67279" y="98077"/>
                  </a:cubicBezTo>
                  <a:cubicBezTo>
                    <a:pt x="-2190" y="70518"/>
                    <a:pt x="48229" y="9685"/>
                    <a:pt x="104109" y="47785"/>
                  </a:cubicBezTo>
                  <a:cubicBezTo>
                    <a:pt x="125064" y="56866"/>
                    <a:pt x="139098" y="24227"/>
                    <a:pt x="118143" y="15146"/>
                  </a:cubicBezTo>
                  <a:cubicBezTo>
                    <a:pt x="97188" y="6066"/>
                    <a:pt x="74074" y="-2951"/>
                    <a:pt x="50579" y="922"/>
                  </a:cubicBezTo>
                  <a:cubicBezTo>
                    <a:pt x="-27399" y="13686"/>
                    <a:pt x="-8730" y="125001"/>
                    <a:pt x="62453" y="13325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3"/>
            <p:cNvSpPr/>
            <p:nvPr/>
          </p:nvSpPr>
          <p:spPr>
            <a:xfrm>
              <a:off x="596788" y="386575"/>
              <a:ext cx="180605" cy="163906"/>
            </a:xfrm>
            <a:custGeom>
              <a:rect b="b" l="l" r="r" t="t"/>
              <a:pathLst>
                <a:path extrusionOk="0" h="218541" w="240807">
                  <a:moveTo>
                    <a:pt x="153481" y="123"/>
                  </a:moveTo>
                  <a:cubicBezTo>
                    <a:pt x="114619" y="-3814"/>
                    <a:pt x="-8317" y="87689"/>
                    <a:pt x="446" y="154682"/>
                  </a:cubicBezTo>
                  <a:cubicBezTo>
                    <a:pt x="11304" y="208847"/>
                    <a:pt x="81281" y="204212"/>
                    <a:pt x="112841" y="170938"/>
                  </a:cubicBezTo>
                  <a:cubicBezTo>
                    <a:pt x="243714" y="315273"/>
                    <a:pt x="301245" y="94166"/>
                    <a:pt x="153481" y="12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3"/>
            <p:cNvSpPr/>
            <p:nvPr/>
          </p:nvSpPr>
          <p:spPr>
            <a:xfrm>
              <a:off x="1004602" y="5047583"/>
              <a:ext cx="169783" cy="95917"/>
            </a:xfrm>
            <a:custGeom>
              <a:rect b="b" l="l" r="r" t="t"/>
              <a:pathLst>
                <a:path extrusionOk="0" h="127889" w="226377">
                  <a:moveTo>
                    <a:pt x="226377" y="0"/>
                  </a:moveTo>
                  <a:lnTo>
                    <a:pt x="0" y="95821"/>
                  </a:lnTo>
                  <a:lnTo>
                    <a:pt x="56896" y="127889"/>
                  </a:lnTo>
                  <a:lnTo>
                    <a:pt x="214249" y="127889"/>
                  </a:lnTo>
                  <a:lnTo>
                    <a:pt x="226377"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3"/>
            <p:cNvSpPr/>
            <p:nvPr/>
          </p:nvSpPr>
          <p:spPr>
            <a:xfrm>
              <a:off x="7203086" y="5078672"/>
              <a:ext cx="84472" cy="64827"/>
            </a:xfrm>
            <a:custGeom>
              <a:rect b="b" l="l" r="r" t="t"/>
              <a:pathLst>
                <a:path extrusionOk="0" h="86436" w="112629">
                  <a:moveTo>
                    <a:pt x="112274" y="43383"/>
                  </a:moveTo>
                  <a:cubicBezTo>
                    <a:pt x="111703" y="35891"/>
                    <a:pt x="109416" y="28588"/>
                    <a:pt x="105543" y="22111"/>
                  </a:cubicBezTo>
                  <a:cubicBezTo>
                    <a:pt x="75635" y="-29959"/>
                    <a:pt x="-21838" y="18745"/>
                    <a:pt x="4451" y="77229"/>
                  </a:cubicBezTo>
                  <a:cubicBezTo>
                    <a:pt x="5721" y="80404"/>
                    <a:pt x="7245" y="83516"/>
                    <a:pt x="9023" y="86437"/>
                  </a:cubicBezTo>
                  <a:lnTo>
                    <a:pt x="98685" y="86437"/>
                  </a:lnTo>
                  <a:cubicBezTo>
                    <a:pt x="109099" y="74689"/>
                    <a:pt x="114052" y="59005"/>
                    <a:pt x="112274" y="433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3"/>
            <p:cNvSpPr/>
            <p:nvPr/>
          </p:nvSpPr>
          <p:spPr>
            <a:xfrm>
              <a:off x="277754" y="665474"/>
              <a:ext cx="149557" cy="203459"/>
            </a:xfrm>
            <a:custGeom>
              <a:rect b="b" l="l" r="r" t="t"/>
              <a:pathLst>
                <a:path extrusionOk="0" h="271278" w="199409">
                  <a:moveTo>
                    <a:pt x="29266" y="121970"/>
                  </a:moveTo>
                  <a:cubicBezTo>
                    <a:pt x="31489" y="155117"/>
                    <a:pt x="55428" y="184772"/>
                    <a:pt x="85591" y="198170"/>
                  </a:cubicBezTo>
                  <a:cubicBezTo>
                    <a:pt x="67938" y="223253"/>
                    <a:pt x="154044" y="301231"/>
                    <a:pt x="145281" y="258940"/>
                  </a:cubicBezTo>
                  <a:cubicBezTo>
                    <a:pt x="124961" y="246748"/>
                    <a:pt x="98418" y="230301"/>
                    <a:pt x="99561" y="203314"/>
                  </a:cubicBezTo>
                  <a:cubicBezTo>
                    <a:pt x="270185" y="250177"/>
                    <a:pt x="191445" y="64185"/>
                    <a:pt x="90353" y="183946"/>
                  </a:cubicBezTo>
                  <a:cubicBezTo>
                    <a:pt x="68003" y="174021"/>
                    <a:pt x="51386" y="154457"/>
                    <a:pt x="45205" y="130797"/>
                  </a:cubicBezTo>
                  <a:cubicBezTo>
                    <a:pt x="84194" y="149085"/>
                    <a:pt x="153980" y="123367"/>
                    <a:pt x="138232" y="72504"/>
                  </a:cubicBezTo>
                  <a:cubicBezTo>
                    <a:pt x="112832" y="24371"/>
                    <a:pt x="35870" y="56692"/>
                    <a:pt x="30282" y="103682"/>
                  </a:cubicBezTo>
                  <a:cubicBezTo>
                    <a:pt x="-2420" y="74155"/>
                    <a:pt x="16185" y="12750"/>
                    <a:pt x="62032" y="12496"/>
                  </a:cubicBezTo>
                  <a:cubicBezTo>
                    <a:pt x="66009" y="11969"/>
                    <a:pt x="68832" y="8356"/>
                    <a:pt x="68382" y="4368"/>
                  </a:cubicBezTo>
                  <a:cubicBezTo>
                    <a:pt x="7994" y="-23699"/>
                    <a:pt x="-29027" y="91490"/>
                    <a:pt x="29266" y="121970"/>
                  </a:cubicBezTo>
                  <a:close/>
                  <a:moveTo>
                    <a:pt x="127310" y="168643"/>
                  </a:moveTo>
                  <a:cubicBezTo>
                    <a:pt x="228910" y="133337"/>
                    <a:pt x="186619" y="225793"/>
                    <a:pt x="103942" y="189344"/>
                  </a:cubicBezTo>
                  <a:cubicBezTo>
                    <a:pt x="109450" y="180232"/>
                    <a:pt x="117600" y="173012"/>
                    <a:pt x="127310" y="168643"/>
                  </a:cubicBezTo>
                  <a:close/>
                  <a:moveTo>
                    <a:pt x="78669" y="67043"/>
                  </a:moveTo>
                  <a:cubicBezTo>
                    <a:pt x="175380" y="49961"/>
                    <a:pt x="104069" y="155054"/>
                    <a:pt x="43554" y="113842"/>
                  </a:cubicBezTo>
                  <a:cubicBezTo>
                    <a:pt x="45102" y="92716"/>
                    <a:pt x="58821" y="74434"/>
                    <a:pt x="78669" y="6704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3"/>
            <p:cNvSpPr/>
            <p:nvPr/>
          </p:nvSpPr>
          <p:spPr>
            <a:xfrm>
              <a:off x="379305" y="3349694"/>
              <a:ext cx="119343" cy="86891"/>
            </a:xfrm>
            <a:custGeom>
              <a:rect b="b" l="l" r="r" t="t"/>
              <a:pathLst>
                <a:path extrusionOk="0" h="115855" w="159124">
                  <a:moveTo>
                    <a:pt x="142340" y="114821"/>
                  </a:moveTo>
                  <a:cubicBezTo>
                    <a:pt x="157898" y="121171"/>
                    <a:pt x="166470" y="96469"/>
                    <a:pt x="150849" y="90119"/>
                  </a:cubicBezTo>
                  <a:cubicBezTo>
                    <a:pt x="102896" y="70587"/>
                    <a:pt x="59520" y="41307"/>
                    <a:pt x="23468" y="4140"/>
                  </a:cubicBezTo>
                  <a:cubicBezTo>
                    <a:pt x="11848" y="-7925"/>
                    <a:pt x="-8282" y="9030"/>
                    <a:pt x="3656" y="21158"/>
                  </a:cubicBezTo>
                  <a:cubicBezTo>
                    <a:pt x="42867" y="61684"/>
                    <a:pt x="90101" y="93587"/>
                    <a:pt x="142340" y="1148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3"/>
            <p:cNvSpPr/>
            <p:nvPr/>
          </p:nvSpPr>
          <p:spPr>
            <a:xfrm>
              <a:off x="162553" y="4350196"/>
              <a:ext cx="82259" cy="78608"/>
            </a:xfrm>
            <a:custGeom>
              <a:rect b="b" l="l" r="r" t="t"/>
              <a:pathLst>
                <a:path extrusionOk="0" h="104811" w="109679">
                  <a:moveTo>
                    <a:pt x="92189" y="92030"/>
                  </a:moveTo>
                  <a:cubicBezTo>
                    <a:pt x="140259" y="50565"/>
                    <a:pt x="79489" y="-19603"/>
                    <a:pt x="27356" y="5162"/>
                  </a:cubicBezTo>
                  <a:cubicBezTo>
                    <a:pt x="20766" y="8032"/>
                    <a:pt x="14923" y="12382"/>
                    <a:pt x="10274" y="17862"/>
                  </a:cubicBezTo>
                  <a:cubicBezTo>
                    <a:pt x="-27445" y="61550"/>
                    <a:pt x="47549" y="134385"/>
                    <a:pt x="92189" y="9203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3"/>
            <p:cNvSpPr/>
            <p:nvPr/>
          </p:nvSpPr>
          <p:spPr>
            <a:xfrm>
              <a:off x="195217" y="120761"/>
              <a:ext cx="144324" cy="27694"/>
            </a:xfrm>
            <a:custGeom>
              <a:rect b="b" l="l" r="r" t="t"/>
              <a:pathLst>
                <a:path extrusionOk="0" h="36926" w="192432">
                  <a:moveTo>
                    <a:pt x="175320" y="36533"/>
                  </a:moveTo>
                  <a:cubicBezTo>
                    <a:pt x="192148" y="40407"/>
                    <a:pt x="199895" y="14499"/>
                    <a:pt x="182940" y="10625"/>
                  </a:cubicBezTo>
                  <a:cubicBezTo>
                    <a:pt x="126123" y="-2403"/>
                    <a:pt x="67216" y="-3462"/>
                    <a:pt x="9966" y="7514"/>
                  </a:cubicBezTo>
                  <a:cubicBezTo>
                    <a:pt x="-7052" y="10752"/>
                    <a:pt x="-511" y="36978"/>
                    <a:pt x="16316" y="33676"/>
                  </a:cubicBezTo>
                  <a:cubicBezTo>
                    <a:pt x="68944" y="23606"/>
                    <a:pt x="123089" y="24579"/>
                    <a:pt x="175320" y="365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3"/>
            <p:cNvSpPr/>
            <p:nvPr/>
          </p:nvSpPr>
          <p:spPr>
            <a:xfrm>
              <a:off x="441706" y="4625148"/>
              <a:ext cx="129242" cy="41720"/>
            </a:xfrm>
            <a:custGeom>
              <a:rect b="b" l="l" r="r" t="t"/>
              <a:pathLst>
                <a:path extrusionOk="0" h="55627" w="172323">
                  <a:moveTo>
                    <a:pt x="6751" y="23052"/>
                  </a:moveTo>
                  <a:cubicBezTo>
                    <a:pt x="55361" y="44522"/>
                    <a:pt x="107913" y="55615"/>
                    <a:pt x="161056" y="55628"/>
                  </a:cubicBezTo>
                  <a:cubicBezTo>
                    <a:pt x="176931" y="55628"/>
                    <a:pt x="175598" y="31053"/>
                    <a:pt x="159786" y="31053"/>
                  </a:cubicBezTo>
                  <a:cubicBezTo>
                    <a:pt x="110980" y="31009"/>
                    <a:pt x="62720" y="20824"/>
                    <a:pt x="18054" y="1145"/>
                  </a:cubicBezTo>
                  <a:cubicBezTo>
                    <a:pt x="3576" y="-5205"/>
                    <a:pt x="-7790" y="16639"/>
                    <a:pt x="6751" y="2305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3"/>
            <p:cNvSpPr/>
            <p:nvPr/>
          </p:nvSpPr>
          <p:spPr>
            <a:xfrm>
              <a:off x="763746" y="1963424"/>
              <a:ext cx="103088" cy="91355"/>
            </a:xfrm>
            <a:custGeom>
              <a:rect b="b" l="l" r="r" t="t"/>
              <a:pathLst>
                <a:path extrusionOk="0" h="121807" w="137450">
                  <a:moveTo>
                    <a:pt x="33485" y="41227"/>
                  </a:moveTo>
                  <a:cubicBezTo>
                    <a:pt x="24151" y="20653"/>
                    <a:pt x="-7726" y="35195"/>
                    <a:pt x="1735" y="55769"/>
                  </a:cubicBezTo>
                  <a:cubicBezTo>
                    <a:pt x="11197" y="76343"/>
                    <a:pt x="21929" y="98314"/>
                    <a:pt x="41677" y="111077"/>
                  </a:cubicBezTo>
                  <a:cubicBezTo>
                    <a:pt x="107209" y="153559"/>
                    <a:pt x="167597" y="59769"/>
                    <a:pt x="120925" y="6366"/>
                  </a:cubicBezTo>
                  <a:cubicBezTo>
                    <a:pt x="106701" y="-11224"/>
                    <a:pt x="79586" y="11382"/>
                    <a:pt x="94064" y="28908"/>
                  </a:cubicBezTo>
                  <a:cubicBezTo>
                    <a:pt x="126386" y="95266"/>
                    <a:pt x="48852" y="106251"/>
                    <a:pt x="33485" y="4122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3"/>
            <p:cNvSpPr/>
            <p:nvPr/>
          </p:nvSpPr>
          <p:spPr>
            <a:xfrm>
              <a:off x="696231" y="3244016"/>
              <a:ext cx="180291" cy="116590"/>
            </a:xfrm>
            <a:custGeom>
              <a:rect b="b" l="l" r="r" t="t"/>
              <a:pathLst>
                <a:path extrusionOk="0" h="155453" w="240388">
                  <a:moveTo>
                    <a:pt x="156843" y="63574"/>
                  </a:moveTo>
                  <a:cubicBezTo>
                    <a:pt x="160399" y="320114"/>
                    <a:pt x="319975" y="-61330"/>
                    <a:pt x="188593" y="118692"/>
                  </a:cubicBezTo>
                  <a:cubicBezTo>
                    <a:pt x="175004" y="-1958"/>
                    <a:pt x="165225" y="18489"/>
                    <a:pt x="93343" y="97547"/>
                  </a:cubicBezTo>
                  <a:cubicBezTo>
                    <a:pt x="81913" y="71702"/>
                    <a:pt x="110552" y="-1005"/>
                    <a:pt x="74293" y="11"/>
                  </a:cubicBezTo>
                  <a:cubicBezTo>
                    <a:pt x="-6860" y="40079"/>
                    <a:pt x="-38800" y="130503"/>
                    <a:pt x="68324" y="30554"/>
                  </a:cubicBezTo>
                  <a:cubicBezTo>
                    <a:pt x="64006" y="150442"/>
                    <a:pt x="81913" y="153935"/>
                    <a:pt x="156843" y="635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3"/>
            <p:cNvSpPr/>
            <p:nvPr/>
          </p:nvSpPr>
          <p:spPr>
            <a:xfrm>
              <a:off x="1898204" y="2056737"/>
              <a:ext cx="77685" cy="92390"/>
            </a:xfrm>
            <a:custGeom>
              <a:rect b="b" l="l" r="r" t="t"/>
              <a:pathLst>
                <a:path extrusionOk="0" h="123187" w="103580">
                  <a:moveTo>
                    <a:pt x="15411" y="90545"/>
                  </a:moveTo>
                  <a:cubicBezTo>
                    <a:pt x="-5607" y="90926"/>
                    <a:pt x="-4909" y="123565"/>
                    <a:pt x="16173" y="123184"/>
                  </a:cubicBezTo>
                  <a:cubicBezTo>
                    <a:pt x="37255" y="122803"/>
                    <a:pt x="59925" y="121533"/>
                    <a:pt x="78149" y="109278"/>
                  </a:cubicBezTo>
                  <a:cubicBezTo>
                    <a:pt x="138538" y="68828"/>
                    <a:pt x="80435" y="-17214"/>
                    <a:pt x="17634" y="3042"/>
                  </a:cubicBezTo>
                  <a:cubicBezTo>
                    <a:pt x="-2623" y="8757"/>
                    <a:pt x="6776" y="40253"/>
                    <a:pt x="27032" y="34284"/>
                  </a:cubicBezTo>
                  <a:cubicBezTo>
                    <a:pt x="95612" y="30919"/>
                    <a:pt x="76372" y="101150"/>
                    <a:pt x="15411" y="9054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3"/>
            <p:cNvSpPr/>
            <p:nvPr/>
          </p:nvSpPr>
          <p:spPr>
            <a:xfrm>
              <a:off x="3601475" y="0"/>
              <a:ext cx="86509" cy="48325"/>
            </a:xfrm>
            <a:custGeom>
              <a:rect b="b" l="l" r="r" t="t"/>
              <a:pathLst>
                <a:path extrusionOk="0" h="64433" w="115345">
                  <a:moveTo>
                    <a:pt x="101883" y="46355"/>
                  </a:moveTo>
                  <a:cubicBezTo>
                    <a:pt x="107078" y="40981"/>
                    <a:pt x="110932" y="34453"/>
                    <a:pt x="113123" y="27305"/>
                  </a:cubicBezTo>
                  <a:cubicBezTo>
                    <a:pt x="116152" y="18444"/>
                    <a:pt x="116082" y="8818"/>
                    <a:pt x="112932" y="0"/>
                  </a:cubicBezTo>
                  <a:lnTo>
                    <a:pt x="1807" y="0"/>
                  </a:lnTo>
                  <a:cubicBezTo>
                    <a:pt x="-12798" y="52578"/>
                    <a:pt x="64799" y="87503"/>
                    <a:pt x="101883" y="463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3"/>
            <p:cNvSpPr/>
            <p:nvPr/>
          </p:nvSpPr>
          <p:spPr>
            <a:xfrm>
              <a:off x="3868158" y="4434899"/>
              <a:ext cx="91444" cy="83892"/>
            </a:xfrm>
            <a:custGeom>
              <a:rect b="b" l="l" r="r" t="t"/>
              <a:pathLst>
                <a:path extrusionOk="0" h="111856" w="121925">
                  <a:moveTo>
                    <a:pt x="101081" y="99553"/>
                  </a:moveTo>
                  <a:cubicBezTo>
                    <a:pt x="107481" y="94924"/>
                    <a:pt x="112701" y="88859"/>
                    <a:pt x="116321" y="81836"/>
                  </a:cubicBezTo>
                  <a:cubicBezTo>
                    <a:pt x="146165" y="26401"/>
                    <a:pt x="48883" y="-33480"/>
                    <a:pt x="11355" y="22273"/>
                  </a:cubicBezTo>
                  <a:cubicBezTo>
                    <a:pt x="-30111" y="77899"/>
                    <a:pt x="51677" y="138351"/>
                    <a:pt x="101081" y="995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3"/>
            <p:cNvSpPr/>
            <p:nvPr/>
          </p:nvSpPr>
          <p:spPr>
            <a:xfrm>
              <a:off x="3777293" y="249393"/>
              <a:ext cx="103473" cy="88354"/>
            </a:xfrm>
            <a:custGeom>
              <a:rect b="b" l="l" r="r" t="t"/>
              <a:pathLst>
                <a:path extrusionOk="0" h="117805" w="137964">
                  <a:moveTo>
                    <a:pt x="103108" y="87401"/>
                  </a:moveTo>
                  <a:cubicBezTo>
                    <a:pt x="109458" y="109308"/>
                    <a:pt x="143430" y="99466"/>
                    <a:pt x="137207" y="77495"/>
                  </a:cubicBezTo>
                  <a:cubicBezTo>
                    <a:pt x="130984" y="55524"/>
                    <a:pt x="123237" y="31965"/>
                    <a:pt x="105457" y="16217"/>
                  </a:cubicBezTo>
                  <a:cubicBezTo>
                    <a:pt x="46148" y="-35916"/>
                    <a:pt x="-27893" y="49110"/>
                    <a:pt x="10652" y="109435"/>
                  </a:cubicBezTo>
                  <a:cubicBezTo>
                    <a:pt x="22336" y="129120"/>
                    <a:pt x="52816" y="110451"/>
                    <a:pt x="40941" y="90830"/>
                  </a:cubicBezTo>
                  <a:cubicBezTo>
                    <a:pt x="18208" y="19583"/>
                    <a:pt x="97266" y="20218"/>
                    <a:pt x="103108" y="874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3"/>
            <p:cNvSpPr/>
            <p:nvPr/>
          </p:nvSpPr>
          <p:spPr>
            <a:xfrm>
              <a:off x="4256360" y="1294973"/>
              <a:ext cx="89731" cy="79861"/>
            </a:xfrm>
            <a:custGeom>
              <a:rect b="b" l="l" r="r" t="t"/>
              <a:pathLst>
                <a:path extrusionOk="0" h="106481" w="119641">
                  <a:moveTo>
                    <a:pt x="110466" y="80451"/>
                  </a:moveTo>
                  <a:cubicBezTo>
                    <a:pt x="114898" y="74133"/>
                    <a:pt x="117812" y="66875"/>
                    <a:pt x="118975" y="59242"/>
                  </a:cubicBezTo>
                  <a:cubicBezTo>
                    <a:pt x="129135" y="-1527"/>
                    <a:pt x="20169" y="-26292"/>
                    <a:pt x="2960" y="37145"/>
                  </a:cubicBezTo>
                  <a:cubicBezTo>
                    <a:pt x="-17868" y="101788"/>
                    <a:pt x="76874" y="131823"/>
                    <a:pt x="110466" y="804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3"/>
            <p:cNvSpPr/>
            <p:nvPr/>
          </p:nvSpPr>
          <p:spPr>
            <a:xfrm>
              <a:off x="4137868" y="3010414"/>
              <a:ext cx="76332" cy="84611"/>
            </a:xfrm>
            <a:custGeom>
              <a:rect b="b" l="l" r="r" t="t"/>
              <a:pathLst>
                <a:path extrusionOk="0" h="112815" w="101776">
                  <a:moveTo>
                    <a:pt x="86208" y="14999"/>
                  </a:moveTo>
                  <a:cubicBezTo>
                    <a:pt x="81249" y="9678"/>
                    <a:pt x="75115" y="5595"/>
                    <a:pt x="68301" y="3061"/>
                  </a:cubicBezTo>
                  <a:cubicBezTo>
                    <a:pt x="14326" y="-18211"/>
                    <a:pt x="-29743" y="77356"/>
                    <a:pt x="25375" y="105614"/>
                  </a:cubicBezTo>
                  <a:cubicBezTo>
                    <a:pt x="80811" y="137427"/>
                    <a:pt x="127038" y="55956"/>
                    <a:pt x="86208" y="1499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3"/>
            <p:cNvSpPr/>
            <p:nvPr/>
          </p:nvSpPr>
          <p:spPr>
            <a:xfrm>
              <a:off x="4031926" y="864075"/>
              <a:ext cx="107938" cy="203831"/>
            </a:xfrm>
            <a:custGeom>
              <a:rect b="b" l="l" r="r" t="t"/>
              <a:pathLst>
                <a:path extrusionOk="0" h="271775" w="143917">
                  <a:moveTo>
                    <a:pt x="21090" y="264521"/>
                  </a:moveTo>
                  <a:cubicBezTo>
                    <a:pt x="14105" y="241788"/>
                    <a:pt x="6104" y="211943"/>
                    <a:pt x="25218" y="192957"/>
                  </a:cubicBezTo>
                  <a:cubicBezTo>
                    <a:pt x="118182" y="343071"/>
                    <a:pt x="186825" y="153587"/>
                    <a:pt x="31568" y="172573"/>
                  </a:cubicBezTo>
                  <a:cubicBezTo>
                    <a:pt x="21846" y="150050"/>
                    <a:pt x="22970" y="124313"/>
                    <a:pt x="34616" y="102723"/>
                  </a:cubicBezTo>
                  <a:cubicBezTo>
                    <a:pt x="50745" y="142601"/>
                    <a:pt x="119198" y="171113"/>
                    <a:pt x="142185" y="123234"/>
                  </a:cubicBezTo>
                  <a:cubicBezTo>
                    <a:pt x="156536" y="70973"/>
                    <a:pt x="78050" y="42144"/>
                    <a:pt x="42109" y="72815"/>
                  </a:cubicBezTo>
                  <a:cubicBezTo>
                    <a:pt x="38235" y="29000"/>
                    <a:pt x="93480" y="-3385"/>
                    <a:pt x="127389" y="27857"/>
                  </a:cubicBezTo>
                  <a:cubicBezTo>
                    <a:pt x="130672" y="30181"/>
                    <a:pt x="135213" y="29413"/>
                    <a:pt x="137549" y="26142"/>
                  </a:cubicBezTo>
                  <a:cubicBezTo>
                    <a:pt x="112467" y="-35707"/>
                    <a:pt x="6993" y="23666"/>
                    <a:pt x="28901" y="85451"/>
                  </a:cubicBezTo>
                  <a:cubicBezTo>
                    <a:pt x="8073" y="111169"/>
                    <a:pt x="5406" y="148951"/>
                    <a:pt x="18614" y="179241"/>
                  </a:cubicBezTo>
                  <a:cubicBezTo>
                    <a:pt x="-11295" y="185908"/>
                    <a:pt x="-1198" y="301415"/>
                    <a:pt x="21090" y="264521"/>
                  </a:cubicBezTo>
                  <a:close/>
                  <a:moveTo>
                    <a:pt x="69096" y="186480"/>
                  </a:moveTo>
                  <a:cubicBezTo>
                    <a:pt x="167140" y="229406"/>
                    <a:pt x="73795" y="268268"/>
                    <a:pt x="37918" y="185781"/>
                  </a:cubicBezTo>
                  <a:cubicBezTo>
                    <a:pt x="48141" y="182835"/>
                    <a:pt x="59019" y="183076"/>
                    <a:pt x="69096" y="186480"/>
                  </a:cubicBezTo>
                  <a:close/>
                  <a:moveTo>
                    <a:pt x="102370" y="79165"/>
                  </a:moveTo>
                  <a:cubicBezTo>
                    <a:pt x="184920" y="132314"/>
                    <a:pt x="61032" y="160572"/>
                    <a:pt x="45220" y="89579"/>
                  </a:cubicBezTo>
                  <a:cubicBezTo>
                    <a:pt x="60613" y="75266"/>
                    <a:pt x="82920" y="71196"/>
                    <a:pt x="102370" y="791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3"/>
            <p:cNvSpPr/>
            <p:nvPr/>
          </p:nvSpPr>
          <p:spPr>
            <a:xfrm>
              <a:off x="3910393" y="1722929"/>
              <a:ext cx="168544" cy="162353"/>
            </a:xfrm>
            <a:custGeom>
              <a:rect b="b" l="l" r="r" t="t"/>
              <a:pathLst>
                <a:path extrusionOk="0" h="216471" w="224726">
                  <a:moveTo>
                    <a:pt x="213551" y="0"/>
                  </a:moveTo>
                  <a:lnTo>
                    <a:pt x="0" y="129794"/>
                  </a:lnTo>
                  <a:lnTo>
                    <a:pt x="224726" y="216471"/>
                  </a:lnTo>
                  <a:lnTo>
                    <a:pt x="213551"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3"/>
            <p:cNvSpPr/>
            <p:nvPr/>
          </p:nvSpPr>
          <p:spPr>
            <a:xfrm>
              <a:off x="5209757" y="1262312"/>
              <a:ext cx="115453" cy="79120"/>
            </a:xfrm>
            <a:custGeom>
              <a:rect b="b" l="l" r="r" t="t"/>
              <a:pathLst>
                <a:path extrusionOk="0" h="105494" w="153938">
                  <a:moveTo>
                    <a:pt x="138543" y="810"/>
                  </a:moveTo>
                  <a:cubicBezTo>
                    <a:pt x="88251" y="19187"/>
                    <a:pt x="42340" y="47844"/>
                    <a:pt x="3732" y="84947"/>
                  </a:cubicBezTo>
                  <a:cubicBezTo>
                    <a:pt x="-7825" y="95996"/>
                    <a:pt x="10082" y="112951"/>
                    <a:pt x="21829" y="101902"/>
                  </a:cubicBezTo>
                  <a:cubicBezTo>
                    <a:pt x="57326" y="67834"/>
                    <a:pt x="99490" y="41501"/>
                    <a:pt x="145654" y="24559"/>
                  </a:cubicBezTo>
                  <a:cubicBezTo>
                    <a:pt x="160577" y="19098"/>
                    <a:pt x="153592" y="-4651"/>
                    <a:pt x="138543" y="81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3"/>
            <p:cNvSpPr/>
            <p:nvPr/>
          </p:nvSpPr>
          <p:spPr>
            <a:xfrm>
              <a:off x="5038793" y="4422132"/>
              <a:ext cx="210415" cy="217300"/>
            </a:xfrm>
            <a:custGeom>
              <a:rect b="b" l="l" r="r" t="t"/>
              <a:pathLst>
                <a:path extrusionOk="0" h="289734" w="280554">
                  <a:moveTo>
                    <a:pt x="80300" y="172137"/>
                  </a:moveTo>
                  <a:cubicBezTo>
                    <a:pt x="81824" y="335586"/>
                    <a:pt x="95667" y="312790"/>
                    <a:pt x="186028" y="200522"/>
                  </a:cubicBezTo>
                  <a:cubicBezTo>
                    <a:pt x="204506" y="200141"/>
                    <a:pt x="293089" y="245543"/>
                    <a:pt x="279055" y="204332"/>
                  </a:cubicBezTo>
                  <a:cubicBezTo>
                    <a:pt x="262418" y="182659"/>
                    <a:pt x="245781" y="160980"/>
                    <a:pt x="229080" y="139308"/>
                  </a:cubicBezTo>
                  <a:cubicBezTo>
                    <a:pt x="289723" y="46852"/>
                    <a:pt x="288136" y="32628"/>
                    <a:pt x="180757" y="76570"/>
                  </a:cubicBezTo>
                  <a:cubicBezTo>
                    <a:pt x="97572" y="-41286"/>
                    <a:pt x="103541" y="-17156"/>
                    <a:pt x="83919" y="108320"/>
                  </a:cubicBezTo>
                  <a:cubicBezTo>
                    <a:pt x="-18252" y="135625"/>
                    <a:pt x="-35969" y="145721"/>
                    <a:pt x="80300" y="17213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3"/>
            <p:cNvSpPr/>
            <p:nvPr/>
          </p:nvSpPr>
          <p:spPr>
            <a:xfrm>
              <a:off x="4486598" y="4587592"/>
              <a:ext cx="134694" cy="179634"/>
            </a:xfrm>
            <a:custGeom>
              <a:rect b="b" l="l" r="r" t="t"/>
              <a:pathLst>
                <a:path extrusionOk="0" h="239512" w="179592">
                  <a:moveTo>
                    <a:pt x="179592" y="90018"/>
                  </a:moveTo>
                  <a:cubicBezTo>
                    <a:pt x="157558" y="292"/>
                    <a:pt x="74563" y="-51460"/>
                    <a:pt x="150510" y="77318"/>
                  </a:cubicBezTo>
                  <a:cubicBezTo>
                    <a:pt x="32018" y="46393"/>
                    <a:pt x="24525" y="63475"/>
                    <a:pt x="98122" y="158026"/>
                  </a:cubicBezTo>
                  <a:cubicBezTo>
                    <a:pt x="-158291" y="105067"/>
                    <a:pt x="186578" y="348526"/>
                    <a:pt x="36082" y="177838"/>
                  </a:cubicBezTo>
                  <a:cubicBezTo>
                    <a:pt x="159082" y="190538"/>
                    <a:pt x="141111" y="176568"/>
                    <a:pt x="78247" y="87287"/>
                  </a:cubicBezTo>
                  <a:cubicBezTo>
                    <a:pt x="106504" y="81636"/>
                    <a:pt x="172671" y="126213"/>
                    <a:pt x="179592" y="9001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3"/>
            <p:cNvSpPr/>
            <p:nvPr/>
          </p:nvSpPr>
          <p:spPr>
            <a:xfrm>
              <a:off x="4740462" y="3476812"/>
              <a:ext cx="95442" cy="104337"/>
            </a:xfrm>
            <a:custGeom>
              <a:rect b="b" l="l" r="r" t="t"/>
              <a:pathLst>
                <a:path extrusionOk="0" h="139116" w="127256">
                  <a:moveTo>
                    <a:pt x="122284" y="116464"/>
                  </a:moveTo>
                  <a:cubicBezTo>
                    <a:pt x="138222" y="99954"/>
                    <a:pt x="112124" y="75506"/>
                    <a:pt x="96312" y="92207"/>
                  </a:cubicBezTo>
                  <a:cubicBezTo>
                    <a:pt x="33574" y="133164"/>
                    <a:pt x="13127" y="56520"/>
                    <a:pt x="76373" y="33025"/>
                  </a:cubicBezTo>
                  <a:cubicBezTo>
                    <a:pt x="95931" y="21087"/>
                    <a:pt x="77326" y="-9202"/>
                    <a:pt x="57768" y="2735"/>
                  </a:cubicBezTo>
                  <a:cubicBezTo>
                    <a:pt x="38210" y="14673"/>
                    <a:pt x="17509" y="28135"/>
                    <a:pt x="6968" y="49789"/>
                  </a:cubicBezTo>
                  <a:cubicBezTo>
                    <a:pt x="-27449" y="120909"/>
                    <a:pt x="74341" y="169994"/>
                    <a:pt x="122284" y="1164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3"/>
            <p:cNvSpPr/>
            <p:nvPr/>
          </p:nvSpPr>
          <p:spPr>
            <a:xfrm>
              <a:off x="4883387" y="2924119"/>
              <a:ext cx="160211" cy="116347"/>
            </a:xfrm>
            <a:custGeom>
              <a:rect b="b" l="l" r="r" t="t"/>
              <a:pathLst>
                <a:path extrusionOk="0" h="155129" w="213614">
                  <a:moveTo>
                    <a:pt x="180765" y="77735"/>
                  </a:moveTo>
                  <a:cubicBezTo>
                    <a:pt x="108311" y="-20054"/>
                    <a:pt x="91865" y="-11482"/>
                    <a:pt x="89960" y="107580"/>
                  </a:cubicBezTo>
                  <a:cubicBezTo>
                    <a:pt x="-75521" y="-93143"/>
                    <a:pt x="39986" y="309828"/>
                    <a:pt x="29635" y="84212"/>
                  </a:cubicBezTo>
                  <a:cubicBezTo>
                    <a:pt x="116757" y="170890"/>
                    <a:pt x="111677" y="148665"/>
                    <a:pt x="118535" y="40461"/>
                  </a:cubicBezTo>
                  <a:cubicBezTo>
                    <a:pt x="143935" y="53669"/>
                    <a:pt x="167366" y="129361"/>
                    <a:pt x="195306" y="105612"/>
                  </a:cubicBezTo>
                  <a:cubicBezTo>
                    <a:pt x="234232" y="22491"/>
                    <a:pt x="202228" y="-69267"/>
                    <a:pt x="180765" y="7773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3"/>
            <p:cNvSpPr/>
            <p:nvPr/>
          </p:nvSpPr>
          <p:spPr>
            <a:xfrm>
              <a:off x="4067249" y="3441504"/>
              <a:ext cx="142733" cy="149994"/>
            </a:xfrm>
            <a:custGeom>
              <a:rect b="b" l="l" r="r" t="t"/>
              <a:pathLst>
                <a:path extrusionOk="0" h="199992" w="190311">
                  <a:moveTo>
                    <a:pt x="85880" y="195671"/>
                  </a:moveTo>
                  <a:cubicBezTo>
                    <a:pt x="174780" y="214721"/>
                    <a:pt x="256442" y="163921"/>
                    <a:pt x="109693" y="175415"/>
                  </a:cubicBezTo>
                  <a:cubicBezTo>
                    <a:pt x="188369" y="84038"/>
                    <a:pt x="176495" y="70068"/>
                    <a:pt x="60988" y="94135"/>
                  </a:cubicBezTo>
                  <a:cubicBezTo>
                    <a:pt x="218913" y="-109637"/>
                    <a:pt x="-145450" y="90007"/>
                    <a:pt x="70386" y="30635"/>
                  </a:cubicBezTo>
                  <a:cubicBezTo>
                    <a:pt x="5617" y="133759"/>
                    <a:pt x="25936" y="123980"/>
                    <a:pt x="132108" y="106835"/>
                  </a:cubicBezTo>
                  <a:cubicBezTo>
                    <a:pt x="124933" y="134712"/>
                    <a:pt x="57051" y="173827"/>
                    <a:pt x="85880" y="1956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3"/>
            <p:cNvSpPr/>
            <p:nvPr/>
          </p:nvSpPr>
          <p:spPr>
            <a:xfrm>
              <a:off x="2808228" y="406836"/>
              <a:ext cx="127789" cy="75958"/>
            </a:xfrm>
            <a:custGeom>
              <a:rect b="b" l="l" r="r" t="t"/>
              <a:pathLst>
                <a:path extrusionOk="0" h="101277" w="170385">
                  <a:moveTo>
                    <a:pt x="165772" y="78708"/>
                  </a:moveTo>
                  <a:cubicBezTo>
                    <a:pt x="121671" y="42492"/>
                    <a:pt x="70503" y="15869"/>
                    <a:pt x="15530" y="540"/>
                  </a:cubicBezTo>
                  <a:cubicBezTo>
                    <a:pt x="-916" y="-4032"/>
                    <a:pt x="-6568" y="21812"/>
                    <a:pt x="9816" y="26384"/>
                  </a:cubicBezTo>
                  <a:cubicBezTo>
                    <a:pt x="60298" y="40456"/>
                    <a:pt x="107288" y="64893"/>
                    <a:pt x="147801" y="98139"/>
                  </a:cubicBezTo>
                  <a:cubicBezTo>
                    <a:pt x="160946" y="108871"/>
                    <a:pt x="178980" y="89503"/>
                    <a:pt x="165772" y="7870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3"/>
            <p:cNvSpPr/>
            <p:nvPr/>
          </p:nvSpPr>
          <p:spPr>
            <a:xfrm>
              <a:off x="2748788" y="3765012"/>
              <a:ext cx="90863" cy="94396"/>
            </a:xfrm>
            <a:custGeom>
              <a:rect b="b" l="l" r="r" t="t"/>
              <a:pathLst>
                <a:path extrusionOk="0" h="125862" w="121151">
                  <a:moveTo>
                    <a:pt x="73448" y="125007"/>
                  </a:moveTo>
                  <a:cubicBezTo>
                    <a:pt x="146917" y="113005"/>
                    <a:pt x="129455" y="8104"/>
                    <a:pt x="62335" y="230"/>
                  </a:cubicBezTo>
                  <a:cubicBezTo>
                    <a:pt x="40999" y="-3072"/>
                    <a:pt x="36300" y="30265"/>
                    <a:pt x="57763" y="33377"/>
                  </a:cubicBezTo>
                  <a:cubicBezTo>
                    <a:pt x="123232" y="59411"/>
                    <a:pt x="75353" y="116752"/>
                    <a:pt x="22965" y="80811"/>
                  </a:cubicBezTo>
                  <a:cubicBezTo>
                    <a:pt x="3217" y="72239"/>
                    <a:pt x="-9991" y="102973"/>
                    <a:pt x="9757" y="111545"/>
                  </a:cubicBezTo>
                  <a:cubicBezTo>
                    <a:pt x="29506" y="120117"/>
                    <a:pt x="51286" y="128627"/>
                    <a:pt x="73448" y="1250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3"/>
            <p:cNvSpPr/>
            <p:nvPr/>
          </p:nvSpPr>
          <p:spPr>
            <a:xfrm>
              <a:off x="2927744" y="1172983"/>
              <a:ext cx="166756" cy="177774"/>
            </a:xfrm>
            <a:custGeom>
              <a:rect b="b" l="l" r="r" t="t"/>
              <a:pathLst>
                <a:path extrusionOk="0" h="237032" w="222341">
                  <a:moveTo>
                    <a:pt x="220412" y="185003"/>
                  </a:moveTo>
                  <a:cubicBezTo>
                    <a:pt x="233746" y="148681"/>
                    <a:pt x="175962" y="8092"/>
                    <a:pt x="109604" y="91"/>
                  </a:cubicBezTo>
                  <a:cubicBezTo>
                    <a:pt x="54867" y="-2830"/>
                    <a:pt x="42167" y="65496"/>
                    <a:pt x="66361" y="104040"/>
                  </a:cubicBezTo>
                  <a:cubicBezTo>
                    <a:pt x="-104455" y="194210"/>
                    <a:pt x="93793" y="303811"/>
                    <a:pt x="220412" y="18500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3"/>
            <p:cNvSpPr/>
            <p:nvPr/>
          </p:nvSpPr>
          <p:spPr>
            <a:xfrm>
              <a:off x="2679367" y="1601094"/>
              <a:ext cx="134794" cy="153546"/>
            </a:xfrm>
            <a:custGeom>
              <a:rect b="b" l="l" r="r" t="t"/>
              <a:pathLst>
                <a:path extrusionOk="0" h="204728" w="179725">
                  <a:moveTo>
                    <a:pt x="91460" y="137110"/>
                  </a:moveTo>
                  <a:cubicBezTo>
                    <a:pt x="-128059" y="33478"/>
                    <a:pt x="129560" y="327610"/>
                    <a:pt x="31262" y="141428"/>
                  </a:cubicBezTo>
                  <a:cubicBezTo>
                    <a:pt x="139212" y="179909"/>
                    <a:pt x="126512" y="163145"/>
                    <a:pt x="89047" y="69038"/>
                  </a:cubicBezTo>
                  <a:cubicBezTo>
                    <a:pt x="115717" y="70054"/>
                    <a:pt x="165628" y="124665"/>
                    <a:pt x="179725" y="93550"/>
                  </a:cubicBezTo>
                  <a:cubicBezTo>
                    <a:pt x="179725" y="7888"/>
                    <a:pt x="115908" y="-56882"/>
                    <a:pt x="156294" y="75769"/>
                  </a:cubicBezTo>
                  <a:cubicBezTo>
                    <a:pt x="56472" y="22048"/>
                    <a:pt x="46058" y="35828"/>
                    <a:pt x="91460" y="13711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3"/>
            <p:cNvSpPr/>
            <p:nvPr/>
          </p:nvSpPr>
          <p:spPr>
            <a:xfrm>
              <a:off x="2280978" y="1831710"/>
              <a:ext cx="83104" cy="73999"/>
            </a:xfrm>
            <a:custGeom>
              <a:rect b="b" l="l" r="r" t="t"/>
              <a:pathLst>
                <a:path extrusionOk="0" h="98665" w="110805">
                  <a:moveTo>
                    <a:pt x="1552" y="38665"/>
                  </a:moveTo>
                  <a:cubicBezTo>
                    <a:pt x="-12862" y="100005"/>
                    <a:pt x="77180" y="120707"/>
                    <a:pt x="104295" y="70415"/>
                  </a:cubicBezTo>
                  <a:cubicBezTo>
                    <a:pt x="107991" y="64242"/>
                    <a:pt x="110169" y="57276"/>
                    <a:pt x="110645" y="50095"/>
                  </a:cubicBezTo>
                  <a:cubicBezTo>
                    <a:pt x="115407" y="-6738"/>
                    <a:pt x="12664" y="-21407"/>
                    <a:pt x="1552" y="38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3"/>
            <p:cNvSpPr/>
            <p:nvPr/>
          </p:nvSpPr>
          <p:spPr>
            <a:xfrm>
              <a:off x="2966648" y="2216643"/>
              <a:ext cx="109322" cy="91964"/>
            </a:xfrm>
            <a:custGeom>
              <a:rect b="b" l="l" r="r" t="t"/>
              <a:pathLst>
                <a:path extrusionOk="0" h="122619" w="145762">
                  <a:moveTo>
                    <a:pt x="138758" y="98064"/>
                  </a:moveTo>
                  <a:cubicBezTo>
                    <a:pt x="94238" y="75318"/>
                    <a:pt x="54925" y="43575"/>
                    <a:pt x="23315" y="4846"/>
                  </a:cubicBezTo>
                  <a:cubicBezTo>
                    <a:pt x="13091" y="-7854"/>
                    <a:pt x="-7483" y="7005"/>
                    <a:pt x="2804" y="19641"/>
                  </a:cubicBezTo>
                  <a:cubicBezTo>
                    <a:pt x="37215" y="61863"/>
                    <a:pt x="80033" y="96464"/>
                    <a:pt x="128534" y="121241"/>
                  </a:cubicBezTo>
                  <a:cubicBezTo>
                    <a:pt x="143012" y="128481"/>
                    <a:pt x="153236" y="105176"/>
                    <a:pt x="138758" y="980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3"/>
            <p:cNvSpPr/>
            <p:nvPr/>
          </p:nvSpPr>
          <p:spPr>
            <a:xfrm>
              <a:off x="3304803" y="1420629"/>
              <a:ext cx="102849" cy="86086"/>
            </a:xfrm>
            <a:custGeom>
              <a:rect b="b" l="l" r="r" t="t"/>
              <a:pathLst>
                <a:path extrusionOk="0" h="114782" w="137132">
                  <a:moveTo>
                    <a:pt x="496" y="32862"/>
                  </a:moveTo>
                  <a:cubicBezTo>
                    <a:pt x="5322" y="55341"/>
                    <a:pt x="11417" y="79090"/>
                    <a:pt x="28245" y="95918"/>
                  </a:cubicBezTo>
                  <a:cubicBezTo>
                    <a:pt x="83935" y="151734"/>
                    <a:pt x="163373" y="71915"/>
                    <a:pt x="128638" y="9304"/>
                  </a:cubicBezTo>
                  <a:cubicBezTo>
                    <a:pt x="118351" y="-11080"/>
                    <a:pt x="86792" y="5494"/>
                    <a:pt x="97333" y="25814"/>
                  </a:cubicBezTo>
                  <a:cubicBezTo>
                    <a:pt x="115367" y="98267"/>
                    <a:pt x="36500" y="92425"/>
                    <a:pt x="35103" y="25179"/>
                  </a:cubicBezTo>
                  <a:cubicBezTo>
                    <a:pt x="30086" y="2954"/>
                    <a:pt x="-4521" y="10828"/>
                    <a:pt x="496" y="328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3"/>
            <p:cNvSpPr/>
            <p:nvPr/>
          </p:nvSpPr>
          <p:spPr>
            <a:xfrm>
              <a:off x="3319109" y="2400429"/>
              <a:ext cx="87850" cy="100099"/>
            </a:xfrm>
            <a:custGeom>
              <a:rect b="b" l="l" r="r" t="t"/>
              <a:pathLst>
                <a:path extrusionOk="0" h="133466" w="117133">
                  <a:moveTo>
                    <a:pt x="37364" y="100412"/>
                  </a:moveTo>
                  <a:cubicBezTo>
                    <a:pt x="17044" y="108603"/>
                    <a:pt x="29934" y="140226"/>
                    <a:pt x="50064" y="132162"/>
                  </a:cubicBezTo>
                  <a:cubicBezTo>
                    <a:pt x="70193" y="124097"/>
                    <a:pt x="92164" y="114191"/>
                    <a:pt x="105372" y="95459"/>
                  </a:cubicBezTo>
                  <a:cubicBezTo>
                    <a:pt x="149187" y="33483"/>
                    <a:pt x="60351" y="-28874"/>
                    <a:pt x="6693" y="14369"/>
                  </a:cubicBezTo>
                  <a:cubicBezTo>
                    <a:pt x="-10960" y="27514"/>
                    <a:pt x="9932" y="54755"/>
                    <a:pt x="27521" y="41357"/>
                  </a:cubicBezTo>
                  <a:cubicBezTo>
                    <a:pt x="93498" y="12528"/>
                    <a:pt x="100991" y="87966"/>
                    <a:pt x="37364" y="1004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3"/>
            <p:cNvSpPr/>
            <p:nvPr/>
          </p:nvSpPr>
          <p:spPr>
            <a:xfrm>
              <a:off x="2659186" y="4971623"/>
              <a:ext cx="99403" cy="83877"/>
            </a:xfrm>
            <a:custGeom>
              <a:rect b="b" l="l" r="r" t="t"/>
              <a:pathLst>
                <a:path extrusionOk="0" h="111836" w="132537">
                  <a:moveTo>
                    <a:pt x="98874" y="85213"/>
                  </a:moveTo>
                  <a:cubicBezTo>
                    <a:pt x="104208" y="106486"/>
                    <a:pt x="137291" y="97913"/>
                    <a:pt x="131958" y="76768"/>
                  </a:cubicBezTo>
                  <a:cubicBezTo>
                    <a:pt x="126623" y="55623"/>
                    <a:pt x="120020" y="32318"/>
                    <a:pt x="103255" y="16887"/>
                  </a:cubicBezTo>
                  <a:cubicBezTo>
                    <a:pt x="47884" y="-35119"/>
                    <a:pt x="-26158" y="44193"/>
                    <a:pt x="9212" y="103438"/>
                  </a:cubicBezTo>
                  <a:cubicBezTo>
                    <a:pt x="19816" y="122488"/>
                    <a:pt x="49725" y="105787"/>
                    <a:pt x="38866" y="86547"/>
                  </a:cubicBezTo>
                  <a:cubicBezTo>
                    <a:pt x="19245" y="17332"/>
                    <a:pt x="95381" y="20444"/>
                    <a:pt x="98874" y="8521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3"/>
            <p:cNvSpPr/>
            <p:nvPr/>
          </p:nvSpPr>
          <p:spPr>
            <a:xfrm>
              <a:off x="3493250" y="4796258"/>
              <a:ext cx="99611" cy="100796"/>
            </a:xfrm>
            <a:custGeom>
              <a:rect b="b" l="l" r="r" t="t"/>
              <a:pathLst>
                <a:path extrusionOk="0" h="134394" w="132814">
                  <a:moveTo>
                    <a:pt x="5710" y="23822"/>
                  </a:moveTo>
                  <a:cubicBezTo>
                    <a:pt x="47029" y="51191"/>
                    <a:pt x="82215" y="86878"/>
                    <a:pt x="109024" y="128533"/>
                  </a:cubicBezTo>
                  <a:cubicBezTo>
                    <a:pt x="117660" y="141995"/>
                    <a:pt x="139504" y="129867"/>
                    <a:pt x="130805" y="116278"/>
                  </a:cubicBezTo>
                  <a:cubicBezTo>
                    <a:pt x="101709" y="70749"/>
                    <a:pt x="63425" y="31823"/>
                    <a:pt x="18410" y="1978"/>
                  </a:cubicBezTo>
                  <a:cubicBezTo>
                    <a:pt x="4948" y="-6594"/>
                    <a:pt x="-7689" y="14932"/>
                    <a:pt x="5710" y="2382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3"/>
            <p:cNvSpPr/>
            <p:nvPr/>
          </p:nvSpPr>
          <p:spPr>
            <a:xfrm>
              <a:off x="5433255" y="780684"/>
              <a:ext cx="188612" cy="185318"/>
            </a:xfrm>
            <a:custGeom>
              <a:rect b="b" l="l" r="r" t="t"/>
              <a:pathLst>
                <a:path extrusionOk="0" h="247090" w="251483">
                  <a:moveTo>
                    <a:pt x="27488" y="15283"/>
                  </a:moveTo>
                  <a:cubicBezTo>
                    <a:pt x="52888" y="19919"/>
                    <a:pt x="85781" y="27094"/>
                    <a:pt x="94607" y="55034"/>
                  </a:cubicBezTo>
                  <a:cubicBezTo>
                    <a:pt x="-96909" y="69893"/>
                    <a:pt x="51872" y="230929"/>
                    <a:pt x="111054" y="71417"/>
                  </a:cubicBezTo>
                  <a:cubicBezTo>
                    <a:pt x="137533" y="73341"/>
                    <a:pt x="161727" y="87222"/>
                    <a:pt x="176777" y="109136"/>
                  </a:cubicBezTo>
                  <a:cubicBezTo>
                    <a:pt x="130167" y="104818"/>
                    <a:pt x="68382" y="156698"/>
                    <a:pt x="103180" y="202862"/>
                  </a:cubicBezTo>
                  <a:cubicBezTo>
                    <a:pt x="146487" y="242804"/>
                    <a:pt x="213543" y="181399"/>
                    <a:pt x="201922" y="131298"/>
                  </a:cubicBezTo>
                  <a:cubicBezTo>
                    <a:pt x="246372" y="149459"/>
                    <a:pt x="249802" y="218991"/>
                    <a:pt x="202748" y="236200"/>
                  </a:cubicBezTo>
                  <a:cubicBezTo>
                    <a:pt x="198875" y="238206"/>
                    <a:pt x="197351" y="242975"/>
                    <a:pt x="199319" y="246868"/>
                  </a:cubicBezTo>
                  <a:cubicBezTo>
                    <a:pt x="271645" y="253218"/>
                    <a:pt x="267010" y="121900"/>
                    <a:pt x="196271" y="112248"/>
                  </a:cubicBezTo>
                  <a:cubicBezTo>
                    <a:pt x="181856" y="79228"/>
                    <a:pt x="146423" y="57701"/>
                    <a:pt x="110800" y="55415"/>
                  </a:cubicBezTo>
                  <a:cubicBezTo>
                    <a:pt x="119627" y="23284"/>
                    <a:pt x="2977" y="-24912"/>
                    <a:pt x="27488" y="15283"/>
                  </a:cubicBezTo>
                  <a:close/>
                  <a:moveTo>
                    <a:pt x="78986" y="100691"/>
                  </a:moveTo>
                  <a:cubicBezTo>
                    <a:pt x="-11565" y="173970"/>
                    <a:pt x="-2485" y="64369"/>
                    <a:pt x="95179" y="70973"/>
                  </a:cubicBezTo>
                  <a:cubicBezTo>
                    <a:pt x="92893" y="82288"/>
                    <a:pt x="87241" y="92645"/>
                    <a:pt x="78986" y="100691"/>
                  </a:cubicBezTo>
                  <a:close/>
                  <a:moveTo>
                    <a:pt x="184651" y="125773"/>
                  </a:moveTo>
                  <a:cubicBezTo>
                    <a:pt x="190810" y="147922"/>
                    <a:pt x="183571" y="171646"/>
                    <a:pt x="166045" y="186543"/>
                  </a:cubicBezTo>
                  <a:cubicBezTo>
                    <a:pt x="73526" y="239502"/>
                    <a:pt x="108006" y="105834"/>
                    <a:pt x="184651" y="12577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3"/>
            <p:cNvSpPr/>
            <p:nvPr/>
          </p:nvSpPr>
          <p:spPr>
            <a:xfrm>
              <a:off x="5956358" y="1946000"/>
              <a:ext cx="215992" cy="217724"/>
            </a:xfrm>
            <a:custGeom>
              <a:rect b="b" l="l" r="r" t="t"/>
              <a:pathLst>
                <a:path extrusionOk="0" h="290299" w="287989">
                  <a:moveTo>
                    <a:pt x="176029" y="205238"/>
                  </a:moveTo>
                  <a:cubicBezTo>
                    <a:pt x="336557" y="171583"/>
                    <a:pt x="311411" y="162439"/>
                    <a:pt x="183141" y="95574"/>
                  </a:cubicBezTo>
                  <a:cubicBezTo>
                    <a:pt x="179140" y="77413"/>
                    <a:pt x="206382" y="-18726"/>
                    <a:pt x="168536" y="3245"/>
                  </a:cubicBezTo>
                  <a:lnTo>
                    <a:pt x="114433" y="65221"/>
                  </a:lnTo>
                  <a:cubicBezTo>
                    <a:pt x="11500" y="23755"/>
                    <a:pt x="-2216" y="28073"/>
                    <a:pt x="62110" y="125165"/>
                  </a:cubicBezTo>
                  <a:cubicBezTo>
                    <a:pt x="-37458" y="230194"/>
                    <a:pt x="-14916" y="219589"/>
                    <a:pt x="112529" y="214065"/>
                  </a:cubicBezTo>
                  <a:cubicBezTo>
                    <a:pt x="159456" y="309442"/>
                    <a:pt x="172854" y="324872"/>
                    <a:pt x="176029" y="2052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3"/>
            <p:cNvSpPr/>
            <p:nvPr/>
          </p:nvSpPr>
          <p:spPr>
            <a:xfrm>
              <a:off x="2543936" y="0"/>
              <a:ext cx="171053" cy="112550"/>
            </a:xfrm>
            <a:custGeom>
              <a:rect b="b" l="l" r="r" t="t"/>
              <a:pathLst>
                <a:path extrusionOk="0" h="150067" w="228070">
                  <a:moveTo>
                    <a:pt x="40386" y="33147"/>
                  </a:moveTo>
                  <a:cubicBezTo>
                    <a:pt x="52324" y="65596"/>
                    <a:pt x="84836" y="88265"/>
                    <a:pt x="118936" y="92520"/>
                  </a:cubicBezTo>
                  <a:cubicBezTo>
                    <a:pt x="108585" y="122809"/>
                    <a:pt x="217488" y="175514"/>
                    <a:pt x="196406" y="135827"/>
                  </a:cubicBezTo>
                  <a:cubicBezTo>
                    <a:pt x="172276" y="129921"/>
                    <a:pt x="141224" y="121158"/>
                    <a:pt x="134430" y="93853"/>
                  </a:cubicBezTo>
                  <a:cubicBezTo>
                    <a:pt x="318580" y="90805"/>
                    <a:pt x="185611" y="-72073"/>
                    <a:pt x="119634" y="77216"/>
                  </a:cubicBezTo>
                  <a:cubicBezTo>
                    <a:pt x="94374" y="73831"/>
                    <a:pt x="72035" y="59130"/>
                    <a:pt x="58928" y="37275"/>
                  </a:cubicBezTo>
                  <a:cubicBezTo>
                    <a:pt x="89719" y="40299"/>
                    <a:pt x="119640" y="25928"/>
                    <a:pt x="136525" y="0"/>
                  </a:cubicBezTo>
                  <a:lnTo>
                    <a:pt x="115888" y="0"/>
                  </a:lnTo>
                  <a:cubicBezTo>
                    <a:pt x="101607" y="20159"/>
                    <a:pt x="75832" y="28614"/>
                    <a:pt x="52388" y="20828"/>
                  </a:cubicBezTo>
                  <a:cubicBezTo>
                    <a:pt x="50832" y="13990"/>
                    <a:pt x="50641" y="6913"/>
                    <a:pt x="51816" y="0"/>
                  </a:cubicBezTo>
                  <a:lnTo>
                    <a:pt x="35814" y="0"/>
                  </a:lnTo>
                  <a:cubicBezTo>
                    <a:pt x="35147" y="4824"/>
                    <a:pt x="35147" y="9717"/>
                    <a:pt x="35814" y="14542"/>
                  </a:cubicBezTo>
                  <a:cubicBezTo>
                    <a:pt x="28867" y="11098"/>
                    <a:pt x="22790" y="6127"/>
                    <a:pt x="18034" y="0"/>
                  </a:cubicBezTo>
                  <a:lnTo>
                    <a:pt x="0" y="0"/>
                  </a:lnTo>
                  <a:cubicBezTo>
                    <a:pt x="7328" y="16916"/>
                    <a:pt x="22365" y="29258"/>
                    <a:pt x="40386" y="33147"/>
                  </a:cubicBezTo>
                  <a:close/>
                  <a:moveTo>
                    <a:pt x="152083" y="50800"/>
                  </a:moveTo>
                  <a:cubicBezTo>
                    <a:pt x="243078" y="-14097"/>
                    <a:pt x="227965" y="90361"/>
                    <a:pt x="134811" y="78359"/>
                  </a:cubicBezTo>
                  <a:cubicBezTo>
                    <a:pt x="137637" y="67632"/>
                    <a:pt x="143663" y="58019"/>
                    <a:pt x="152083" y="508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3"/>
            <p:cNvSpPr/>
            <p:nvPr/>
          </p:nvSpPr>
          <p:spPr>
            <a:xfrm>
              <a:off x="1747447" y="2635385"/>
              <a:ext cx="203302" cy="205492"/>
            </a:xfrm>
            <a:custGeom>
              <a:rect b="b" l="l" r="r" t="t"/>
              <a:pathLst>
                <a:path extrusionOk="0" h="273989" w="271069">
                  <a:moveTo>
                    <a:pt x="102121" y="79618"/>
                  </a:moveTo>
                  <a:cubicBezTo>
                    <a:pt x="-39548" y="73268"/>
                    <a:pt x="-17196" y="83237"/>
                    <a:pt x="68529" y="174042"/>
                  </a:cubicBezTo>
                  <a:cubicBezTo>
                    <a:pt x="28270" y="269864"/>
                    <a:pt x="25476" y="289676"/>
                    <a:pt x="115964" y="215254"/>
                  </a:cubicBezTo>
                  <a:cubicBezTo>
                    <a:pt x="243916" y="312409"/>
                    <a:pt x="234518" y="287898"/>
                    <a:pt x="201625" y="150166"/>
                  </a:cubicBezTo>
                  <a:cubicBezTo>
                    <a:pt x="212484" y="135498"/>
                    <a:pt x="301003" y="93969"/>
                    <a:pt x="260553" y="80316"/>
                  </a:cubicBezTo>
                  <a:lnTo>
                    <a:pt x="179972" y="80316"/>
                  </a:lnTo>
                  <a:cubicBezTo>
                    <a:pt x="144602" y="-22935"/>
                    <a:pt x="132601" y="-30301"/>
                    <a:pt x="102121" y="7961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7" name="Google Shape;377;p3"/>
          <p:cNvGrpSpPr/>
          <p:nvPr/>
        </p:nvGrpSpPr>
        <p:grpSpPr>
          <a:xfrm>
            <a:off x="1054322" y="175716"/>
            <a:ext cx="8089677" cy="4501341"/>
            <a:chOff x="1054322" y="175716"/>
            <a:chExt cx="8089677" cy="4501341"/>
          </a:xfrm>
        </p:grpSpPr>
        <p:sp>
          <p:nvSpPr>
            <p:cNvPr id="378" name="Google Shape;378;p3"/>
            <p:cNvSpPr/>
            <p:nvPr/>
          </p:nvSpPr>
          <p:spPr>
            <a:xfrm>
              <a:off x="6223563" y="3003950"/>
              <a:ext cx="205351" cy="199931"/>
            </a:xfrm>
            <a:custGeom>
              <a:rect b="b" l="l" r="r" t="t"/>
              <a:pathLst>
                <a:path extrusionOk="0" h="266575" w="273802">
                  <a:moveTo>
                    <a:pt x="184563" y="162238"/>
                  </a:moveTo>
                  <a:cubicBezTo>
                    <a:pt x="201263" y="156841"/>
                    <a:pt x="293720" y="173986"/>
                    <a:pt x="269907" y="140458"/>
                  </a:cubicBezTo>
                  <a:lnTo>
                    <a:pt x="207042" y="95119"/>
                  </a:lnTo>
                  <a:cubicBezTo>
                    <a:pt x="236950" y="-5021"/>
                    <a:pt x="231680" y="-17530"/>
                    <a:pt x="146272" y="51304"/>
                  </a:cubicBezTo>
                  <a:cubicBezTo>
                    <a:pt x="39021" y="-32897"/>
                    <a:pt x="51022" y="-12704"/>
                    <a:pt x="67152" y="106358"/>
                  </a:cubicBezTo>
                  <a:cubicBezTo>
                    <a:pt x="-18066" y="158682"/>
                    <a:pt x="-31337" y="172589"/>
                    <a:pt x="81058" y="165096"/>
                  </a:cubicBezTo>
                  <a:cubicBezTo>
                    <a:pt x="126715" y="312733"/>
                    <a:pt x="133128" y="288349"/>
                    <a:pt x="184563" y="162238"/>
                  </a:cubicBez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3"/>
            <p:cNvSpPr/>
            <p:nvPr/>
          </p:nvSpPr>
          <p:spPr>
            <a:xfrm>
              <a:off x="5505069" y="1599200"/>
              <a:ext cx="174831" cy="162353"/>
            </a:xfrm>
            <a:custGeom>
              <a:rect b="b" l="l" r="r" t="t"/>
              <a:pathLst>
                <a:path extrusionOk="0" h="216471" w="233108">
                  <a:moveTo>
                    <a:pt x="0" y="39243"/>
                  </a:moveTo>
                  <a:lnTo>
                    <a:pt x="117728" y="216471"/>
                  </a:lnTo>
                  <a:lnTo>
                    <a:pt x="233108" y="0"/>
                  </a:lnTo>
                  <a:lnTo>
                    <a:pt x="0" y="39243"/>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3"/>
            <p:cNvSpPr/>
            <p:nvPr/>
          </p:nvSpPr>
          <p:spPr>
            <a:xfrm>
              <a:off x="8982027" y="2671763"/>
              <a:ext cx="161972" cy="139826"/>
            </a:xfrm>
            <a:custGeom>
              <a:rect b="b" l="l" r="r" t="t"/>
              <a:pathLst>
                <a:path extrusionOk="0" h="186435" w="215963">
                  <a:moveTo>
                    <a:pt x="140526" y="186436"/>
                  </a:moveTo>
                  <a:lnTo>
                    <a:pt x="215964" y="50165"/>
                  </a:lnTo>
                  <a:lnTo>
                    <a:pt x="215964" y="2349"/>
                  </a:lnTo>
                  <a:lnTo>
                    <a:pt x="0" y="0"/>
                  </a:lnTo>
                  <a:lnTo>
                    <a:pt x="140526" y="186436"/>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3"/>
            <p:cNvSpPr/>
            <p:nvPr/>
          </p:nvSpPr>
          <p:spPr>
            <a:xfrm>
              <a:off x="7392476" y="4507073"/>
              <a:ext cx="178173" cy="169985"/>
            </a:xfrm>
            <a:custGeom>
              <a:rect b="b" l="l" r="r" t="t"/>
              <a:pathLst>
                <a:path extrusionOk="0" h="226646" w="237564">
                  <a:moveTo>
                    <a:pt x="232310" y="174834"/>
                  </a:moveTo>
                  <a:cubicBezTo>
                    <a:pt x="255804" y="124034"/>
                    <a:pt x="195543" y="85934"/>
                    <a:pt x="149760" y="94253"/>
                  </a:cubicBezTo>
                  <a:cubicBezTo>
                    <a:pt x="128550" y="-102597"/>
                    <a:pt x="-51028" y="44659"/>
                    <a:pt x="14187" y="210330"/>
                  </a:cubicBezTo>
                  <a:cubicBezTo>
                    <a:pt x="43651" y="236810"/>
                    <a:pt x="199416" y="235096"/>
                    <a:pt x="232310" y="174834"/>
                  </a:cubicBez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3"/>
            <p:cNvSpPr/>
            <p:nvPr/>
          </p:nvSpPr>
          <p:spPr>
            <a:xfrm>
              <a:off x="7306103" y="2936842"/>
              <a:ext cx="171307" cy="157829"/>
            </a:xfrm>
            <a:custGeom>
              <a:rect b="b" l="l" r="r" t="t"/>
              <a:pathLst>
                <a:path extrusionOk="0" h="210439" w="228410">
                  <a:moveTo>
                    <a:pt x="87440" y="210439"/>
                  </a:moveTo>
                  <a:lnTo>
                    <a:pt x="228410" y="61405"/>
                  </a:lnTo>
                  <a:lnTo>
                    <a:pt x="0" y="0"/>
                  </a:lnTo>
                  <a:lnTo>
                    <a:pt x="87440" y="210439"/>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3"/>
            <p:cNvSpPr/>
            <p:nvPr/>
          </p:nvSpPr>
          <p:spPr>
            <a:xfrm>
              <a:off x="8370474" y="496823"/>
              <a:ext cx="154695" cy="168029"/>
            </a:xfrm>
            <a:custGeom>
              <a:rect b="b" l="l" r="r" t="t"/>
              <a:pathLst>
                <a:path extrusionOk="0" h="224039" w="206260">
                  <a:moveTo>
                    <a:pt x="0" y="123889"/>
                  </a:moveTo>
                  <a:cubicBezTo>
                    <a:pt x="7176" y="159894"/>
                    <a:pt x="123254" y="245301"/>
                    <a:pt x="181102" y="219139"/>
                  </a:cubicBezTo>
                  <a:cubicBezTo>
                    <a:pt x="226823" y="194501"/>
                    <a:pt x="203454" y="132843"/>
                    <a:pt x="164783" y="113602"/>
                  </a:cubicBezTo>
                  <a:cubicBezTo>
                    <a:pt x="258636" y="-44005"/>
                    <a:pt x="43879" y="-34861"/>
                    <a:pt x="0" y="123889"/>
                  </a:cubicBez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3"/>
            <p:cNvSpPr/>
            <p:nvPr/>
          </p:nvSpPr>
          <p:spPr>
            <a:xfrm>
              <a:off x="1054322" y="3548014"/>
              <a:ext cx="148113" cy="179450"/>
            </a:xfrm>
            <a:custGeom>
              <a:rect b="b" l="l" r="r" t="t"/>
              <a:pathLst>
                <a:path extrusionOk="0" h="239267" w="197484">
                  <a:moveTo>
                    <a:pt x="195326" y="239268"/>
                  </a:moveTo>
                  <a:lnTo>
                    <a:pt x="197485" y="0"/>
                  </a:lnTo>
                  <a:lnTo>
                    <a:pt x="0" y="85852"/>
                  </a:lnTo>
                  <a:lnTo>
                    <a:pt x="195326" y="239268"/>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3"/>
            <p:cNvSpPr/>
            <p:nvPr/>
          </p:nvSpPr>
          <p:spPr>
            <a:xfrm>
              <a:off x="1087409" y="1414876"/>
              <a:ext cx="196651" cy="197038"/>
            </a:xfrm>
            <a:custGeom>
              <a:rect b="b" l="l" r="r" t="t"/>
              <a:pathLst>
                <a:path extrusionOk="0" h="262717" w="262201">
                  <a:moveTo>
                    <a:pt x="75962" y="176614"/>
                  </a:moveTo>
                  <a:cubicBezTo>
                    <a:pt x="48213" y="273960"/>
                    <a:pt x="47832" y="293454"/>
                    <a:pt x="126762" y="210904"/>
                  </a:cubicBezTo>
                  <a:cubicBezTo>
                    <a:pt x="261827" y="289835"/>
                    <a:pt x="249952" y="267229"/>
                    <a:pt x="201946" y="137879"/>
                  </a:cubicBezTo>
                  <a:cubicBezTo>
                    <a:pt x="210773" y="122512"/>
                    <a:pt x="291545" y="71966"/>
                    <a:pt x="250778" y="63266"/>
                  </a:cubicBezTo>
                  <a:lnTo>
                    <a:pt x="172800" y="72474"/>
                  </a:lnTo>
                  <a:cubicBezTo>
                    <a:pt x="126572" y="-22776"/>
                    <a:pt x="114062" y="-28491"/>
                    <a:pt x="97489" y="81364"/>
                  </a:cubicBezTo>
                  <a:cubicBezTo>
                    <a:pt x="-40179" y="91969"/>
                    <a:pt x="-17637" y="98826"/>
                    <a:pt x="75962" y="176614"/>
                  </a:cubicBez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3"/>
            <p:cNvSpPr/>
            <p:nvPr/>
          </p:nvSpPr>
          <p:spPr>
            <a:xfrm>
              <a:off x="3882294" y="4008263"/>
              <a:ext cx="147113" cy="175545"/>
            </a:xfrm>
            <a:custGeom>
              <a:rect b="b" l="l" r="r" t="t"/>
              <a:pathLst>
                <a:path extrusionOk="0" h="234060" w="196151">
                  <a:moveTo>
                    <a:pt x="0" y="0"/>
                  </a:moveTo>
                  <a:lnTo>
                    <a:pt x="42545" y="234061"/>
                  </a:lnTo>
                  <a:lnTo>
                    <a:pt x="196152" y="63945"/>
                  </a:lnTo>
                  <a:lnTo>
                    <a:pt x="0" y="0"/>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3"/>
            <p:cNvSpPr/>
            <p:nvPr/>
          </p:nvSpPr>
          <p:spPr>
            <a:xfrm>
              <a:off x="4259904" y="2089160"/>
              <a:ext cx="213286" cy="221196"/>
            </a:xfrm>
            <a:custGeom>
              <a:rect b="b" l="l" r="r" t="t"/>
              <a:pathLst>
                <a:path extrusionOk="0" h="294928" w="284382">
                  <a:moveTo>
                    <a:pt x="169621" y="69604"/>
                  </a:moveTo>
                  <a:cubicBezTo>
                    <a:pt x="108661" y="-19296"/>
                    <a:pt x="92913" y="-33139"/>
                    <a:pt x="106946" y="87765"/>
                  </a:cubicBezTo>
                  <a:cubicBezTo>
                    <a:pt x="-49899" y="144915"/>
                    <a:pt x="-23229" y="150440"/>
                    <a:pt x="115582" y="199271"/>
                  </a:cubicBezTo>
                  <a:cubicBezTo>
                    <a:pt x="122250" y="216988"/>
                    <a:pt x="108661" y="317699"/>
                    <a:pt x="143522" y="290203"/>
                  </a:cubicBezTo>
                  <a:lnTo>
                    <a:pt x="189115" y="219972"/>
                  </a:lnTo>
                  <a:cubicBezTo>
                    <a:pt x="298780" y="246960"/>
                    <a:pt x="311988" y="240610"/>
                    <a:pt x="233184" y="152091"/>
                  </a:cubicBezTo>
                  <a:cubicBezTo>
                    <a:pt x="318401" y="31885"/>
                    <a:pt x="297256" y="45855"/>
                    <a:pt x="169621" y="69604"/>
                  </a:cubicBez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3"/>
            <p:cNvSpPr/>
            <p:nvPr/>
          </p:nvSpPr>
          <p:spPr>
            <a:xfrm>
              <a:off x="2513266" y="2022300"/>
              <a:ext cx="161830" cy="179022"/>
            </a:xfrm>
            <a:custGeom>
              <a:rect b="b" l="l" r="r" t="t"/>
              <a:pathLst>
                <a:path extrusionOk="0" h="238696" w="215773">
                  <a:moveTo>
                    <a:pt x="0" y="0"/>
                  </a:moveTo>
                  <a:lnTo>
                    <a:pt x="81471" y="238696"/>
                  </a:lnTo>
                  <a:lnTo>
                    <a:pt x="215773" y="36132"/>
                  </a:lnTo>
                  <a:lnTo>
                    <a:pt x="0" y="0"/>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3"/>
            <p:cNvSpPr/>
            <p:nvPr/>
          </p:nvSpPr>
          <p:spPr>
            <a:xfrm>
              <a:off x="3315131" y="175716"/>
              <a:ext cx="204349" cy="195229"/>
            </a:xfrm>
            <a:custGeom>
              <a:rect b="b" l="l" r="r" t="t"/>
              <a:pathLst>
                <a:path extrusionOk="0" h="260306" w="272465">
                  <a:moveTo>
                    <a:pt x="120074" y="185764"/>
                  </a:moveTo>
                  <a:cubicBezTo>
                    <a:pt x="132774" y="198083"/>
                    <a:pt x="160905" y="288444"/>
                    <a:pt x="179574" y="251487"/>
                  </a:cubicBezTo>
                  <a:cubicBezTo>
                    <a:pt x="183212" y="225706"/>
                    <a:pt x="186813" y="199946"/>
                    <a:pt x="190369" y="174207"/>
                  </a:cubicBezTo>
                  <a:cubicBezTo>
                    <a:pt x="293556" y="153760"/>
                    <a:pt x="302192" y="143219"/>
                    <a:pt x="200783" y="99531"/>
                  </a:cubicBezTo>
                  <a:cubicBezTo>
                    <a:pt x="225294" y="-35470"/>
                    <a:pt x="212975" y="-15340"/>
                    <a:pt x="114613" y="55081"/>
                  </a:cubicBezTo>
                  <a:cubicBezTo>
                    <a:pt x="27999" y="3837"/>
                    <a:pt x="9330" y="-1434"/>
                    <a:pt x="68893" y="95150"/>
                  </a:cubicBezTo>
                  <a:cubicBezTo>
                    <a:pt x="-40962" y="205068"/>
                    <a:pt x="-16197" y="199290"/>
                    <a:pt x="120074" y="185764"/>
                  </a:cubicBez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90" name="Google Shape;390;p3"/>
          <p:cNvSpPr txBox="1"/>
          <p:nvPr>
            <p:ph type="ctrTitle"/>
          </p:nvPr>
        </p:nvSpPr>
        <p:spPr>
          <a:xfrm>
            <a:off x="855300" y="2022313"/>
            <a:ext cx="7433400" cy="6180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4800"/>
              <a:buNone/>
              <a:defRPr sz="4800">
                <a:solidFill>
                  <a:schemeClr val="dk1"/>
                </a:solidFill>
              </a:defRPr>
            </a:lvl1pPr>
            <a:lvl2pPr lvl="1" rtl="0" algn="ctr">
              <a:spcBef>
                <a:spcPts val="0"/>
              </a:spcBef>
              <a:spcAft>
                <a:spcPts val="0"/>
              </a:spcAft>
              <a:buClr>
                <a:schemeClr val="dk1"/>
              </a:buClr>
              <a:buSzPts val="4800"/>
              <a:buNone/>
              <a:defRPr sz="4800">
                <a:solidFill>
                  <a:schemeClr val="dk1"/>
                </a:solidFill>
              </a:defRPr>
            </a:lvl2pPr>
            <a:lvl3pPr lvl="2" rtl="0" algn="ctr">
              <a:spcBef>
                <a:spcPts val="0"/>
              </a:spcBef>
              <a:spcAft>
                <a:spcPts val="0"/>
              </a:spcAft>
              <a:buClr>
                <a:schemeClr val="dk1"/>
              </a:buClr>
              <a:buSzPts val="4800"/>
              <a:buNone/>
              <a:defRPr sz="4800">
                <a:solidFill>
                  <a:schemeClr val="dk1"/>
                </a:solidFill>
              </a:defRPr>
            </a:lvl3pPr>
            <a:lvl4pPr lvl="3" rtl="0" algn="ctr">
              <a:spcBef>
                <a:spcPts val="0"/>
              </a:spcBef>
              <a:spcAft>
                <a:spcPts val="0"/>
              </a:spcAft>
              <a:buClr>
                <a:schemeClr val="dk1"/>
              </a:buClr>
              <a:buSzPts val="4800"/>
              <a:buNone/>
              <a:defRPr sz="4800">
                <a:solidFill>
                  <a:schemeClr val="dk1"/>
                </a:solidFill>
              </a:defRPr>
            </a:lvl4pPr>
            <a:lvl5pPr lvl="4" rtl="0" algn="ctr">
              <a:spcBef>
                <a:spcPts val="0"/>
              </a:spcBef>
              <a:spcAft>
                <a:spcPts val="0"/>
              </a:spcAft>
              <a:buClr>
                <a:schemeClr val="dk1"/>
              </a:buClr>
              <a:buSzPts val="4800"/>
              <a:buNone/>
              <a:defRPr sz="4800">
                <a:solidFill>
                  <a:schemeClr val="dk1"/>
                </a:solidFill>
              </a:defRPr>
            </a:lvl5pPr>
            <a:lvl6pPr lvl="5" rtl="0" algn="ctr">
              <a:spcBef>
                <a:spcPts val="0"/>
              </a:spcBef>
              <a:spcAft>
                <a:spcPts val="0"/>
              </a:spcAft>
              <a:buClr>
                <a:schemeClr val="dk1"/>
              </a:buClr>
              <a:buSzPts val="4800"/>
              <a:buNone/>
              <a:defRPr sz="4800">
                <a:solidFill>
                  <a:schemeClr val="dk1"/>
                </a:solidFill>
              </a:defRPr>
            </a:lvl6pPr>
            <a:lvl7pPr lvl="6" rtl="0" algn="ctr">
              <a:spcBef>
                <a:spcPts val="0"/>
              </a:spcBef>
              <a:spcAft>
                <a:spcPts val="0"/>
              </a:spcAft>
              <a:buClr>
                <a:schemeClr val="dk1"/>
              </a:buClr>
              <a:buSzPts val="4800"/>
              <a:buNone/>
              <a:defRPr sz="4800">
                <a:solidFill>
                  <a:schemeClr val="dk1"/>
                </a:solidFill>
              </a:defRPr>
            </a:lvl7pPr>
            <a:lvl8pPr lvl="7" rtl="0" algn="ctr">
              <a:spcBef>
                <a:spcPts val="0"/>
              </a:spcBef>
              <a:spcAft>
                <a:spcPts val="0"/>
              </a:spcAft>
              <a:buClr>
                <a:schemeClr val="dk1"/>
              </a:buClr>
              <a:buSzPts val="4800"/>
              <a:buNone/>
              <a:defRPr sz="4800">
                <a:solidFill>
                  <a:schemeClr val="dk1"/>
                </a:solidFill>
              </a:defRPr>
            </a:lvl8pPr>
            <a:lvl9pPr lvl="8" rtl="0" algn="ctr">
              <a:spcBef>
                <a:spcPts val="0"/>
              </a:spcBef>
              <a:spcAft>
                <a:spcPts val="0"/>
              </a:spcAft>
              <a:buClr>
                <a:schemeClr val="dk1"/>
              </a:buClr>
              <a:buSzPts val="4800"/>
              <a:buNone/>
              <a:defRPr sz="4800">
                <a:solidFill>
                  <a:schemeClr val="dk1"/>
                </a:solidFill>
              </a:defRPr>
            </a:lvl9pPr>
          </a:lstStyle>
          <a:p/>
        </p:txBody>
      </p:sp>
      <p:sp>
        <p:nvSpPr>
          <p:cNvPr id="391" name="Google Shape;391;p3"/>
          <p:cNvSpPr txBox="1"/>
          <p:nvPr>
            <p:ph idx="1" type="subTitle"/>
          </p:nvPr>
        </p:nvSpPr>
        <p:spPr>
          <a:xfrm>
            <a:off x="855300" y="2660990"/>
            <a:ext cx="7433400" cy="3840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5"/>
              </a:buClr>
              <a:buSzPts val="2200"/>
              <a:buNone/>
              <a:defRPr>
                <a:solidFill>
                  <a:schemeClr val="accent5"/>
                </a:solidFill>
              </a:defRPr>
            </a:lvl1pPr>
            <a:lvl2pPr lvl="1" rtl="0" algn="ctr">
              <a:spcBef>
                <a:spcPts val="600"/>
              </a:spcBef>
              <a:spcAft>
                <a:spcPts val="0"/>
              </a:spcAft>
              <a:buClr>
                <a:schemeClr val="accent5"/>
              </a:buClr>
              <a:buSzPts val="3000"/>
              <a:buNone/>
              <a:defRPr sz="3000">
                <a:solidFill>
                  <a:schemeClr val="accent5"/>
                </a:solidFill>
              </a:defRPr>
            </a:lvl2pPr>
            <a:lvl3pPr lvl="2" rtl="0" algn="ctr">
              <a:spcBef>
                <a:spcPts val="600"/>
              </a:spcBef>
              <a:spcAft>
                <a:spcPts val="0"/>
              </a:spcAft>
              <a:buClr>
                <a:schemeClr val="accent5"/>
              </a:buClr>
              <a:buSzPts val="3000"/>
              <a:buNone/>
              <a:defRPr sz="3000">
                <a:solidFill>
                  <a:schemeClr val="accent5"/>
                </a:solidFill>
              </a:defRPr>
            </a:lvl3pPr>
            <a:lvl4pPr lvl="3" rtl="0" algn="ctr">
              <a:spcBef>
                <a:spcPts val="600"/>
              </a:spcBef>
              <a:spcAft>
                <a:spcPts val="0"/>
              </a:spcAft>
              <a:buClr>
                <a:schemeClr val="accent5"/>
              </a:buClr>
              <a:buSzPts val="3000"/>
              <a:buNone/>
              <a:defRPr sz="3000">
                <a:solidFill>
                  <a:schemeClr val="accent5"/>
                </a:solidFill>
              </a:defRPr>
            </a:lvl4pPr>
            <a:lvl5pPr lvl="4" rtl="0" algn="ctr">
              <a:spcBef>
                <a:spcPts val="600"/>
              </a:spcBef>
              <a:spcAft>
                <a:spcPts val="0"/>
              </a:spcAft>
              <a:buClr>
                <a:schemeClr val="accent5"/>
              </a:buClr>
              <a:buSzPts val="3000"/>
              <a:buNone/>
              <a:defRPr sz="3000">
                <a:solidFill>
                  <a:schemeClr val="accent5"/>
                </a:solidFill>
              </a:defRPr>
            </a:lvl5pPr>
            <a:lvl6pPr lvl="5" rtl="0" algn="ctr">
              <a:spcBef>
                <a:spcPts val="600"/>
              </a:spcBef>
              <a:spcAft>
                <a:spcPts val="0"/>
              </a:spcAft>
              <a:buClr>
                <a:schemeClr val="accent5"/>
              </a:buClr>
              <a:buSzPts val="3000"/>
              <a:buNone/>
              <a:defRPr sz="3000">
                <a:solidFill>
                  <a:schemeClr val="accent5"/>
                </a:solidFill>
              </a:defRPr>
            </a:lvl6pPr>
            <a:lvl7pPr lvl="6" rtl="0" algn="ctr">
              <a:spcBef>
                <a:spcPts val="600"/>
              </a:spcBef>
              <a:spcAft>
                <a:spcPts val="0"/>
              </a:spcAft>
              <a:buClr>
                <a:schemeClr val="accent5"/>
              </a:buClr>
              <a:buSzPts val="3000"/>
              <a:buNone/>
              <a:defRPr sz="3000">
                <a:solidFill>
                  <a:schemeClr val="accent5"/>
                </a:solidFill>
              </a:defRPr>
            </a:lvl7pPr>
            <a:lvl8pPr lvl="7" rtl="0" algn="ctr">
              <a:spcBef>
                <a:spcPts val="600"/>
              </a:spcBef>
              <a:spcAft>
                <a:spcPts val="0"/>
              </a:spcAft>
              <a:buClr>
                <a:schemeClr val="accent5"/>
              </a:buClr>
              <a:buSzPts val="3000"/>
              <a:buNone/>
              <a:defRPr sz="3000">
                <a:solidFill>
                  <a:schemeClr val="accent5"/>
                </a:solidFill>
              </a:defRPr>
            </a:lvl8pPr>
            <a:lvl9pPr lvl="8" rtl="0" algn="ctr">
              <a:spcBef>
                <a:spcPts val="600"/>
              </a:spcBef>
              <a:spcAft>
                <a:spcPts val="600"/>
              </a:spcAft>
              <a:buClr>
                <a:schemeClr val="accent5"/>
              </a:buClr>
              <a:buSzPts val="3000"/>
              <a:buNone/>
              <a:defRPr sz="3000">
                <a:solidFill>
                  <a:schemeClr val="accent5"/>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5"/>
        </a:solidFill>
      </p:bgPr>
    </p:bg>
    <p:spTree>
      <p:nvGrpSpPr>
        <p:cNvPr id="392" name="Shape 392"/>
        <p:cNvGrpSpPr/>
        <p:nvPr/>
      </p:nvGrpSpPr>
      <p:grpSpPr>
        <a:xfrm>
          <a:off x="0" y="0"/>
          <a:ext cx="0" cy="0"/>
          <a:chOff x="0" y="0"/>
          <a:chExt cx="0" cy="0"/>
        </a:xfrm>
      </p:grpSpPr>
      <p:sp>
        <p:nvSpPr>
          <p:cNvPr id="393" name="Google Shape;393;p4"/>
          <p:cNvSpPr txBox="1"/>
          <p:nvPr>
            <p:ph idx="1" type="body"/>
          </p:nvPr>
        </p:nvSpPr>
        <p:spPr>
          <a:xfrm>
            <a:off x="1510750" y="1359425"/>
            <a:ext cx="6122400" cy="2616300"/>
          </a:xfrm>
          <a:prstGeom prst="rect">
            <a:avLst/>
          </a:prstGeom>
        </p:spPr>
        <p:txBody>
          <a:bodyPr anchorCtr="0" anchor="ctr" bIns="0" lIns="0" spcFirstLastPara="1" rIns="0" wrap="square" tIns="0">
            <a:noAutofit/>
          </a:bodyPr>
          <a:lstStyle>
            <a:lvl1pPr indent="-444500" lvl="0" marL="457200" rtl="0" algn="ctr">
              <a:lnSpc>
                <a:spcPct val="115000"/>
              </a:lnSpc>
              <a:spcBef>
                <a:spcPts val="0"/>
              </a:spcBef>
              <a:spcAft>
                <a:spcPts val="0"/>
              </a:spcAft>
              <a:buClr>
                <a:schemeClr val="lt1"/>
              </a:buClr>
              <a:buSzPts val="3400"/>
              <a:buFont typeface="Itim"/>
              <a:buChar char="▸"/>
              <a:defRPr sz="3400">
                <a:solidFill>
                  <a:schemeClr val="lt1"/>
                </a:solidFill>
                <a:latin typeface="Itim"/>
                <a:ea typeface="Itim"/>
                <a:cs typeface="Itim"/>
                <a:sym typeface="Itim"/>
              </a:defRPr>
            </a:lvl1pPr>
            <a:lvl2pPr indent="-444500" lvl="1" marL="914400" rtl="0" algn="ctr">
              <a:lnSpc>
                <a:spcPct val="115000"/>
              </a:lnSpc>
              <a:spcBef>
                <a:spcPts val="600"/>
              </a:spcBef>
              <a:spcAft>
                <a:spcPts val="0"/>
              </a:spcAft>
              <a:buClr>
                <a:schemeClr val="lt1"/>
              </a:buClr>
              <a:buSzPts val="3400"/>
              <a:buFont typeface="Itim"/>
              <a:buChar char="▸"/>
              <a:defRPr sz="3400">
                <a:solidFill>
                  <a:schemeClr val="lt1"/>
                </a:solidFill>
                <a:latin typeface="Itim"/>
                <a:ea typeface="Itim"/>
                <a:cs typeface="Itim"/>
                <a:sym typeface="Itim"/>
              </a:defRPr>
            </a:lvl2pPr>
            <a:lvl3pPr indent="-444500" lvl="2" marL="1371600" rtl="0" algn="ctr">
              <a:lnSpc>
                <a:spcPct val="115000"/>
              </a:lnSpc>
              <a:spcBef>
                <a:spcPts val="600"/>
              </a:spcBef>
              <a:spcAft>
                <a:spcPts val="0"/>
              </a:spcAft>
              <a:buClr>
                <a:schemeClr val="lt1"/>
              </a:buClr>
              <a:buSzPts val="3400"/>
              <a:buFont typeface="Itim"/>
              <a:buChar char="▸"/>
              <a:defRPr sz="3400">
                <a:solidFill>
                  <a:schemeClr val="lt1"/>
                </a:solidFill>
                <a:latin typeface="Itim"/>
                <a:ea typeface="Itim"/>
                <a:cs typeface="Itim"/>
                <a:sym typeface="Itim"/>
              </a:defRPr>
            </a:lvl3pPr>
            <a:lvl4pPr indent="-444500" lvl="3" marL="1828800" rtl="0" algn="ctr">
              <a:lnSpc>
                <a:spcPct val="115000"/>
              </a:lnSpc>
              <a:spcBef>
                <a:spcPts val="600"/>
              </a:spcBef>
              <a:spcAft>
                <a:spcPts val="0"/>
              </a:spcAft>
              <a:buClr>
                <a:schemeClr val="lt1"/>
              </a:buClr>
              <a:buSzPts val="3400"/>
              <a:buFont typeface="Itim"/>
              <a:buChar char="●"/>
              <a:defRPr sz="3400">
                <a:solidFill>
                  <a:schemeClr val="lt1"/>
                </a:solidFill>
                <a:latin typeface="Itim"/>
                <a:ea typeface="Itim"/>
                <a:cs typeface="Itim"/>
                <a:sym typeface="Itim"/>
              </a:defRPr>
            </a:lvl4pPr>
            <a:lvl5pPr indent="-444500" lvl="4" marL="2286000" rtl="0" algn="ctr">
              <a:lnSpc>
                <a:spcPct val="115000"/>
              </a:lnSpc>
              <a:spcBef>
                <a:spcPts val="600"/>
              </a:spcBef>
              <a:spcAft>
                <a:spcPts val="0"/>
              </a:spcAft>
              <a:buClr>
                <a:schemeClr val="lt1"/>
              </a:buClr>
              <a:buSzPts val="3400"/>
              <a:buFont typeface="Itim"/>
              <a:buChar char="○"/>
              <a:defRPr sz="3400">
                <a:solidFill>
                  <a:schemeClr val="lt1"/>
                </a:solidFill>
                <a:latin typeface="Itim"/>
                <a:ea typeface="Itim"/>
                <a:cs typeface="Itim"/>
                <a:sym typeface="Itim"/>
              </a:defRPr>
            </a:lvl5pPr>
            <a:lvl6pPr indent="-444500" lvl="5" marL="2743200" rtl="0" algn="ctr">
              <a:lnSpc>
                <a:spcPct val="115000"/>
              </a:lnSpc>
              <a:spcBef>
                <a:spcPts val="600"/>
              </a:spcBef>
              <a:spcAft>
                <a:spcPts val="0"/>
              </a:spcAft>
              <a:buClr>
                <a:schemeClr val="lt1"/>
              </a:buClr>
              <a:buSzPts val="3400"/>
              <a:buFont typeface="Itim"/>
              <a:buChar char="■"/>
              <a:defRPr sz="3400">
                <a:solidFill>
                  <a:schemeClr val="lt1"/>
                </a:solidFill>
                <a:latin typeface="Itim"/>
                <a:ea typeface="Itim"/>
                <a:cs typeface="Itim"/>
                <a:sym typeface="Itim"/>
              </a:defRPr>
            </a:lvl6pPr>
            <a:lvl7pPr indent="-444500" lvl="6" marL="3200400" rtl="0" algn="ctr">
              <a:lnSpc>
                <a:spcPct val="115000"/>
              </a:lnSpc>
              <a:spcBef>
                <a:spcPts val="600"/>
              </a:spcBef>
              <a:spcAft>
                <a:spcPts val="0"/>
              </a:spcAft>
              <a:buClr>
                <a:schemeClr val="lt1"/>
              </a:buClr>
              <a:buSzPts val="3400"/>
              <a:buFont typeface="Itim"/>
              <a:buChar char="●"/>
              <a:defRPr sz="3400">
                <a:solidFill>
                  <a:schemeClr val="lt1"/>
                </a:solidFill>
                <a:latin typeface="Itim"/>
                <a:ea typeface="Itim"/>
                <a:cs typeface="Itim"/>
                <a:sym typeface="Itim"/>
              </a:defRPr>
            </a:lvl7pPr>
            <a:lvl8pPr indent="-444500" lvl="7" marL="3657600" rtl="0" algn="ctr">
              <a:lnSpc>
                <a:spcPct val="115000"/>
              </a:lnSpc>
              <a:spcBef>
                <a:spcPts val="600"/>
              </a:spcBef>
              <a:spcAft>
                <a:spcPts val="0"/>
              </a:spcAft>
              <a:buClr>
                <a:schemeClr val="lt1"/>
              </a:buClr>
              <a:buSzPts val="3400"/>
              <a:buFont typeface="Itim"/>
              <a:buChar char="○"/>
              <a:defRPr sz="3400">
                <a:solidFill>
                  <a:schemeClr val="lt1"/>
                </a:solidFill>
                <a:latin typeface="Itim"/>
                <a:ea typeface="Itim"/>
                <a:cs typeface="Itim"/>
                <a:sym typeface="Itim"/>
              </a:defRPr>
            </a:lvl8pPr>
            <a:lvl9pPr indent="-444500" lvl="8" marL="4114800" rtl="0" algn="ctr">
              <a:lnSpc>
                <a:spcPct val="115000"/>
              </a:lnSpc>
              <a:spcBef>
                <a:spcPts val="600"/>
              </a:spcBef>
              <a:spcAft>
                <a:spcPts val="600"/>
              </a:spcAft>
              <a:buClr>
                <a:schemeClr val="lt1"/>
              </a:buClr>
              <a:buSzPts val="3400"/>
              <a:buFont typeface="Itim"/>
              <a:buChar char="■"/>
              <a:defRPr sz="3400">
                <a:solidFill>
                  <a:schemeClr val="lt1"/>
                </a:solidFill>
                <a:latin typeface="Itim"/>
                <a:ea typeface="Itim"/>
                <a:cs typeface="Itim"/>
                <a:sym typeface="Itim"/>
              </a:defRPr>
            </a:lvl9pPr>
          </a:lstStyle>
          <a:p/>
        </p:txBody>
      </p:sp>
      <p:sp>
        <p:nvSpPr>
          <p:cNvPr id="394" name="Google Shape;394;p4"/>
          <p:cNvSpPr txBox="1"/>
          <p:nvPr/>
        </p:nvSpPr>
        <p:spPr>
          <a:xfrm>
            <a:off x="3593400" y="55186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rgbClr val="C7DDEB"/>
                </a:solidFill>
                <a:latin typeface="Quicksand Light"/>
                <a:ea typeface="Quicksand Light"/>
                <a:cs typeface="Quicksand Light"/>
                <a:sym typeface="Quicksand Light"/>
              </a:rPr>
              <a:t>“</a:t>
            </a:r>
            <a:endParaRPr sz="9600">
              <a:solidFill>
                <a:srgbClr val="C7DDEB"/>
              </a:solidFill>
              <a:latin typeface="Quicksand Light"/>
              <a:ea typeface="Quicksand Light"/>
              <a:cs typeface="Quicksand Light"/>
              <a:sym typeface="Quicksand Light"/>
            </a:endParaRPr>
          </a:p>
        </p:txBody>
      </p:sp>
      <p:sp>
        <p:nvSpPr>
          <p:cNvPr id="395" name="Google Shape;395;p4"/>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96" name="Google Shape;396;p4"/>
          <p:cNvGrpSpPr/>
          <p:nvPr/>
        </p:nvGrpSpPr>
        <p:grpSpPr>
          <a:xfrm>
            <a:off x="0" y="0"/>
            <a:ext cx="9144000" cy="5095823"/>
            <a:chOff x="0" y="0"/>
            <a:chExt cx="9144000" cy="5095823"/>
          </a:xfrm>
        </p:grpSpPr>
        <p:sp>
          <p:nvSpPr>
            <p:cNvPr id="397" name="Google Shape;397;p4"/>
            <p:cNvSpPr/>
            <p:nvPr/>
          </p:nvSpPr>
          <p:spPr>
            <a:xfrm>
              <a:off x="5371422" y="534764"/>
              <a:ext cx="111908" cy="99802"/>
            </a:xfrm>
            <a:custGeom>
              <a:rect b="b" l="l" r="r" t="t"/>
              <a:pathLst>
                <a:path extrusionOk="0" h="133069" w="149211">
                  <a:moveTo>
                    <a:pt x="130824" y="1737"/>
                  </a:moveTo>
                  <a:cubicBezTo>
                    <a:pt x="80850" y="29467"/>
                    <a:pt x="37225" y="67313"/>
                    <a:pt x="2682" y="112862"/>
                  </a:cubicBezTo>
                  <a:cubicBezTo>
                    <a:pt x="-7605" y="126451"/>
                    <a:pt x="14302" y="141246"/>
                    <a:pt x="24589" y="127721"/>
                  </a:cubicBezTo>
                  <a:cubicBezTo>
                    <a:pt x="56339" y="85925"/>
                    <a:pt x="96408" y="51159"/>
                    <a:pt x="142255" y="25613"/>
                  </a:cubicBezTo>
                  <a:cubicBezTo>
                    <a:pt x="157113" y="17231"/>
                    <a:pt x="145747" y="-6582"/>
                    <a:pt x="130824" y="173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4"/>
            <p:cNvSpPr/>
            <p:nvPr/>
          </p:nvSpPr>
          <p:spPr>
            <a:xfrm>
              <a:off x="5760077" y="5012698"/>
              <a:ext cx="87331" cy="83125"/>
            </a:xfrm>
            <a:custGeom>
              <a:rect b="b" l="l" r="r" t="t"/>
              <a:pathLst>
                <a:path extrusionOk="0" h="110833" w="116441">
                  <a:moveTo>
                    <a:pt x="2825" y="73373"/>
                  </a:moveTo>
                  <a:cubicBezTo>
                    <a:pt x="21875" y="138778"/>
                    <a:pt x="117125" y="110711"/>
                    <a:pt x="116427" y="49180"/>
                  </a:cubicBezTo>
                  <a:cubicBezTo>
                    <a:pt x="116617" y="41433"/>
                    <a:pt x="114966" y="33749"/>
                    <a:pt x="111601" y="26764"/>
                  </a:cubicBezTo>
                  <a:cubicBezTo>
                    <a:pt x="85947" y="-29433"/>
                    <a:pt x="-18384" y="10953"/>
                    <a:pt x="2825" y="7337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4"/>
            <p:cNvSpPr/>
            <p:nvPr/>
          </p:nvSpPr>
          <p:spPr>
            <a:xfrm>
              <a:off x="8745508" y="4347061"/>
              <a:ext cx="107737" cy="181048"/>
            </a:xfrm>
            <a:custGeom>
              <a:rect b="b" l="l" r="r" t="t"/>
              <a:pathLst>
                <a:path extrusionOk="0" h="241397" w="143649">
                  <a:moveTo>
                    <a:pt x="143401" y="66429"/>
                  </a:moveTo>
                  <a:cubicBezTo>
                    <a:pt x="94061" y="-10406"/>
                    <a:pt x="-236" y="-32186"/>
                    <a:pt x="112159" y="63890"/>
                  </a:cubicBezTo>
                  <a:cubicBezTo>
                    <a:pt x="-8491" y="73034"/>
                    <a:pt x="-10079" y="91322"/>
                    <a:pt x="89045" y="156218"/>
                  </a:cubicBezTo>
                  <a:cubicBezTo>
                    <a:pt x="-167813" y="188921"/>
                    <a:pt x="232809" y="305634"/>
                    <a:pt x="37356" y="194318"/>
                  </a:cubicBezTo>
                  <a:cubicBezTo>
                    <a:pt x="156609" y="166950"/>
                    <a:pt x="135209" y="159393"/>
                    <a:pt x="47770" y="96084"/>
                  </a:cubicBezTo>
                  <a:cubicBezTo>
                    <a:pt x="72408" y="81987"/>
                    <a:pt x="148544" y="102497"/>
                    <a:pt x="143401" y="664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4"/>
            <p:cNvSpPr/>
            <p:nvPr/>
          </p:nvSpPr>
          <p:spPr>
            <a:xfrm>
              <a:off x="8470821" y="0"/>
              <a:ext cx="134674" cy="168433"/>
            </a:xfrm>
            <a:custGeom>
              <a:rect b="b" l="l" r="r" t="t"/>
              <a:pathLst>
                <a:path extrusionOk="0" h="224577" w="179565">
                  <a:moveTo>
                    <a:pt x="17335" y="35497"/>
                  </a:moveTo>
                  <a:cubicBezTo>
                    <a:pt x="9842" y="70803"/>
                    <a:pt x="26098" y="108966"/>
                    <a:pt x="53848" y="131636"/>
                  </a:cubicBezTo>
                  <a:cubicBezTo>
                    <a:pt x="27877" y="152654"/>
                    <a:pt x="94869" y="259652"/>
                    <a:pt x="98298" y="212852"/>
                  </a:cubicBezTo>
                  <a:cubicBezTo>
                    <a:pt x="80264" y="194247"/>
                    <a:pt x="57658" y="169228"/>
                    <a:pt x="66548" y="141351"/>
                  </a:cubicBezTo>
                  <a:cubicBezTo>
                    <a:pt x="231140" y="240919"/>
                    <a:pt x="203835" y="23051"/>
                    <a:pt x="62674" y="118428"/>
                  </a:cubicBezTo>
                  <a:cubicBezTo>
                    <a:pt x="42164" y="101479"/>
                    <a:pt x="30416" y="76091"/>
                    <a:pt x="30924" y="49467"/>
                  </a:cubicBezTo>
                  <a:cubicBezTo>
                    <a:pt x="66294" y="80137"/>
                    <a:pt x="146876" y="73914"/>
                    <a:pt x="145224" y="16002"/>
                  </a:cubicBezTo>
                  <a:cubicBezTo>
                    <a:pt x="144081" y="10329"/>
                    <a:pt x="141922" y="4907"/>
                    <a:pt x="138874" y="0"/>
                  </a:cubicBezTo>
                  <a:lnTo>
                    <a:pt x="115062" y="0"/>
                  </a:lnTo>
                  <a:cubicBezTo>
                    <a:pt x="164909" y="23432"/>
                    <a:pt x="78359" y="84519"/>
                    <a:pt x="33972" y="31242"/>
                  </a:cubicBezTo>
                  <a:cubicBezTo>
                    <a:pt x="38862" y="17716"/>
                    <a:pt x="48641" y="6548"/>
                    <a:pt x="61468" y="0"/>
                  </a:cubicBezTo>
                  <a:lnTo>
                    <a:pt x="34925" y="0"/>
                  </a:lnTo>
                  <a:cubicBezTo>
                    <a:pt x="30226" y="4831"/>
                    <a:pt x="26479" y="10494"/>
                    <a:pt x="23813" y="16701"/>
                  </a:cubicBezTo>
                  <a:cubicBezTo>
                    <a:pt x="20638" y="11555"/>
                    <a:pt x="18352" y="5909"/>
                    <a:pt x="17018" y="0"/>
                  </a:cubicBezTo>
                  <a:lnTo>
                    <a:pt x="0" y="0"/>
                  </a:lnTo>
                  <a:cubicBezTo>
                    <a:pt x="1333" y="13528"/>
                    <a:pt x="7493" y="26125"/>
                    <a:pt x="17335" y="35497"/>
                  </a:cubicBezTo>
                  <a:close/>
                  <a:moveTo>
                    <a:pt x="106235" y="113284"/>
                  </a:moveTo>
                  <a:cubicBezTo>
                    <a:pt x="222694" y="106426"/>
                    <a:pt x="151384" y="190373"/>
                    <a:pt x="75692" y="128080"/>
                  </a:cubicBezTo>
                  <a:cubicBezTo>
                    <a:pt x="84074" y="120192"/>
                    <a:pt x="94679" y="115034"/>
                    <a:pt x="106108" y="11328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4"/>
            <p:cNvSpPr/>
            <p:nvPr/>
          </p:nvSpPr>
          <p:spPr>
            <a:xfrm>
              <a:off x="8695942" y="1066874"/>
              <a:ext cx="202734" cy="136751"/>
            </a:xfrm>
            <a:custGeom>
              <a:rect b="b" l="l" r="r" t="t"/>
              <a:pathLst>
                <a:path extrusionOk="0" h="182335" w="270312">
                  <a:moveTo>
                    <a:pt x="101031" y="45303"/>
                  </a:moveTo>
                  <a:cubicBezTo>
                    <a:pt x="126241" y="39200"/>
                    <a:pt x="152911" y="44896"/>
                    <a:pt x="173421" y="60797"/>
                  </a:cubicBezTo>
                  <a:cubicBezTo>
                    <a:pt x="128971" y="70639"/>
                    <a:pt x="86680" y="137378"/>
                    <a:pt x="132845" y="170017"/>
                  </a:cubicBezTo>
                  <a:cubicBezTo>
                    <a:pt x="185105" y="194337"/>
                    <a:pt x="229238" y="117121"/>
                    <a:pt x="203457" y="73941"/>
                  </a:cubicBezTo>
                  <a:cubicBezTo>
                    <a:pt x="250130" y="77688"/>
                    <a:pt x="274196" y="141315"/>
                    <a:pt x="235207" y="171414"/>
                  </a:cubicBezTo>
                  <a:cubicBezTo>
                    <a:pt x="232222" y="174449"/>
                    <a:pt x="232222" y="179301"/>
                    <a:pt x="235207" y="182336"/>
                  </a:cubicBezTo>
                  <a:cubicBezTo>
                    <a:pt x="304549" y="166969"/>
                    <a:pt x="261052" y="45811"/>
                    <a:pt x="192281" y="57876"/>
                  </a:cubicBezTo>
                  <a:cubicBezTo>
                    <a:pt x="168977" y="31460"/>
                    <a:pt x="129606" y="21935"/>
                    <a:pt x="95761" y="30444"/>
                  </a:cubicBezTo>
                  <a:cubicBezTo>
                    <a:pt x="94364" y="-2068"/>
                    <a:pt x="-28508" y="-11974"/>
                    <a:pt x="6162" y="17744"/>
                  </a:cubicBezTo>
                  <a:cubicBezTo>
                    <a:pt x="31562" y="14442"/>
                    <a:pt x="64011" y="11394"/>
                    <a:pt x="80521" y="34762"/>
                  </a:cubicBezTo>
                  <a:cubicBezTo>
                    <a:pt x="-93152" y="105818"/>
                    <a:pt x="93411" y="211419"/>
                    <a:pt x="101031" y="45303"/>
                  </a:cubicBezTo>
                  <a:close/>
                  <a:moveTo>
                    <a:pt x="186503" y="136044"/>
                  </a:moveTo>
                  <a:cubicBezTo>
                    <a:pt x="116144" y="213006"/>
                    <a:pt x="108397" y="78259"/>
                    <a:pt x="185741" y="74005"/>
                  </a:cubicBezTo>
                  <a:cubicBezTo>
                    <a:pt x="198186" y="92737"/>
                    <a:pt x="198504" y="117013"/>
                    <a:pt x="186503" y="136044"/>
                  </a:cubicBezTo>
                  <a:close/>
                  <a:moveTo>
                    <a:pt x="86109" y="49557"/>
                  </a:moveTo>
                  <a:cubicBezTo>
                    <a:pt x="87379" y="60790"/>
                    <a:pt x="85156" y="72132"/>
                    <a:pt x="79759" y="82069"/>
                  </a:cubicBezTo>
                  <a:cubicBezTo>
                    <a:pt x="17402" y="177319"/>
                    <a:pt x="-6855" y="72544"/>
                    <a:pt x="86109" y="4955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4"/>
            <p:cNvSpPr/>
            <p:nvPr/>
          </p:nvSpPr>
          <p:spPr>
            <a:xfrm>
              <a:off x="7373776" y="372811"/>
              <a:ext cx="79637" cy="83585"/>
            </a:xfrm>
            <a:custGeom>
              <a:rect b="b" l="l" r="r" t="t"/>
              <a:pathLst>
                <a:path extrusionOk="0" h="111447" w="106183">
                  <a:moveTo>
                    <a:pt x="35627" y="2790"/>
                  </a:moveTo>
                  <a:cubicBezTo>
                    <a:pt x="-26857" y="21078"/>
                    <a:pt x="385" y="112518"/>
                    <a:pt x="59313" y="111438"/>
                  </a:cubicBezTo>
                  <a:cubicBezTo>
                    <a:pt x="66743" y="111546"/>
                    <a:pt x="74108" y="109915"/>
                    <a:pt x="80776" y="106676"/>
                  </a:cubicBezTo>
                  <a:cubicBezTo>
                    <a:pt x="134433" y="81974"/>
                    <a:pt x="95318" y="-17848"/>
                    <a:pt x="35627" y="279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Google Shape;403;p4"/>
            <p:cNvSpPr/>
            <p:nvPr/>
          </p:nvSpPr>
          <p:spPr>
            <a:xfrm>
              <a:off x="7052108" y="785346"/>
              <a:ext cx="167533" cy="88518"/>
            </a:xfrm>
            <a:custGeom>
              <a:rect b="b" l="l" r="r" t="t"/>
              <a:pathLst>
                <a:path extrusionOk="0" h="118024" w="223377">
                  <a:moveTo>
                    <a:pt x="185308" y="109969"/>
                  </a:moveTo>
                  <a:cubicBezTo>
                    <a:pt x="241569" y="39801"/>
                    <a:pt x="232425" y="-55131"/>
                    <a:pt x="177879" y="79933"/>
                  </a:cubicBezTo>
                  <a:cubicBezTo>
                    <a:pt x="131523" y="-29985"/>
                    <a:pt x="113934" y="-25604"/>
                    <a:pt x="84407" y="87299"/>
                  </a:cubicBezTo>
                  <a:cubicBezTo>
                    <a:pt x="-26655" y="-142317"/>
                    <a:pt x="-10145" y="268465"/>
                    <a:pt x="32336" y="51104"/>
                  </a:cubicBezTo>
                  <a:cubicBezTo>
                    <a:pt x="95265" y="153847"/>
                    <a:pt x="95836" y="131559"/>
                    <a:pt x="127586" y="30022"/>
                  </a:cubicBezTo>
                  <a:cubicBezTo>
                    <a:pt x="148478" y="48501"/>
                    <a:pt x="153241" y="126034"/>
                    <a:pt x="185308" y="1099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4"/>
            <p:cNvSpPr/>
            <p:nvPr/>
          </p:nvSpPr>
          <p:spPr>
            <a:xfrm>
              <a:off x="6934174" y="4171673"/>
              <a:ext cx="99897" cy="85674"/>
            </a:xfrm>
            <a:custGeom>
              <a:rect b="b" l="l" r="r" t="t"/>
              <a:pathLst>
                <a:path extrusionOk="0" h="114232" w="133196">
                  <a:moveTo>
                    <a:pt x="33053" y="99492"/>
                  </a:moveTo>
                  <a:cubicBezTo>
                    <a:pt x="91283" y="148324"/>
                    <a:pt x="160752" y="64948"/>
                    <a:pt x="121953" y="7735"/>
                  </a:cubicBezTo>
                  <a:cubicBezTo>
                    <a:pt x="110269" y="-10934"/>
                    <a:pt x="81377" y="7735"/>
                    <a:pt x="93252" y="26340"/>
                  </a:cubicBezTo>
                  <a:cubicBezTo>
                    <a:pt x="116746" y="94285"/>
                    <a:pt x="40546" y="95428"/>
                    <a:pt x="33434" y="30976"/>
                  </a:cubicBezTo>
                  <a:cubicBezTo>
                    <a:pt x="27084" y="10021"/>
                    <a:pt x="-5682" y="20244"/>
                    <a:pt x="859" y="41263"/>
                  </a:cubicBezTo>
                  <a:cubicBezTo>
                    <a:pt x="7399" y="62281"/>
                    <a:pt x="15464" y="84760"/>
                    <a:pt x="33053" y="9949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Google Shape;405;p4"/>
            <p:cNvSpPr/>
            <p:nvPr/>
          </p:nvSpPr>
          <p:spPr>
            <a:xfrm>
              <a:off x="8302226" y="2889337"/>
              <a:ext cx="170065" cy="169051"/>
            </a:xfrm>
            <a:custGeom>
              <a:rect b="b" l="l" r="r" t="t"/>
              <a:pathLst>
                <a:path extrusionOk="0" h="225401" w="226754">
                  <a:moveTo>
                    <a:pt x="213871" y="203994"/>
                  </a:moveTo>
                  <a:cubicBezTo>
                    <a:pt x="249747" y="162910"/>
                    <a:pt x="203964" y="110966"/>
                    <a:pt x="158879" y="106331"/>
                  </a:cubicBezTo>
                  <a:cubicBezTo>
                    <a:pt x="192915" y="-82963"/>
                    <a:pt x="-14667" y="5303"/>
                    <a:pt x="828" y="177451"/>
                  </a:cubicBezTo>
                  <a:cubicBezTo>
                    <a:pt x="21147" y="210217"/>
                    <a:pt x="166753" y="251238"/>
                    <a:pt x="213871" y="20399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6" name="Google Shape;406;p4"/>
            <p:cNvSpPr/>
            <p:nvPr/>
          </p:nvSpPr>
          <p:spPr>
            <a:xfrm>
              <a:off x="8310414" y="1937308"/>
              <a:ext cx="80999" cy="88124"/>
            </a:xfrm>
            <a:custGeom>
              <a:rect b="b" l="l" r="r" t="t"/>
              <a:pathLst>
                <a:path extrusionOk="0" h="117499" w="107998">
                  <a:moveTo>
                    <a:pt x="46869" y="547"/>
                  </a:moveTo>
                  <a:cubicBezTo>
                    <a:pt x="-20758" y="6897"/>
                    <a:pt x="-11043" y="105830"/>
                    <a:pt x="49410" y="116434"/>
                  </a:cubicBezTo>
                  <a:cubicBezTo>
                    <a:pt x="56966" y="118028"/>
                    <a:pt x="64840" y="117831"/>
                    <a:pt x="72333" y="115863"/>
                  </a:cubicBezTo>
                  <a:cubicBezTo>
                    <a:pt x="132150" y="101258"/>
                    <a:pt x="112020" y="-8661"/>
                    <a:pt x="46869" y="5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Google Shape;407;p4"/>
            <p:cNvSpPr/>
            <p:nvPr/>
          </p:nvSpPr>
          <p:spPr>
            <a:xfrm>
              <a:off x="1091115" y="4122332"/>
              <a:ext cx="160593" cy="113853"/>
            </a:xfrm>
            <a:custGeom>
              <a:rect b="b" l="l" r="r" t="t"/>
              <a:pathLst>
                <a:path extrusionOk="0" h="151804" w="214124">
                  <a:moveTo>
                    <a:pt x="33620" y="74665"/>
                  </a:moveTo>
                  <a:cubicBezTo>
                    <a:pt x="104359" y="173344"/>
                    <a:pt x="120805" y="165089"/>
                    <a:pt x="124742" y="46344"/>
                  </a:cubicBezTo>
                  <a:cubicBezTo>
                    <a:pt x="286604" y="249544"/>
                    <a:pt x="177828" y="-154697"/>
                    <a:pt x="184559" y="70601"/>
                  </a:cubicBezTo>
                  <a:cubicBezTo>
                    <a:pt x="99025" y="-17283"/>
                    <a:pt x="103724" y="4942"/>
                    <a:pt x="95024" y="112828"/>
                  </a:cubicBezTo>
                  <a:cubicBezTo>
                    <a:pt x="69624" y="99240"/>
                    <a:pt x="47717" y="23357"/>
                    <a:pt x="19459" y="46534"/>
                  </a:cubicBezTo>
                  <a:cubicBezTo>
                    <a:pt x="-20609" y="128894"/>
                    <a:pt x="9871" y="220969"/>
                    <a:pt x="33620" y="7466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4"/>
            <p:cNvSpPr/>
            <p:nvPr/>
          </p:nvSpPr>
          <p:spPr>
            <a:xfrm>
              <a:off x="1090976" y="49549"/>
              <a:ext cx="83275" cy="83655"/>
            </a:xfrm>
            <a:custGeom>
              <a:rect b="b" l="l" r="r" t="t"/>
              <a:pathLst>
                <a:path extrusionOk="0" h="111540" w="111033">
                  <a:moveTo>
                    <a:pt x="109179" y="36424"/>
                  </a:moveTo>
                  <a:cubicBezTo>
                    <a:pt x="107483" y="29105"/>
                    <a:pt x="104118" y="22279"/>
                    <a:pt x="99336" y="16485"/>
                  </a:cubicBezTo>
                  <a:cubicBezTo>
                    <a:pt x="62062" y="-30442"/>
                    <a:pt x="-26838" y="32296"/>
                    <a:pt x="7896" y="86335"/>
                  </a:cubicBezTo>
                  <a:cubicBezTo>
                    <a:pt x="41043" y="143104"/>
                    <a:pt x="124482" y="94145"/>
                    <a:pt x="109179" y="3642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4"/>
            <p:cNvSpPr/>
            <p:nvPr/>
          </p:nvSpPr>
          <p:spPr>
            <a:xfrm>
              <a:off x="1423713" y="344473"/>
              <a:ext cx="103831" cy="109413"/>
            </a:xfrm>
            <a:custGeom>
              <a:rect b="b" l="l" r="r" t="t"/>
              <a:pathLst>
                <a:path extrusionOk="0" h="145884" w="138441">
                  <a:moveTo>
                    <a:pt x="112951" y="139381"/>
                  </a:moveTo>
                  <a:cubicBezTo>
                    <a:pt x="121841" y="153922"/>
                    <a:pt x="145399" y="141603"/>
                    <a:pt x="136446" y="126681"/>
                  </a:cubicBezTo>
                  <a:cubicBezTo>
                    <a:pt x="106651" y="77578"/>
                    <a:pt x="66919" y="35249"/>
                    <a:pt x="19796" y="2411"/>
                  </a:cubicBezTo>
                  <a:cubicBezTo>
                    <a:pt x="5763" y="-7368"/>
                    <a:pt x="-8207" y="15111"/>
                    <a:pt x="5826" y="25017"/>
                  </a:cubicBezTo>
                  <a:cubicBezTo>
                    <a:pt x="49057" y="55325"/>
                    <a:pt x="85531" y="94266"/>
                    <a:pt x="112951" y="1393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4"/>
            <p:cNvSpPr/>
            <p:nvPr/>
          </p:nvSpPr>
          <p:spPr>
            <a:xfrm>
              <a:off x="1428703" y="4685170"/>
              <a:ext cx="89831" cy="81903"/>
            </a:xfrm>
            <a:custGeom>
              <a:rect b="b" l="l" r="r" t="t"/>
              <a:pathLst>
                <a:path extrusionOk="0" h="109204" w="119774">
                  <a:moveTo>
                    <a:pt x="9969" y="23414"/>
                  </a:moveTo>
                  <a:cubicBezTo>
                    <a:pt x="-28576" y="79548"/>
                    <a:pt x="53847" y="135555"/>
                    <a:pt x="100773" y="95804"/>
                  </a:cubicBezTo>
                  <a:cubicBezTo>
                    <a:pt x="106882" y="91016"/>
                    <a:pt x="111772" y="84863"/>
                    <a:pt x="115061" y="77834"/>
                  </a:cubicBezTo>
                  <a:cubicBezTo>
                    <a:pt x="142239" y="22461"/>
                    <a:pt x="44513" y="-32593"/>
                    <a:pt x="9969" y="2341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4"/>
            <p:cNvSpPr/>
            <p:nvPr/>
          </p:nvSpPr>
          <p:spPr>
            <a:xfrm>
              <a:off x="0" y="3473776"/>
              <a:ext cx="58069" cy="81891"/>
            </a:xfrm>
            <a:custGeom>
              <a:rect b="b" l="l" r="r" t="t"/>
              <a:pathLst>
                <a:path extrusionOk="0" h="109188" w="77425">
                  <a:moveTo>
                    <a:pt x="77089" y="43295"/>
                  </a:moveTo>
                  <a:cubicBezTo>
                    <a:pt x="76511" y="35783"/>
                    <a:pt x="74207" y="28500"/>
                    <a:pt x="70358" y="22022"/>
                  </a:cubicBezTo>
                  <a:cubicBezTo>
                    <a:pt x="55626" y="-3378"/>
                    <a:pt x="24638" y="-4774"/>
                    <a:pt x="0" y="7545"/>
                  </a:cubicBezTo>
                  <a:lnTo>
                    <a:pt x="0" y="107113"/>
                  </a:lnTo>
                  <a:cubicBezTo>
                    <a:pt x="35052" y="117653"/>
                    <a:pt x="81852" y="86792"/>
                    <a:pt x="77089" y="4329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2" name="Google Shape;412;p4"/>
            <p:cNvSpPr/>
            <p:nvPr/>
          </p:nvSpPr>
          <p:spPr>
            <a:xfrm>
              <a:off x="79460" y="422032"/>
              <a:ext cx="90037" cy="103922"/>
            </a:xfrm>
            <a:custGeom>
              <a:rect b="b" l="l" r="r" t="t"/>
              <a:pathLst>
                <a:path extrusionOk="0" h="138563" w="120049">
                  <a:moveTo>
                    <a:pt x="35276" y="104040"/>
                  </a:moveTo>
                  <a:cubicBezTo>
                    <a:pt x="13750" y="111660"/>
                    <a:pt x="25688" y="145061"/>
                    <a:pt x="47214" y="137441"/>
                  </a:cubicBezTo>
                  <a:cubicBezTo>
                    <a:pt x="68741" y="129821"/>
                    <a:pt x="91664" y="120741"/>
                    <a:pt x="106269" y="101945"/>
                  </a:cubicBezTo>
                  <a:cubicBezTo>
                    <a:pt x="154402" y="39461"/>
                    <a:pt x="65502" y="-29310"/>
                    <a:pt x="7590" y="13108"/>
                  </a:cubicBezTo>
                  <a:cubicBezTo>
                    <a:pt x="-11460" y="25808"/>
                    <a:pt x="9114" y="55145"/>
                    <a:pt x="27974" y="42064"/>
                  </a:cubicBezTo>
                  <a:cubicBezTo>
                    <a:pt x="97570" y="15140"/>
                    <a:pt x="101761" y="94007"/>
                    <a:pt x="35276" y="10404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3" name="Google Shape;413;p4"/>
            <p:cNvSpPr/>
            <p:nvPr/>
          </p:nvSpPr>
          <p:spPr>
            <a:xfrm>
              <a:off x="577078" y="4734459"/>
              <a:ext cx="145392" cy="145045"/>
            </a:xfrm>
            <a:custGeom>
              <a:rect b="b" l="l" r="r" t="t"/>
              <a:pathLst>
                <a:path extrusionOk="0" h="193393" w="193856">
                  <a:moveTo>
                    <a:pt x="191318" y="101586"/>
                  </a:moveTo>
                  <a:cubicBezTo>
                    <a:pt x="205923" y="13702"/>
                    <a:pt x="151948" y="-63832"/>
                    <a:pt x="170363" y="79297"/>
                  </a:cubicBezTo>
                  <a:cubicBezTo>
                    <a:pt x="76954" y="6780"/>
                    <a:pt x="63873" y="19099"/>
                    <a:pt x="93147" y="130986"/>
                  </a:cubicBezTo>
                  <a:cubicBezTo>
                    <a:pt x="-114181" y="-13540"/>
                    <a:pt x="99497" y="333361"/>
                    <a:pt x="30599" y="124636"/>
                  </a:cubicBezTo>
                  <a:cubicBezTo>
                    <a:pt x="134803" y="182929"/>
                    <a:pt x="124262" y="163498"/>
                    <a:pt x="102481" y="60374"/>
                  </a:cubicBezTo>
                  <a:cubicBezTo>
                    <a:pt x="129723" y="66407"/>
                    <a:pt x="171442" y="131113"/>
                    <a:pt x="191318" y="10158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4"/>
            <p:cNvSpPr/>
            <p:nvPr/>
          </p:nvSpPr>
          <p:spPr>
            <a:xfrm>
              <a:off x="716715" y="1283924"/>
              <a:ext cx="95963" cy="103120"/>
            </a:xfrm>
            <a:custGeom>
              <a:rect b="b" l="l" r="r" t="t"/>
              <a:pathLst>
                <a:path extrusionOk="0" h="137493" w="127950">
                  <a:moveTo>
                    <a:pt x="96257" y="89278"/>
                  </a:moveTo>
                  <a:cubicBezTo>
                    <a:pt x="36758" y="133728"/>
                    <a:pt x="11675" y="59116"/>
                    <a:pt x="72826" y="32128"/>
                  </a:cubicBezTo>
                  <a:cubicBezTo>
                    <a:pt x="91431" y="19111"/>
                    <a:pt x="71111" y="-9718"/>
                    <a:pt x="52506" y="3299"/>
                  </a:cubicBezTo>
                  <a:cubicBezTo>
                    <a:pt x="33900" y="16317"/>
                    <a:pt x="14406" y="31176"/>
                    <a:pt x="5262" y="53083"/>
                  </a:cubicBezTo>
                  <a:cubicBezTo>
                    <a:pt x="-24456" y="125473"/>
                    <a:pt x="79430" y="167701"/>
                    <a:pt x="123880" y="111630"/>
                  </a:cubicBezTo>
                  <a:cubicBezTo>
                    <a:pt x="138231" y="94295"/>
                    <a:pt x="111180" y="71689"/>
                    <a:pt x="96257" y="8927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Google Shape;415;p4"/>
            <p:cNvSpPr/>
            <p:nvPr/>
          </p:nvSpPr>
          <p:spPr>
            <a:xfrm>
              <a:off x="9084264" y="4311961"/>
              <a:ext cx="59735" cy="81913"/>
            </a:xfrm>
            <a:custGeom>
              <a:rect b="b" l="l" r="r" t="t"/>
              <a:pathLst>
                <a:path extrusionOk="0" h="109217" w="79647">
                  <a:moveTo>
                    <a:pt x="79648" y="1850"/>
                  </a:moveTo>
                  <a:cubicBezTo>
                    <a:pt x="40278" y="-9199"/>
                    <a:pt x="-16364" y="30933"/>
                    <a:pt x="4464" y="77161"/>
                  </a:cubicBezTo>
                  <a:cubicBezTo>
                    <a:pt x="18243" y="112150"/>
                    <a:pt x="53168" y="115642"/>
                    <a:pt x="79648" y="10129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Google Shape;416;p4"/>
            <p:cNvSpPr/>
            <p:nvPr/>
          </p:nvSpPr>
          <p:spPr>
            <a:xfrm>
              <a:off x="477812" y="1842413"/>
              <a:ext cx="84107" cy="86504"/>
            </a:xfrm>
            <a:custGeom>
              <a:rect b="b" l="l" r="r" t="t"/>
              <a:pathLst>
                <a:path extrusionOk="0" h="115339" w="112143">
                  <a:moveTo>
                    <a:pt x="79641" y="110627"/>
                  </a:moveTo>
                  <a:cubicBezTo>
                    <a:pt x="142570" y="85227"/>
                    <a:pt x="105041" y="-6721"/>
                    <a:pt x="44081" y="391"/>
                  </a:cubicBezTo>
                  <a:cubicBezTo>
                    <a:pt x="36385" y="1032"/>
                    <a:pt x="28949" y="3471"/>
                    <a:pt x="22364" y="7503"/>
                  </a:cubicBezTo>
                  <a:cubicBezTo>
                    <a:pt x="-30785" y="38554"/>
                    <a:pt x="19888" y="137995"/>
                    <a:pt x="79641" y="1106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7" name="Google Shape;417;p4"/>
            <p:cNvSpPr/>
            <p:nvPr/>
          </p:nvSpPr>
          <p:spPr>
            <a:xfrm>
              <a:off x="521827" y="2748724"/>
              <a:ext cx="150923" cy="181547"/>
            </a:xfrm>
            <a:custGeom>
              <a:rect b="b" l="l" r="r" t="t"/>
              <a:pathLst>
                <a:path extrusionOk="0" h="242062" w="201231">
                  <a:moveTo>
                    <a:pt x="5969" y="0"/>
                  </a:moveTo>
                  <a:lnTo>
                    <a:pt x="0" y="242062"/>
                  </a:lnTo>
                  <a:lnTo>
                    <a:pt x="201231" y="158242"/>
                  </a:lnTo>
                  <a:lnTo>
                    <a:pt x="5969"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4"/>
            <p:cNvSpPr/>
            <p:nvPr/>
          </p:nvSpPr>
          <p:spPr>
            <a:xfrm>
              <a:off x="3889613" y="4922224"/>
              <a:ext cx="95161" cy="79130"/>
            </a:xfrm>
            <a:custGeom>
              <a:rect b="b" l="l" r="r" t="t"/>
              <a:pathLst>
                <a:path extrusionOk="0" h="105507" w="126882">
                  <a:moveTo>
                    <a:pt x="123274" y="15634"/>
                  </a:moveTo>
                  <a:cubicBezTo>
                    <a:pt x="116924" y="-5003"/>
                    <a:pt x="84793" y="5347"/>
                    <a:pt x="91524" y="26048"/>
                  </a:cubicBezTo>
                  <a:cubicBezTo>
                    <a:pt x="96731" y="96533"/>
                    <a:pt x="24023" y="78499"/>
                    <a:pt x="33548" y="15443"/>
                  </a:cubicBezTo>
                  <a:cubicBezTo>
                    <a:pt x="32595" y="-6147"/>
                    <a:pt x="-932" y="-4622"/>
                    <a:pt x="20" y="17031"/>
                  </a:cubicBezTo>
                  <a:cubicBezTo>
                    <a:pt x="973" y="38685"/>
                    <a:pt x="2751" y="61989"/>
                    <a:pt x="15705" y="80531"/>
                  </a:cubicBezTo>
                  <a:cubicBezTo>
                    <a:pt x="58567" y="141428"/>
                    <a:pt x="145626" y="79705"/>
                    <a:pt x="123274" y="1563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9" name="Google Shape;419;p4"/>
            <p:cNvSpPr/>
            <p:nvPr/>
          </p:nvSpPr>
          <p:spPr>
            <a:xfrm>
              <a:off x="4513526" y="361789"/>
              <a:ext cx="83433" cy="75263"/>
            </a:xfrm>
            <a:custGeom>
              <a:rect b="b" l="l" r="r" t="t"/>
              <a:pathLst>
                <a:path extrusionOk="0" h="100351" w="111244">
                  <a:moveTo>
                    <a:pt x="108254" y="62762"/>
                  </a:moveTo>
                  <a:cubicBezTo>
                    <a:pt x="110813" y="55939"/>
                    <a:pt x="111753" y="48611"/>
                    <a:pt x="110984" y="41363"/>
                  </a:cubicBezTo>
                  <a:cubicBezTo>
                    <a:pt x="106031" y="-16359"/>
                    <a:pt x="939" y="-13374"/>
                    <a:pt x="113" y="48475"/>
                  </a:cubicBezTo>
                  <a:cubicBezTo>
                    <a:pt x="-3697" y="112292"/>
                    <a:pt x="89712" y="117436"/>
                    <a:pt x="108254" y="6276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0" name="Google Shape;420;p4"/>
            <p:cNvSpPr/>
            <p:nvPr/>
          </p:nvSpPr>
          <p:spPr>
            <a:xfrm>
              <a:off x="3060746" y="4476957"/>
              <a:ext cx="77665" cy="83746"/>
            </a:xfrm>
            <a:custGeom>
              <a:rect b="b" l="l" r="r" t="t"/>
              <a:pathLst>
                <a:path extrusionOk="0" h="111661" w="103554">
                  <a:moveTo>
                    <a:pt x="50316" y="111102"/>
                  </a:moveTo>
                  <a:cubicBezTo>
                    <a:pt x="57587" y="112220"/>
                    <a:pt x="65016" y="111661"/>
                    <a:pt x="72033" y="109451"/>
                  </a:cubicBezTo>
                  <a:cubicBezTo>
                    <a:pt x="128230" y="92560"/>
                    <a:pt x="103783" y="-11199"/>
                    <a:pt x="41997" y="993"/>
                  </a:cubicBezTo>
                  <a:cubicBezTo>
                    <a:pt x="-22010" y="10391"/>
                    <a:pt x="-7723" y="104117"/>
                    <a:pt x="50316" y="1111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21" name="Google Shape;421;p4"/>
          <p:cNvGrpSpPr/>
          <p:nvPr/>
        </p:nvGrpSpPr>
        <p:grpSpPr>
          <a:xfrm>
            <a:off x="0" y="0"/>
            <a:ext cx="9143999" cy="5143499"/>
            <a:chOff x="0" y="0"/>
            <a:chExt cx="9143999" cy="5143499"/>
          </a:xfrm>
        </p:grpSpPr>
        <p:sp>
          <p:nvSpPr>
            <p:cNvPr id="422" name="Google Shape;422;p4"/>
            <p:cNvSpPr/>
            <p:nvPr/>
          </p:nvSpPr>
          <p:spPr>
            <a:xfrm>
              <a:off x="4993969" y="117973"/>
              <a:ext cx="167963" cy="85917"/>
            </a:xfrm>
            <a:custGeom>
              <a:rect b="b" l="l" r="r" t="t"/>
              <a:pathLst>
                <a:path extrusionOk="0" h="114556" w="223951">
                  <a:moveTo>
                    <a:pt x="51293" y="30980"/>
                  </a:moveTo>
                  <a:cubicBezTo>
                    <a:pt x="82281" y="142677"/>
                    <a:pt x="99806" y="140645"/>
                    <a:pt x="142224" y="35489"/>
                  </a:cubicBezTo>
                  <a:cubicBezTo>
                    <a:pt x="220647" y="270439"/>
                    <a:pt x="255762" y="-127198"/>
                    <a:pt x="187880" y="76891"/>
                  </a:cubicBezTo>
                  <a:cubicBezTo>
                    <a:pt x="140065" y="-29916"/>
                    <a:pt x="137080" y="-8453"/>
                    <a:pt x="93774" y="85336"/>
                  </a:cubicBezTo>
                  <a:cubicBezTo>
                    <a:pt x="75676" y="64953"/>
                    <a:pt x="81074" y="-10358"/>
                    <a:pt x="47863" y="1199"/>
                  </a:cubicBezTo>
                  <a:cubicBezTo>
                    <a:pt x="-15065" y="61778"/>
                    <a:pt x="-17986" y="154361"/>
                    <a:pt x="51293" y="3098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Google Shape;423;p4"/>
            <p:cNvSpPr/>
            <p:nvPr/>
          </p:nvSpPr>
          <p:spPr>
            <a:xfrm>
              <a:off x="5479529" y="4258232"/>
              <a:ext cx="173810" cy="93871"/>
            </a:xfrm>
            <a:custGeom>
              <a:rect b="b" l="l" r="r" t="t"/>
              <a:pathLst>
                <a:path extrusionOk="0" h="125161" w="231747">
                  <a:moveTo>
                    <a:pt x="56531" y="31006"/>
                  </a:moveTo>
                  <a:cubicBezTo>
                    <a:pt x="78883" y="146894"/>
                    <a:pt x="96791" y="146259"/>
                    <a:pt x="148479" y="43072"/>
                  </a:cubicBezTo>
                  <a:cubicBezTo>
                    <a:pt x="208868" y="287928"/>
                    <a:pt x="277004" y="-112821"/>
                    <a:pt x="191405" y="88728"/>
                  </a:cubicBezTo>
                  <a:cubicBezTo>
                    <a:pt x="151591" y="-23540"/>
                    <a:pt x="146955" y="-2014"/>
                    <a:pt x="95203" y="89680"/>
                  </a:cubicBezTo>
                  <a:cubicBezTo>
                    <a:pt x="78503" y="67455"/>
                    <a:pt x="89805" y="-8490"/>
                    <a:pt x="55452" y="780"/>
                  </a:cubicBezTo>
                  <a:cubicBezTo>
                    <a:pt x="-13319" y="56915"/>
                    <a:pt x="-23859" y="150577"/>
                    <a:pt x="56531" y="3100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4" name="Google Shape;424;p4"/>
            <p:cNvSpPr/>
            <p:nvPr/>
          </p:nvSpPr>
          <p:spPr>
            <a:xfrm>
              <a:off x="7836960" y="4362626"/>
              <a:ext cx="124746" cy="71164"/>
            </a:xfrm>
            <a:custGeom>
              <a:rect b="b" l="l" r="r" t="t"/>
              <a:pathLst>
                <a:path extrusionOk="0" h="94885" w="166328">
                  <a:moveTo>
                    <a:pt x="144869" y="2876"/>
                  </a:moveTo>
                  <a:cubicBezTo>
                    <a:pt x="104927" y="34061"/>
                    <a:pt x="58953" y="56610"/>
                    <a:pt x="9804" y="69106"/>
                  </a:cubicBezTo>
                  <a:cubicBezTo>
                    <a:pt x="-6071" y="73107"/>
                    <a:pt x="-1372" y="98253"/>
                    <a:pt x="14630" y="94506"/>
                  </a:cubicBezTo>
                  <a:cubicBezTo>
                    <a:pt x="68097" y="80841"/>
                    <a:pt x="118135" y="56190"/>
                    <a:pt x="161569" y="22117"/>
                  </a:cubicBezTo>
                  <a:cubicBezTo>
                    <a:pt x="174713" y="11956"/>
                    <a:pt x="157823" y="-7284"/>
                    <a:pt x="144869" y="287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5" name="Google Shape;425;p4"/>
            <p:cNvSpPr/>
            <p:nvPr/>
          </p:nvSpPr>
          <p:spPr>
            <a:xfrm>
              <a:off x="8196538" y="3523820"/>
              <a:ext cx="171662" cy="89628"/>
            </a:xfrm>
            <a:custGeom>
              <a:rect b="b" l="l" r="r" t="t"/>
              <a:pathLst>
                <a:path extrusionOk="0" h="119504" w="228883">
                  <a:moveTo>
                    <a:pt x="181241" y="82488"/>
                  </a:moveTo>
                  <a:cubicBezTo>
                    <a:pt x="135965" y="-30479"/>
                    <a:pt x="117741" y="-26351"/>
                    <a:pt x="85991" y="88330"/>
                  </a:cubicBezTo>
                  <a:cubicBezTo>
                    <a:pt x="-23102" y="-147890"/>
                    <a:pt x="-13704" y="271337"/>
                    <a:pt x="33540" y="50230"/>
                  </a:cubicBezTo>
                  <a:cubicBezTo>
                    <a:pt x="95834" y="156211"/>
                    <a:pt x="96596" y="133415"/>
                    <a:pt x="130822" y="30481"/>
                  </a:cubicBezTo>
                  <a:cubicBezTo>
                    <a:pt x="152031" y="49531"/>
                    <a:pt x="155460" y="128906"/>
                    <a:pt x="188480" y="113031"/>
                  </a:cubicBezTo>
                  <a:cubicBezTo>
                    <a:pt x="247281" y="42673"/>
                    <a:pt x="239344" y="-54291"/>
                    <a:pt x="181241" y="8248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6" name="Google Shape;426;p4"/>
            <p:cNvSpPr/>
            <p:nvPr/>
          </p:nvSpPr>
          <p:spPr>
            <a:xfrm>
              <a:off x="8215883" y="4189000"/>
              <a:ext cx="136160" cy="174926"/>
            </a:xfrm>
            <a:custGeom>
              <a:rect b="b" l="l" r="r" t="t"/>
              <a:pathLst>
                <a:path extrusionOk="0" h="233235" w="181546">
                  <a:moveTo>
                    <a:pt x="181546" y="233235"/>
                  </a:moveTo>
                  <a:lnTo>
                    <a:pt x="172910" y="0"/>
                  </a:lnTo>
                  <a:lnTo>
                    <a:pt x="0" y="143764"/>
                  </a:lnTo>
                  <a:lnTo>
                    <a:pt x="181546" y="23323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Google Shape;427;p4"/>
            <p:cNvSpPr/>
            <p:nvPr/>
          </p:nvSpPr>
          <p:spPr>
            <a:xfrm>
              <a:off x="7666971" y="1036875"/>
              <a:ext cx="198988" cy="207495"/>
            </a:xfrm>
            <a:custGeom>
              <a:rect b="b" l="l" r="r" t="t"/>
              <a:pathLst>
                <a:path extrusionOk="0" h="276660" w="265317">
                  <a:moveTo>
                    <a:pt x="181911" y="175282"/>
                  </a:moveTo>
                  <a:cubicBezTo>
                    <a:pt x="282241" y="158200"/>
                    <a:pt x="300084" y="149882"/>
                    <a:pt x="191055" y="114512"/>
                  </a:cubicBezTo>
                  <a:cubicBezTo>
                    <a:pt x="203755" y="-42269"/>
                    <a:pt x="188642" y="-21632"/>
                    <a:pt x="92185" y="77936"/>
                  </a:cubicBezTo>
                  <a:cubicBezTo>
                    <a:pt x="74405" y="76666"/>
                    <a:pt x="-6430" y="25422"/>
                    <a:pt x="3285" y="66125"/>
                  </a:cubicBezTo>
                  <a:cubicBezTo>
                    <a:pt x="17382" y="88350"/>
                    <a:pt x="31416" y="110575"/>
                    <a:pt x="45449" y="132800"/>
                  </a:cubicBezTo>
                  <a:cubicBezTo>
                    <a:pt x="-20845" y="216049"/>
                    <a:pt x="-20591" y="229828"/>
                    <a:pt x="86216" y="197253"/>
                  </a:cubicBezTo>
                  <a:cubicBezTo>
                    <a:pt x="155622" y="317522"/>
                    <a:pt x="152003" y="293900"/>
                    <a:pt x="181911" y="17528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4"/>
            <p:cNvSpPr/>
            <p:nvPr/>
          </p:nvSpPr>
          <p:spPr>
            <a:xfrm>
              <a:off x="8796581" y="3366409"/>
              <a:ext cx="129025" cy="216359"/>
            </a:xfrm>
            <a:custGeom>
              <a:rect b="b" l="l" r="r" t="t"/>
              <a:pathLst>
                <a:path extrusionOk="0" h="288479" w="172033">
                  <a:moveTo>
                    <a:pt x="63175" y="190896"/>
                  </a:moveTo>
                  <a:cubicBezTo>
                    <a:pt x="43554" y="175866"/>
                    <a:pt x="31869" y="152727"/>
                    <a:pt x="31425" y="128032"/>
                  </a:cubicBezTo>
                  <a:cubicBezTo>
                    <a:pt x="65270" y="155273"/>
                    <a:pt x="139757" y="147082"/>
                    <a:pt x="136518" y="93233"/>
                  </a:cubicBezTo>
                  <a:cubicBezTo>
                    <a:pt x="123818" y="40084"/>
                    <a:pt x="40061" y="53165"/>
                    <a:pt x="23361" y="97933"/>
                  </a:cubicBezTo>
                  <a:cubicBezTo>
                    <a:pt x="-1595" y="61166"/>
                    <a:pt x="31362" y="5413"/>
                    <a:pt x="76574" y="16271"/>
                  </a:cubicBezTo>
                  <a:cubicBezTo>
                    <a:pt x="80574" y="16722"/>
                    <a:pt x="84194" y="13909"/>
                    <a:pt x="84765" y="9921"/>
                  </a:cubicBezTo>
                  <a:cubicBezTo>
                    <a:pt x="32187" y="-32433"/>
                    <a:pt x="-31821" y="71834"/>
                    <a:pt x="17963" y="115649"/>
                  </a:cubicBezTo>
                  <a:cubicBezTo>
                    <a:pt x="12184" y="148606"/>
                    <a:pt x="28504" y="183403"/>
                    <a:pt x="54920" y="203533"/>
                  </a:cubicBezTo>
                  <a:cubicBezTo>
                    <a:pt x="31616" y="223853"/>
                    <a:pt x="97211" y="320881"/>
                    <a:pt x="98799" y="277383"/>
                  </a:cubicBezTo>
                  <a:cubicBezTo>
                    <a:pt x="81463" y="260683"/>
                    <a:pt x="59682" y="238268"/>
                    <a:pt x="67049" y="212106"/>
                  </a:cubicBezTo>
                  <a:cubicBezTo>
                    <a:pt x="223322" y="298910"/>
                    <a:pt x="190874" y="97869"/>
                    <a:pt x="63175" y="190896"/>
                  </a:cubicBezTo>
                  <a:close/>
                  <a:moveTo>
                    <a:pt x="103053" y="184546"/>
                  </a:moveTo>
                  <a:cubicBezTo>
                    <a:pt x="211003" y="174323"/>
                    <a:pt x="147503" y="254396"/>
                    <a:pt x="75240" y="199278"/>
                  </a:cubicBezTo>
                  <a:cubicBezTo>
                    <a:pt x="82860" y="191855"/>
                    <a:pt x="92512" y="186896"/>
                    <a:pt x="102990" y="185054"/>
                  </a:cubicBezTo>
                  <a:close/>
                  <a:moveTo>
                    <a:pt x="79749" y="73421"/>
                  </a:moveTo>
                  <a:cubicBezTo>
                    <a:pt x="178555" y="79771"/>
                    <a:pt x="83241" y="165623"/>
                    <a:pt x="34156" y="110887"/>
                  </a:cubicBezTo>
                  <a:cubicBezTo>
                    <a:pt x="40759" y="90655"/>
                    <a:pt x="58540" y="76114"/>
                    <a:pt x="79685" y="7361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9" name="Google Shape;429;p4"/>
            <p:cNvSpPr/>
            <p:nvPr/>
          </p:nvSpPr>
          <p:spPr>
            <a:xfrm>
              <a:off x="8916438" y="335761"/>
              <a:ext cx="96717" cy="94832"/>
            </a:xfrm>
            <a:custGeom>
              <a:rect b="b" l="l" r="r" t="t"/>
              <a:pathLst>
                <a:path extrusionOk="0" h="126442" w="128956">
                  <a:moveTo>
                    <a:pt x="128409" y="72193"/>
                  </a:moveTo>
                  <a:cubicBezTo>
                    <a:pt x="133617" y="50730"/>
                    <a:pt x="100025" y="42983"/>
                    <a:pt x="94946" y="64636"/>
                  </a:cubicBezTo>
                  <a:cubicBezTo>
                    <a:pt x="62560" y="129216"/>
                    <a:pt x="8268" y="75241"/>
                    <a:pt x="49543" y="24885"/>
                  </a:cubicBezTo>
                  <a:cubicBezTo>
                    <a:pt x="60084" y="5835"/>
                    <a:pt x="29858" y="-10738"/>
                    <a:pt x="19317" y="8693"/>
                  </a:cubicBezTo>
                  <a:cubicBezTo>
                    <a:pt x="8776" y="28124"/>
                    <a:pt x="-1828" y="49587"/>
                    <a:pt x="267" y="72574"/>
                  </a:cubicBezTo>
                  <a:cubicBezTo>
                    <a:pt x="5728" y="148710"/>
                    <a:pt x="114440" y="140074"/>
                    <a:pt x="128409" y="721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4"/>
            <p:cNvSpPr/>
            <p:nvPr/>
          </p:nvSpPr>
          <p:spPr>
            <a:xfrm>
              <a:off x="8913191" y="3120302"/>
              <a:ext cx="71666" cy="124037"/>
            </a:xfrm>
            <a:custGeom>
              <a:rect b="b" l="l" r="r" t="t"/>
              <a:pathLst>
                <a:path extrusionOk="0" h="165382" w="95555">
                  <a:moveTo>
                    <a:pt x="21995" y="160835"/>
                  </a:moveTo>
                  <a:cubicBezTo>
                    <a:pt x="56285" y="117782"/>
                    <a:pt x="81176" y="68030"/>
                    <a:pt x="95083" y="14785"/>
                  </a:cubicBezTo>
                  <a:cubicBezTo>
                    <a:pt x="99274" y="-1090"/>
                    <a:pt x="74319" y="-6233"/>
                    <a:pt x="70191" y="9642"/>
                  </a:cubicBezTo>
                  <a:cubicBezTo>
                    <a:pt x="57364" y="58556"/>
                    <a:pt x="34440" y="104250"/>
                    <a:pt x="2945" y="143817"/>
                  </a:cubicBezTo>
                  <a:cubicBezTo>
                    <a:pt x="-7279" y="156581"/>
                    <a:pt x="11581" y="173662"/>
                    <a:pt x="21995" y="1608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1" name="Google Shape;431;p4"/>
            <p:cNvSpPr/>
            <p:nvPr/>
          </p:nvSpPr>
          <p:spPr>
            <a:xfrm>
              <a:off x="7415498" y="0"/>
              <a:ext cx="136112" cy="136397"/>
            </a:xfrm>
            <a:custGeom>
              <a:rect b="b" l="l" r="r" t="t"/>
              <a:pathLst>
                <a:path extrusionOk="0" h="181863" w="181482">
                  <a:moveTo>
                    <a:pt x="66421" y="181864"/>
                  </a:moveTo>
                  <a:lnTo>
                    <a:pt x="181483" y="0"/>
                  </a:lnTo>
                  <a:lnTo>
                    <a:pt x="0" y="0"/>
                  </a:lnTo>
                  <a:lnTo>
                    <a:pt x="66421" y="18186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4"/>
            <p:cNvSpPr/>
            <p:nvPr/>
          </p:nvSpPr>
          <p:spPr>
            <a:xfrm>
              <a:off x="6843027" y="301136"/>
              <a:ext cx="114216" cy="97250"/>
            </a:xfrm>
            <a:custGeom>
              <a:rect b="b" l="l" r="r" t="t"/>
              <a:pathLst>
                <a:path extrusionOk="0" h="129667" w="152288">
                  <a:moveTo>
                    <a:pt x="24345" y="124582"/>
                  </a:moveTo>
                  <a:cubicBezTo>
                    <a:pt x="57238" y="83585"/>
                    <a:pt x="98322" y="49892"/>
                    <a:pt x="144995" y="25649"/>
                  </a:cubicBezTo>
                  <a:cubicBezTo>
                    <a:pt x="160108" y="17839"/>
                    <a:pt x="149376" y="-6101"/>
                    <a:pt x="134200" y="1456"/>
                  </a:cubicBezTo>
                  <a:cubicBezTo>
                    <a:pt x="83463" y="27919"/>
                    <a:pt x="38759" y="64686"/>
                    <a:pt x="3009" y="109406"/>
                  </a:cubicBezTo>
                  <a:cubicBezTo>
                    <a:pt x="-7913" y="122423"/>
                    <a:pt x="13613" y="137854"/>
                    <a:pt x="24345" y="12458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4"/>
            <p:cNvSpPr/>
            <p:nvPr/>
          </p:nvSpPr>
          <p:spPr>
            <a:xfrm>
              <a:off x="8014160" y="179221"/>
              <a:ext cx="116924" cy="81130"/>
            </a:xfrm>
            <a:custGeom>
              <a:rect b="b" l="l" r="r" t="t"/>
              <a:pathLst>
                <a:path extrusionOk="0" h="108174" w="155898">
                  <a:moveTo>
                    <a:pt x="147553" y="83301"/>
                  </a:moveTo>
                  <a:cubicBezTo>
                    <a:pt x="100754" y="65702"/>
                    <a:pt x="58145" y="38612"/>
                    <a:pt x="22331" y="3735"/>
                  </a:cubicBezTo>
                  <a:cubicBezTo>
                    <a:pt x="10774" y="-7568"/>
                    <a:pt x="-7958" y="9323"/>
                    <a:pt x="3662" y="20690"/>
                  </a:cubicBezTo>
                  <a:cubicBezTo>
                    <a:pt x="42588" y="58705"/>
                    <a:pt x="89006" y="88202"/>
                    <a:pt x="139997" y="107304"/>
                  </a:cubicBezTo>
                  <a:cubicBezTo>
                    <a:pt x="155300" y="113019"/>
                    <a:pt x="162793" y="88952"/>
                    <a:pt x="147553" y="8330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4" name="Google Shape;434;p4"/>
            <p:cNvSpPr/>
            <p:nvPr/>
          </p:nvSpPr>
          <p:spPr>
            <a:xfrm>
              <a:off x="8372931" y="1025625"/>
              <a:ext cx="66883" cy="134880"/>
            </a:xfrm>
            <a:custGeom>
              <a:rect b="b" l="l" r="r" t="t"/>
              <a:pathLst>
                <a:path extrusionOk="0" h="179840" w="89177">
                  <a:moveTo>
                    <a:pt x="88926" y="165326"/>
                  </a:moveTo>
                  <a:cubicBezTo>
                    <a:pt x="78575" y="108132"/>
                    <a:pt x="56414" y="53718"/>
                    <a:pt x="23902" y="5560"/>
                  </a:cubicBezTo>
                  <a:cubicBezTo>
                    <a:pt x="14250" y="-8791"/>
                    <a:pt x="-7213" y="7529"/>
                    <a:pt x="2439" y="21880"/>
                  </a:cubicBezTo>
                  <a:cubicBezTo>
                    <a:pt x="32347" y="66095"/>
                    <a:pt x="52668" y="116050"/>
                    <a:pt x="62193" y="168565"/>
                  </a:cubicBezTo>
                  <a:cubicBezTo>
                    <a:pt x="65304" y="185519"/>
                    <a:pt x="92037" y="182471"/>
                    <a:pt x="88926" y="16532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4"/>
            <p:cNvSpPr/>
            <p:nvPr/>
          </p:nvSpPr>
          <p:spPr>
            <a:xfrm>
              <a:off x="8413718" y="2380690"/>
              <a:ext cx="103058" cy="85739"/>
            </a:xfrm>
            <a:custGeom>
              <a:rect b="b" l="l" r="r" t="t"/>
              <a:pathLst>
                <a:path extrusionOk="0" h="114319" w="137411">
                  <a:moveTo>
                    <a:pt x="102107" y="90598"/>
                  </a:moveTo>
                  <a:cubicBezTo>
                    <a:pt x="106489" y="113077"/>
                    <a:pt x="141414" y="106155"/>
                    <a:pt x="137032" y="83676"/>
                  </a:cubicBezTo>
                  <a:cubicBezTo>
                    <a:pt x="132651" y="61197"/>
                    <a:pt x="127000" y="37004"/>
                    <a:pt x="110490" y="19795"/>
                  </a:cubicBezTo>
                  <a:cubicBezTo>
                    <a:pt x="55689" y="-37355"/>
                    <a:pt x="-25718" y="41131"/>
                    <a:pt x="7874" y="104695"/>
                  </a:cubicBezTo>
                  <a:cubicBezTo>
                    <a:pt x="17843" y="125332"/>
                    <a:pt x="49847" y="109394"/>
                    <a:pt x="39624" y="88693"/>
                  </a:cubicBezTo>
                  <a:cubicBezTo>
                    <a:pt x="23050" y="15668"/>
                    <a:pt x="102044" y="23097"/>
                    <a:pt x="102107" y="9059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6" name="Google Shape;436;p4"/>
            <p:cNvSpPr/>
            <p:nvPr/>
          </p:nvSpPr>
          <p:spPr>
            <a:xfrm>
              <a:off x="0" y="4946995"/>
              <a:ext cx="161529" cy="114303"/>
            </a:xfrm>
            <a:custGeom>
              <a:rect b="b" l="l" r="r" t="t"/>
              <a:pathLst>
                <a:path extrusionOk="0" h="152404" w="215372">
                  <a:moveTo>
                    <a:pt x="0" y="152404"/>
                  </a:moveTo>
                  <a:cubicBezTo>
                    <a:pt x="7081" y="150562"/>
                    <a:pt x="13729" y="147387"/>
                    <a:pt x="19558" y="142943"/>
                  </a:cubicBezTo>
                  <a:cubicBezTo>
                    <a:pt x="52705" y="155643"/>
                    <a:pt x="92456" y="145991"/>
                    <a:pt x="118872" y="122623"/>
                  </a:cubicBezTo>
                  <a:cubicBezTo>
                    <a:pt x="135192" y="151198"/>
                    <a:pt x="250000" y="103001"/>
                    <a:pt x="204978" y="92270"/>
                  </a:cubicBezTo>
                  <a:cubicBezTo>
                    <a:pt x="184023" y="106874"/>
                    <a:pt x="156083" y="124909"/>
                    <a:pt x="130429" y="111320"/>
                  </a:cubicBezTo>
                  <a:cubicBezTo>
                    <a:pt x="253429" y="-33079"/>
                    <a:pt x="37084" y="-41080"/>
                    <a:pt x="107506" y="111320"/>
                  </a:cubicBezTo>
                  <a:cubicBezTo>
                    <a:pt x="87701" y="128528"/>
                    <a:pt x="61166" y="135767"/>
                    <a:pt x="35370" y="131068"/>
                  </a:cubicBezTo>
                  <a:cubicBezTo>
                    <a:pt x="70803" y="101477"/>
                    <a:pt x="77534" y="22102"/>
                    <a:pt x="21019" y="14292"/>
                  </a:cubicBezTo>
                  <a:cubicBezTo>
                    <a:pt x="13602" y="14737"/>
                    <a:pt x="6396" y="16895"/>
                    <a:pt x="0" y="20705"/>
                  </a:cubicBezTo>
                  <a:lnTo>
                    <a:pt x="0" y="42803"/>
                  </a:lnTo>
                  <a:cubicBezTo>
                    <a:pt x="30671" y="-4251"/>
                    <a:pt x="77470" y="90682"/>
                    <a:pt x="18225" y="125353"/>
                  </a:cubicBezTo>
                  <a:cubicBezTo>
                    <a:pt x="11063" y="121543"/>
                    <a:pt x="4840" y="116146"/>
                    <a:pt x="0" y="109605"/>
                  </a:cubicBezTo>
                  <a:lnTo>
                    <a:pt x="0" y="132148"/>
                  </a:lnTo>
                  <a:lnTo>
                    <a:pt x="2286" y="133736"/>
                  </a:lnTo>
                  <a:lnTo>
                    <a:pt x="0" y="134624"/>
                  </a:lnTo>
                  <a:close/>
                  <a:moveTo>
                    <a:pt x="118872" y="100969"/>
                  </a:moveTo>
                  <a:cubicBezTo>
                    <a:pt x="112507" y="91444"/>
                    <a:pt x="109184" y="80268"/>
                    <a:pt x="109347" y="68838"/>
                  </a:cubicBezTo>
                  <a:cubicBezTo>
                    <a:pt x="121095" y="-45526"/>
                    <a:pt x="191516" y="37151"/>
                    <a:pt x="118872" y="10096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4"/>
            <p:cNvSpPr/>
            <p:nvPr/>
          </p:nvSpPr>
          <p:spPr>
            <a:xfrm>
              <a:off x="0" y="1738264"/>
              <a:ext cx="90011" cy="151543"/>
            </a:xfrm>
            <a:custGeom>
              <a:rect b="b" l="l" r="r" t="t"/>
              <a:pathLst>
                <a:path extrusionOk="0" h="202057" w="120014">
                  <a:moveTo>
                    <a:pt x="52134" y="202057"/>
                  </a:moveTo>
                  <a:lnTo>
                    <a:pt x="120015" y="0"/>
                  </a:lnTo>
                  <a:lnTo>
                    <a:pt x="0" y="20701"/>
                  </a:lnTo>
                  <a:lnTo>
                    <a:pt x="0" y="154115"/>
                  </a:lnTo>
                  <a:lnTo>
                    <a:pt x="52134" y="202057"/>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p4"/>
            <p:cNvSpPr/>
            <p:nvPr/>
          </p:nvSpPr>
          <p:spPr>
            <a:xfrm>
              <a:off x="8966018" y="873755"/>
              <a:ext cx="177981" cy="205109"/>
            </a:xfrm>
            <a:custGeom>
              <a:rect b="b" l="l" r="r" t="t"/>
              <a:pathLst>
                <a:path extrusionOk="0" h="273478" w="237308">
                  <a:moveTo>
                    <a:pt x="197239" y="92293"/>
                  </a:moveTo>
                  <a:cubicBezTo>
                    <a:pt x="197239" y="74195"/>
                    <a:pt x="242769" y="-11784"/>
                    <a:pt x="202256" y="1361"/>
                  </a:cubicBezTo>
                  <a:lnTo>
                    <a:pt x="137994" y="49303"/>
                  </a:lnTo>
                  <a:cubicBezTo>
                    <a:pt x="48396" y="-11339"/>
                    <a:pt x="34490" y="-10069"/>
                    <a:pt x="75827" y="95658"/>
                  </a:cubicBezTo>
                  <a:cubicBezTo>
                    <a:pt x="-40568" y="175351"/>
                    <a:pt x="-16946" y="169826"/>
                    <a:pt x="105609" y="190908"/>
                  </a:cubicBezTo>
                  <a:cubicBezTo>
                    <a:pt x="131009" y="291238"/>
                    <a:pt x="140407" y="308701"/>
                    <a:pt x="167966" y="195417"/>
                  </a:cubicBezTo>
                  <a:cubicBezTo>
                    <a:pt x="196859" y="195417"/>
                    <a:pt x="219719" y="195417"/>
                    <a:pt x="237308" y="194020"/>
                  </a:cubicBezTo>
                  <a:lnTo>
                    <a:pt x="237308" y="125821"/>
                  </a:lnTo>
                  <a:cubicBezTo>
                    <a:pt x="225752" y="116042"/>
                    <a:pt x="212352" y="104993"/>
                    <a:pt x="197239" y="922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9" name="Google Shape;439;p4"/>
            <p:cNvSpPr/>
            <p:nvPr/>
          </p:nvSpPr>
          <p:spPr>
            <a:xfrm>
              <a:off x="6490716" y="5004053"/>
              <a:ext cx="142588" cy="139446"/>
            </a:xfrm>
            <a:custGeom>
              <a:rect b="b" l="l" r="r" t="t"/>
              <a:pathLst>
                <a:path extrusionOk="0" h="185928" w="190118">
                  <a:moveTo>
                    <a:pt x="186817" y="0"/>
                  </a:moveTo>
                  <a:lnTo>
                    <a:pt x="0" y="149352"/>
                  </a:lnTo>
                  <a:lnTo>
                    <a:pt x="70803" y="185928"/>
                  </a:lnTo>
                  <a:lnTo>
                    <a:pt x="190119" y="185928"/>
                  </a:lnTo>
                  <a:lnTo>
                    <a:pt x="186817"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0" name="Google Shape;440;p4"/>
            <p:cNvSpPr/>
            <p:nvPr/>
          </p:nvSpPr>
          <p:spPr>
            <a:xfrm>
              <a:off x="703926" y="3903473"/>
              <a:ext cx="166927" cy="163702"/>
            </a:xfrm>
            <a:custGeom>
              <a:rect b="b" l="l" r="r" t="t"/>
              <a:pathLst>
                <a:path extrusionOk="0" h="218269" w="222569">
                  <a:moveTo>
                    <a:pt x="156362" y="218270"/>
                  </a:moveTo>
                  <a:cubicBezTo>
                    <a:pt x="190461" y="202966"/>
                    <a:pt x="248754" y="68346"/>
                    <a:pt x="209448" y="16911"/>
                  </a:cubicBezTo>
                  <a:cubicBezTo>
                    <a:pt x="174523" y="-22840"/>
                    <a:pt x="118706" y="14435"/>
                    <a:pt x="108419" y="57170"/>
                  </a:cubicBezTo>
                  <a:cubicBezTo>
                    <a:pt x="-69127" y="-297"/>
                    <a:pt x="-11151" y="210650"/>
                    <a:pt x="156362" y="21827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Google Shape;441;p4"/>
            <p:cNvSpPr/>
            <p:nvPr/>
          </p:nvSpPr>
          <p:spPr>
            <a:xfrm>
              <a:off x="299878" y="1238856"/>
              <a:ext cx="140989" cy="42351"/>
            </a:xfrm>
            <a:custGeom>
              <a:rect b="b" l="l" r="r" t="t"/>
              <a:pathLst>
                <a:path extrusionOk="0" h="56468" w="187985">
                  <a:moveTo>
                    <a:pt x="7642" y="25226"/>
                  </a:moveTo>
                  <a:cubicBezTo>
                    <a:pt x="61031" y="47172"/>
                    <a:pt x="118402" y="57770"/>
                    <a:pt x="176107" y="56341"/>
                  </a:cubicBezTo>
                  <a:cubicBezTo>
                    <a:pt x="193316" y="55897"/>
                    <a:pt x="191157" y="29227"/>
                    <a:pt x="173949" y="29671"/>
                  </a:cubicBezTo>
                  <a:cubicBezTo>
                    <a:pt x="120960" y="31011"/>
                    <a:pt x="68276" y="21276"/>
                    <a:pt x="19262" y="1096"/>
                  </a:cubicBezTo>
                  <a:cubicBezTo>
                    <a:pt x="3324" y="-5381"/>
                    <a:pt x="-8360" y="18686"/>
                    <a:pt x="7642" y="2522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4"/>
            <p:cNvSpPr/>
            <p:nvPr/>
          </p:nvSpPr>
          <p:spPr>
            <a:xfrm>
              <a:off x="822942" y="2332265"/>
              <a:ext cx="161942" cy="183089"/>
            </a:xfrm>
            <a:custGeom>
              <a:rect b="b" l="l" r="r" t="t"/>
              <a:pathLst>
                <a:path extrusionOk="0" h="244119" w="215923">
                  <a:moveTo>
                    <a:pt x="215923" y="137067"/>
                  </a:moveTo>
                  <a:cubicBezTo>
                    <a:pt x="215161" y="97380"/>
                    <a:pt x="107973" y="-15333"/>
                    <a:pt x="41362" y="1749"/>
                  </a:cubicBezTo>
                  <a:cubicBezTo>
                    <a:pt x="-11915" y="19338"/>
                    <a:pt x="1357" y="89252"/>
                    <a:pt x="38758" y="117065"/>
                  </a:cubicBezTo>
                  <a:cubicBezTo>
                    <a:pt x="-90718" y="266671"/>
                    <a:pt x="139342" y="297532"/>
                    <a:pt x="215923" y="13706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4"/>
            <p:cNvSpPr/>
            <p:nvPr/>
          </p:nvSpPr>
          <p:spPr>
            <a:xfrm>
              <a:off x="815244" y="844153"/>
              <a:ext cx="178355" cy="158591"/>
            </a:xfrm>
            <a:custGeom>
              <a:rect b="b" l="l" r="r" t="t"/>
              <a:pathLst>
                <a:path extrusionOk="0" h="211455" w="237807">
                  <a:moveTo>
                    <a:pt x="0" y="72771"/>
                  </a:moveTo>
                  <a:lnTo>
                    <a:pt x="195390" y="211455"/>
                  </a:lnTo>
                  <a:lnTo>
                    <a:pt x="237808" y="0"/>
                  </a:lnTo>
                  <a:lnTo>
                    <a:pt x="0" y="7277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Google Shape;444;p4"/>
            <p:cNvSpPr/>
            <p:nvPr/>
          </p:nvSpPr>
          <p:spPr>
            <a:xfrm>
              <a:off x="2302906" y="540829"/>
              <a:ext cx="178594" cy="138208"/>
            </a:xfrm>
            <a:custGeom>
              <a:rect b="b" l="l" r="r" t="t"/>
              <a:pathLst>
                <a:path extrusionOk="0" h="184277" w="238125">
                  <a:moveTo>
                    <a:pt x="0" y="6096"/>
                  </a:moveTo>
                  <a:lnTo>
                    <a:pt x="144717" y="184277"/>
                  </a:lnTo>
                  <a:lnTo>
                    <a:pt x="238125" y="0"/>
                  </a:lnTo>
                  <a:lnTo>
                    <a:pt x="0" y="609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4"/>
            <p:cNvSpPr/>
            <p:nvPr/>
          </p:nvSpPr>
          <p:spPr>
            <a:xfrm>
              <a:off x="2485254" y="4339780"/>
              <a:ext cx="165292" cy="124926"/>
            </a:xfrm>
            <a:custGeom>
              <a:rect b="b" l="l" r="r" t="t"/>
              <a:pathLst>
                <a:path extrusionOk="0" h="166568" w="220389">
                  <a:moveTo>
                    <a:pt x="163206" y="133350"/>
                  </a:moveTo>
                  <a:cubicBezTo>
                    <a:pt x="176414" y="19939"/>
                    <a:pt x="163206" y="36385"/>
                    <a:pt x="80148" y="93535"/>
                  </a:cubicBezTo>
                  <a:cubicBezTo>
                    <a:pt x="75131" y="67373"/>
                    <a:pt x="116978" y="6795"/>
                    <a:pt x="83577" y="0"/>
                  </a:cubicBezTo>
                  <a:cubicBezTo>
                    <a:pt x="646" y="19431"/>
                    <a:pt x="-47995" y="95250"/>
                    <a:pt x="71639" y="26734"/>
                  </a:cubicBezTo>
                  <a:cubicBezTo>
                    <a:pt x="41921" y="135827"/>
                    <a:pt x="57542" y="142811"/>
                    <a:pt x="145617" y="75883"/>
                  </a:cubicBezTo>
                  <a:cubicBezTo>
                    <a:pt x="94118" y="312039"/>
                    <a:pt x="322019" y="-3873"/>
                    <a:pt x="163206" y="13335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46" name="Google Shape;446;p4"/>
          <p:cNvGrpSpPr/>
          <p:nvPr/>
        </p:nvGrpSpPr>
        <p:grpSpPr>
          <a:xfrm>
            <a:off x="0" y="0"/>
            <a:ext cx="9035724" cy="5143499"/>
            <a:chOff x="0" y="0"/>
            <a:chExt cx="9035724" cy="5143499"/>
          </a:xfrm>
        </p:grpSpPr>
        <p:sp>
          <p:nvSpPr>
            <p:cNvPr id="447" name="Google Shape;447;p4"/>
            <p:cNvSpPr/>
            <p:nvPr/>
          </p:nvSpPr>
          <p:spPr>
            <a:xfrm>
              <a:off x="6248368" y="4630937"/>
              <a:ext cx="34937" cy="136282"/>
            </a:xfrm>
            <a:custGeom>
              <a:rect b="b" l="l" r="r" t="t"/>
              <a:pathLst>
                <a:path extrusionOk="0" h="181709" w="46583">
                  <a:moveTo>
                    <a:pt x="22331" y="7841"/>
                  </a:moveTo>
                  <a:cubicBezTo>
                    <a:pt x="4043" y="60139"/>
                    <a:pt x="-3132" y="115676"/>
                    <a:pt x="1249" y="170909"/>
                  </a:cubicBezTo>
                  <a:cubicBezTo>
                    <a:pt x="2519" y="187419"/>
                    <a:pt x="27983" y="183990"/>
                    <a:pt x="26649" y="167480"/>
                  </a:cubicBezTo>
                  <a:cubicBezTo>
                    <a:pt x="22585" y="116788"/>
                    <a:pt x="29062" y="65797"/>
                    <a:pt x="45699" y="17747"/>
                  </a:cubicBezTo>
                  <a:cubicBezTo>
                    <a:pt x="51414" y="2253"/>
                    <a:pt x="27792" y="-7780"/>
                    <a:pt x="22331" y="78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4"/>
            <p:cNvSpPr/>
            <p:nvPr/>
          </p:nvSpPr>
          <p:spPr>
            <a:xfrm>
              <a:off x="5784823" y="4485639"/>
              <a:ext cx="103322" cy="226193"/>
            </a:xfrm>
            <a:custGeom>
              <a:rect b="b" l="l" r="r" t="t"/>
              <a:pathLst>
                <a:path extrusionOk="0" h="301591" w="137763">
                  <a:moveTo>
                    <a:pt x="31171" y="194586"/>
                  </a:moveTo>
                  <a:cubicBezTo>
                    <a:pt x="16249" y="173453"/>
                    <a:pt x="11677" y="146682"/>
                    <a:pt x="18853" y="121815"/>
                  </a:cubicBezTo>
                  <a:cubicBezTo>
                    <a:pt x="44253" y="159534"/>
                    <a:pt x="121659" y="173949"/>
                    <a:pt x="134867" y="119212"/>
                  </a:cubicBezTo>
                  <a:cubicBezTo>
                    <a:pt x="138169" y="62062"/>
                    <a:pt x="50475" y="49362"/>
                    <a:pt x="19996" y="89176"/>
                  </a:cubicBezTo>
                  <a:cubicBezTo>
                    <a:pt x="6280" y="44726"/>
                    <a:pt x="56318" y="-1057"/>
                    <a:pt x="98355" y="23708"/>
                  </a:cubicBezTo>
                  <a:cubicBezTo>
                    <a:pt x="102292" y="25359"/>
                    <a:pt x="106800" y="23581"/>
                    <a:pt x="108515" y="19707"/>
                  </a:cubicBezTo>
                  <a:cubicBezTo>
                    <a:pt x="68827" y="-38840"/>
                    <a:pt x="-27312" y="46060"/>
                    <a:pt x="9137" y="105242"/>
                  </a:cubicBezTo>
                  <a:cubicBezTo>
                    <a:pt x="-6738" y="136484"/>
                    <a:pt x="-1023" y="176425"/>
                    <a:pt x="19297" y="204683"/>
                  </a:cubicBezTo>
                  <a:cubicBezTo>
                    <a:pt x="-10294" y="217891"/>
                    <a:pt x="25647" y="335239"/>
                    <a:pt x="40696" y="292122"/>
                  </a:cubicBezTo>
                  <a:cubicBezTo>
                    <a:pt x="28378" y="270151"/>
                    <a:pt x="13455" y="240941"/>
                    <a:pt x="29076" y="217065"/>
                  </a:cubicBezTo>
                  <a:cubicBezTo>
                    <a:pt x="158680" y="351939"/>
                    <a:pt x="187762" y="140548"/>
                    <a:pt x="31171" y="194586"/>
                  </a:cubicBezTo>
                  <a:close/>
                  <a:moveTo>
                    <a:pt x="83749" y="82064"/>
                  </a:moveTo>
                  <a:cubicBezTo>
                    <a:pt x="180778" y="118831"/>
                    <a:pt x="58984" y="175536"/>
                    <a:pt x="26599" y="105623"/>
                  </a:cubicBezTo>
                  <a:cubicBezTo>
                    <a:pt x="39363" y="87258"/>
                    <a:pt x="61715" y="78051"/>
                    <a:pt x="83749" y="82064"/>
                  </a:cubicBezTo>
                  <a:close/>
                  <a:moveTo>
                    <a:pt x="40633" y="206778"/>
                  </a:moveTo>
                  <a:cubicBezTo>
                    <a:pt x="50539" y="201425"/>
                    <a:pt x="61842" y="199209"/>
                    <a:pt x="73018" y="200428"/>
                  </a:cubicBezTo>
                  <a:cubicBezTo>
                    <a:pt x="184143" y="223098"/>
                    <a:pt x="96132" y="284312"/>
                    <a:pt x="40633" y="2067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4"/>
            <p:cNvSpPr/>
            <p:nvPr/>
          </p:nvSpPr>
          <p:spPr>
            <a:xfrm>
              <a:off x="5348271" y="4959096"/>
              <a:ext cx="97758" cy="97505"/>
            </a:xfrm>
            <a:custGeom>
              <a:rect b="b" l="l" r="r" t="t"/>
              <a:pathLst>
                <a:path extrusionOk="0" h="130007" w="130344">
                  <a:moveTo>
                    <a:pt x="103273" y="55373"/>
                  </a:moveTo>
                  <a:cubicBezTo>
                    <a:pt x="121497" y="68073"/>
                    <a:pt x="141373" y="39752"/>
                    <a:pt x="123085" y="26925"/>
                  </a:cubicBezTo>
                  <a:cubicBezTo>
                    <a:pt x="104797" y="14098"/>
                    <a:pt x="84540" y="954"/>
                    <a:pt x="61299" y="65"/>
                  </a:cubicBezTo>
                  <a:cubicBezTo>
                    <a:pt x="-15663" y="-3047"/>
                    <a:pt x="-19727" y="106935"/>
                    <a:pt x="46694" y="128842"/>
                  </a:cubicBezTo>
                  <a:cubicBezTo>
                    <a:pt x="67586" y="136590"/>
                    <a:pt x="79269" y="103442"/>
                    <a:pt x="58188" y="96204"/>
                  </a:cubicBezTo>
                  <a:cubicBezTo>
                    <a:pt x="-2772" y="56008"/>
                    <a:pt x="57679" y="7875"/>
                    <a:pt x="103273" y="5537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4"/>
            <p:cNvSpPr/>
            <p:nvPr/>
          </p:nvSpPr>
          <p:spPr>
            <a:xfrm>
              <a:off x="4808360" y="4896918"/>
              <a:ext cx="225242" cy="113030"/>
            </a:xfrm>
            <a:custGeom>
              <a:rect b="b" l="l" r="r" t="t"/>
              <a:pathLst>
                <a:path extrusionOk="0" h="150707" w="300323">
                  <a:moveTo>
                    <a:pt x="273816" y="139355"/>
                  </a:moveTo>
                  <a:cubicBezTo>
                    <a:pt x="339857" y="108748"/>
                    <a:pt x="269625" y="-3012"/>
                    <a:pt x="203459" y="24229"/>
                  </a:cubicBezTo>
                  <a:cubicBezTo>
                    <a:pt x="174312" y="2894"/>
                    <a:pt x="132783" y="2004"/>
                    <a:pt x="100779" y="17879"/>
                  </a:cubicBezTo>
                  <a:cubicBezTo>
                    <a:pt x="92270" y="-14443"/>
                    <a:pt x="-32952" y="2703"/>
                    <a:pt x="8323" y="24991"/>
                  </a:cubicBezTo>
                  <a:cubicBezTo>
                    <a:pt x="32770" y="16228"/>
                    <a:pt x="64838" y="5941"/>
                    <a:pt x="86555" y="25690"/>
                  </a:cubicBezTo>
                  <a:cubicBezTo>
                    <a:pt x="-72195" y="134973"/>
                    <a:pt x="137990" y="199616"/>
                    <a:pt x="109034" y="31595"/>
                  </a:cubicBezTo>
                  <a:cubicBezTo>
                    <a:pt x="133037" y="19848"/>
                    <a:pt x="161104" y="19720"/>
                    <a:pt x="185234" y="31214"/>
                  </a:cubicBezTo>
                  <a:cubicBezTo>
                    <a:pt x="142689" y="50899"/>
                    <a:pt x="115384" y="126972"/>
                    <a:pt x="168597" y="149451"/>
                  </a:cubicBezTo>
                  <a:cubicBezTo>
                    <a:pt x="226255" y="162151"/>
                    <a:pt x="253497" y="75283"/>
                    <a:pt x="218190" y="37755"/>
                  </a:cubicBezTo>
                  <a:cubicBezTo>
                    <a:pt x="265688" y="31405"/>
                    <a:pt x="303852" y="89698"/>
                    <a:pt x="271721" y="128242"/>
                  </a:cubicBezTo>
                  <a:cubicBezTo>
                    <a:pt x="269245" y="131862"/>
                    <a:pt x="270197" y="136878"/>
                    <a:pt x="273816" y="139355"/>
                  </a:cubicBezTo>
                  <a:close/>
                  <a:moveTo>
                    <a:pt x="96016" y="73251"/>
                  </a:moveTo>
                  <a:cubicBezTo>
                    <a:pt x="54424" y="182344"/>
                    <a:pt x="7116" y="82776"/>
                    <a:pt x="95127" y="39279"/>
                  </a:cubicBezTo>
                  <a:cubicBezTo>
                    <a:pt x="98810" y="50264"/>
                    <a:pt x="99128" y="62075"/>
                    <a:pt x="95953" y="73251"/>
                  </a:cubicBezTo>
                  <a:close/>
                  <a:moveTo>
                    <a:pt x="214635" y="103794"/>
                  </a:moveTo>
                  <a:cubicBezTo>
                    <a:pt x="161167" y="196314"/>
                    <a:pt x="123766" y="63091"/>
                    <a:pt x="200220" y="41819"/>
                  </a:cubicBezTo>
                  <a:cubicBezTo>
                    <a:pt x="216730" y="57884"/>
                    <a:pt x="222318" y="82078"/>
                    <a:pt x="214571" y="1037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4"/>
            <p:cNvSpPr/>
            <p:nvPr/>
          </p:nvSpPr>
          <p:spPr>
            <a:xfrm>
              <a:off x="6473179" y="396758"/>
              <a:ext cx="90268" cy="95248"/>
            </a:xfrm>
            <a:custGeom>
              <a:rect b="b" l="l" r="r" t="t"/>
              <a:pathLst>
                <a:path extrusionOk="0" h="126997" w="120357">
                  <a:moveTo>
                    <a:pt x="98313" y="42489"/>
                  </a:moveTo>
                  <a:cubicBezTo>
                    <a:pt x="118950" y="49537"/>
                    <a:pt x="130063" y="17470"/>
                    <a:pt x="109171" y="10421"/>
                  </a:cubicBezTo>
                  <a:cubicBezTo>
                    <a:pt x="88279" y="3373"/>
                    <a:pt x="65927" y="-3485"/>
                    <a:pt x="43893" y="1976"/>
                  </a:cubicBezTo>
                  <a:cubicBezTo>
                    <a:pt x="-29259" y="20010"/>
                    <a:pt x="-3225" y="124404"/>
                    <a:pt x="65165" y="126944"/>
                  </a:cubicBezTo>
                  <a:cubicBezTo>
                    <a:pt x="86946" y="128531"/>
                    <a:pt x="88978" y="94495"/>
                    <a:pt x="67070" y="93098"/>
                  </a:cubicBezTo>
                  <a:cubicBezTo>
                    <a:pt x="-1256" y="72207"/>
                    <a:pt x="42623" y="10739"/>
                    <a:pt x="98313" y="4248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4"/>
            <p:cNvSpPr/>
            <p:nvPr/>
          </p:nvSpPr>
          <p:spPr>
            <a:xfrm>
              <a:off x="5852927" y="239069"/>
              <a:ext cx="206671" cy="199272"/>
            </a:xfrm>
            <a:custGeom>
              <a:rect b="b" l="l" r="r" t="t"/>
              <a:pathLst>
                <a:path extrusionOk="0" h="265696" w="275561">
                  <a:moveTo>
                    <a:pt x="82099" y="165747"/>
                  </a:moveTo>
                  <a:cubicBezTo>
                    <a:pt x="135248" y="312305"/>
                    <a:pt x="140518" y="287413"/>
                    <a:pt x="186239" y="157746"/>
                  </a:cubicBezTo>
                  <a:cubicBezTo>
                    <a:pt x="202749" y="151396"/>
                    <a:pt x="296855" y="164096"/>
                    <a:pt x="271138" y="131711"/>
                  </a:cubicBezTo>
                  <a:lnTo>
                    <a:pt x="205606" y="89039"/>
                  </a:lnTo>
                  <a:cubicBezTo>
                    <a:pt x="231006" y="-13387"/>
                    <a:pt x="224656" y="-25706"/>
                    <a:pt x="142106" y="47827"/>
                  </a:cubicBezTo>
                  <a:cubicBezTo>
                    <a:pt x="29902" y="-31802"/>
                    <a:pt x="42919" y="-11990"/>
                    <a:pt x="65080" y="107200"/>
                  </a:cubicBezTo>
                  <a:cubicBezTo>
                    <a:pt x="-18168" y="163842"/>
                    <a:pt x="-30868" y="178764"/>
                    <a:pt x="82099" y="16574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4"/>
            <p:cNvSpPr/>
            <p:nvPr/>
          </p:nvSpPr>
          <p:spPr>
            <a:xfrm>
              <a:off x="8937373" y="93661"/>
              <a:ext cx="79535" cy="117191"/>
            </a:xfrm>
            <a:custGeom>
              <a:rect b="b" l="l" r="r" t="t"/>
              <a:pathLst>
                <a:path extrusionOk="0" h="156255" w="106046">
                  <a:moveTo>
                    <a:pt x="85319" y="3769"/>
                  </a:moveTo>
                  <a:cubicBezTo>
                    <a:pt x="47918" y="43006"/>
                    <a:pt x="19152" y="89614"/>
                    <a:pt x="801" y="140611"/>
                  </a:cubicBezTo>
                  <a:cubicBezTo>
                    <a:pt x="-4660" y="155851"/>
                    <a:pt x="19406" y="163027"/>
                    <a:pt x="24867" y="147850"/>
                  </a:cubicBezTo>
                  <a:cubicBezTo>
                    <a:pt x="41758" y="101012"/>
                    <a:pt x="68174" y="58194"/>
                    <a:pt x="102464" y="22120"/>
                  </a:cubicBezTo>
                  <a:cubicBezTo>
                    <a:pt x="113513" y="10436"/>
                    <a:pt x="96496" y="-7979"/>
                    <a:pt x="85319" y="37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4"/>
            <p:cNvSpPr/>
            <p:nvPr/>
          </p:nvSpPr>
          <p:spPr>
            <a:xfrm>
              <a:off x="7726505" y="4871777"/>
              <a:ext cx="103340" cy="98514"/>
            </a:xfrm>
            <a:custGeom>
              <a:rect b="b" l="l" r="r" t="t"/>
              <a:pathLst>
                <a:path extrusionOk="0" h="131352" w="137787">
                  <a:moveTo>
                    <a:pt x="59542" y="128552"/>
                  </a:moveTo>
                  <a:cubicBezTo>
                    <a:pt x="135742" y="150143"/>
                    <a:pt x="166476" y="40986"/>
                    <a:pt x="105199" y="3077"/>
                  </a:cubicBezTo>
                  <a:cubicBezTo>
                    <a:pt x="86149" y="-9623"/>
                    <a:pt x="66527" y="20285"/>
                    <a:pt x="86149" y="32985"/>
                  </a:cubicBezTo>
                  <a:cubicBezTo>
                    <a:pt x="137584" y="87722"/>
                    <a:pt x="65448" y="121378"/>
                    <a:pt x="31158" y="63021"/>
                  </a:cubicBezTo>
                  <a:cubicBezTo>
                    <a:pt x="15981" y="45876"/>
                    <a:pt x="-10689" y="69371"/>
                    <a:pt x="4551" y="86770"/>
                  </a:cubicBezTo>
                  <a:cubicBezTo>
                    <a:pt x="19791" y="104169"/>
                    <a:pt x="36555" y="122013"/>
                    <a:pt x="59542" y="1285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4"/>
            <p:cNvSpPr/>
            <p:nvPr/>
          </p:nvSpPr>
          <p:spPr>
            <a:xfrm>
              <a:off x="8939315" y="3786263"/>
              <a:ext cx="96409" cy="80993"/>
            </a:xfrm>
            <a:custGeom>
              <a:rect b="b" l="l" r="r" t="t"/>
              <a:pathLst>
                <a:path extrusionOk="0" h="107990" w="128545">
                  <a:moveTo>
                    <a:pt x="95747" y="83528"/>
                  </a:moveTo>
                  <a:cubicBezTo>
                    <a:pt x="100509" y="104292"/>
                    <a:pt x="132831" y="96863"/>
                    <a:pt x="128068" y="75971"/>
                  </a:cubicBezTo>
                  <a:cubicBezTo>
                    <a:pt x="123306" y="55080"/>
                    <a:pt x="117337" y="32791"/>
                    <a:pt x="101462" y="17234"/>
                  </a:cubicBezTo>
                  <a:cubicBezTo>
                    <a:pt x="48693" y="-34455"/>
                    <a:pt x="-24903" y="41110"/>
                    <a:pt x="8307" y="99403"/>
                  </a:cubicBezTo>
                  <a:cubicBezTo>
                    <a:pt x="18150" y="118453"/>
                    <a:pt x="47551" y="102514"/>
                    <a:pt x="37454" y="83591"/>
                  </a:cubicBezTo>
                  <a:cubicBezTo>
                    <a:pt x="19801" y="15964"/>
                    <a:pt x="93715" y="20536"/>
                    <a:pt x="95747" y="83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4"/>
            <p:cNvSpPr/>
            <p:nvPr/>
          </p:nvSpPr>
          <p:spPr>
            <a:xfrm>
              <a:off x="8778030" y="2150786"/>
              <a:ext cx="216221" cy="211728"/>
            </a:xfrm>
            <a:custGeom>
              <a:rect b="b" l="l" r="r" t="t"/>
              <a:pathLst>
                <a:path extrusionOk="0" h="282304" w="288294">
                  <a:moveTo>
                    <a:pt x="211861" y="92781"/>
                  </a:moveTo>
                  <a:cubicBezTo>
                    <a:pt x="232690" y="-16185"/>
                    <a:pt x="225768" y="-28821"/>
                    <a:pt x="142964" y="53030"/>
                  </a:cubicBezTo>
                  <a:cubicBezTo>
                    <a:pt x="20663" y="-24377"/>
                    <a:pt x="35458" y="-4120"/>
                    <a:pt x="65366" y="119642"/>
                  </a:cubicBezTo>
                  <a:cubicBezTo>
                    <a:pt x="-18961" y="184094"/>
                    <a:pt x="-31535" y="200223"/>
                    <a:pt x="86385" y="180220"/>
                  </a:cubicBezTo>
                  <a:cubicBezTo>
                    <a:pt x="150457" y="331223"/>
                    <a:pt x="154584" y="304744"/>
                    <a:pt x="195352" y="166060"/>
                  </a:cubicBezTo>
                  <a:cubicBezTo>
                    <a:pt x="212369" y="158567"/>
                    <a:pt x="311874" y="166758"/>
                    <a:pt x="283108" y="1339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4"/>
            <p:cNvSpPr/>
            <p:nvPr/>
          </p:nvSpPr>
          <p:spPr>
            <a:xfrm>
              <a:off x="8055926" y="1425477"/>
              <a:ext cx="96171" cy="90838"/>
            </a:xfrm>
            <a:custGeom>
              <a:rect b="b" l="l" r="r" t="t"/>
              <a:pathLst>
                <a:path extrusionOk="0" h="121117" w="128228">
                  <a:moveTo>
                    <a:pt x="98978" y="64689"/>
                  </a:moveTo>
                  <a:cubicBezTo>
                    <a:pt x="112503" y="81072"/>
                    <a:pt x="137903" y="59990"/>
                    <a:pt x="124378" y="43543"/>
                  </a:cubicBezTo>
                  <a:cubicBezTo>
                    <a:pt x="110852" y="27097"/>
                    <a:pt x="95548" y="9952"/>
                    <a:pt x="74403" y="3221"/>
                  </a:cubicBezTo>
                  <a:cubicBezTo>
                    <a:pt x="4553" y="-19131"/>
                    <a:pt x="-27197" y="80881"/>
                    <a:pt x="28366" y="117838"/>
                  </a:cubicBezTo>
                  <a:cubicBezTo>
                    <a:pt x="45637" y="130538"/>
                    <a:pt x="64624" y="103106"/>
                    <a:pt x="47416" y="90787"/>
                  </a:cubicBezTo>
                  <a:cubicBezTo>
                    <a:pt x="1315" y="38590"/>
                    <a:pt x="69069" y="9634"/>
                    <a:pt x="98978" y="6468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4"/>
            <p:cNvSpPr/>
            <p:nvPr/>
          </p:nvSpPr>
          <p:spPr>
            <a:xfrm>
              <a:off x="8731108" y="1511978"/>
              <a:ext cx="153305" cy="139945"/>
            </a:xfrm>
            <a:custGeom>
              <a:rect b="b" l="l" r="r" t="t"/>
              <a:pathLst>
                <a:path extrusionOk="0" h="186593" w="204407">
                  <a:moveTo>
                    <a:pt x="30712" y="115152"/>
                  </a:moveTo>
                  <a:cubicBezTo>
                    <a:pt x="132312" y="185002"/>
                    <a:pt x="123358" y="163729"/>
                    <a:pt x="110531" y="55716"/>
                  </a:cubicBezTo>
                  <a:cubicBezTo>
                    <a:pt x="138027" y="64098"/>
                    <a:pt x="174856" y="134519"/>
                    <a:pt x="198098" y="106071"/>
                  </a:cubicBezTo>
                  <a:cubicBezTo>
                    <a:pt x="221275" y="17171"/>
                    <a:pt x="172698" y="-67728"/>
                    <a:pt x="178603" y="81179"/>
                  </a:cubicBezTo>
                  <a:cubicBezTo>
                    <a:pt x="89322" y="-2006"/>
                    <a:pt x="74717" y="9424"/>
                    <a:pt x="94466" y="127153"/>
                  </a:cubicBezTo>
                  <a:cubicBezTo>
                    <a:pt x="-105306" y="-40677"/>
                    <a:pt x="82019" y="335751"/>
                    <a:pt x="30712" y="1151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4"/>
            <p:cNvSpPr/>
            <p:nvPr/>
          </p:nvSpPr>
          <p:spPr>
            <a:xfrm>
              <a:off x="6965285" y="4513749"/>
              <a:ext cx="159904" cy="83392"/>
            </a:xfrm>
            <a:custGeom>
              <a:rect b="b" l="l" r="r" t="t"/>
              <a:pathLst>
                <a:path extrusionOk="0" h="111189" w="213205">
                  <a:moveTo>
                    <a:pt x="44342" y="34233"/>
                  </a:moveTo>
                  <a:cubicBezTo>
                    <a:pt x="86061" y="139453"/>
                    <a:pt x="102825" y="135833"/>
                    <a:pt x="133242" y="29153"/>
                  </a:cubicBezTo>
                  <a:cubicBezTo>
                    <a:pt x="233826" y="249245"/>
                    <a:pt x="226650" y="-140582"/>
                    <a:pt x="181883" y="64587"/>
                  </a:cubicBezTo>
                  <a:cubicBezTo>
                    <a:pt x="124352" y="-34156"/>
                    <a:pt x="123590" y="-12947"/>
                    <a:pt x="91396" y="82621"/>
                  </a:cubicBezTo>
                  <a:cubicBezTo>
                    <a:pt x="71710" y="64650"/>
                    <a:pt x="68789" y="-8947"/>
                    <a:pt x="38056" y="5658"/>
                  </a:cubicBezTo>
                  <a:cubicBezTo>
                    <a:pt x="-16936" y="71317"/>
                    <a:pt x="-10141" y="161170"/>
                    <a:pt x="44342" y="3423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4"/>
            <p:cNvSpPr/>
            <p:nvPr/>
          </p:nvSpPr>
          <p:spPr>
            <a:xfrm>
              <a:off x="7947506" y="478809"/>
              <a:ext cx="101080" cy="86998"/>
            </a:xfrm>
            <a:custGeom>
              <a:rect b="b" l="l" r="r" t="t"/>
              <a:pathLst>
                <a:path extrusionOk="0" h="115997" w="134774">
                  <a:moveTo>
                    <a:pt x="33796" y="31957"/>
                  </a:moveTo>
                  <a:cubicBezTo>
                    <a:pt x="27065" y="10748"/>
                    <a:pt x="-5828" y="21289"/>
                    <a:pt x="903" y="42562"/>
                  </a:cubicBezTo>
                  <a:cubicBezTo>
                    <a:pt x="7634" y="63834"/>
                    <a:pt x="15762" y="86504"/>
                    <a:pt x="33606" y="101299"/>
                  </a:cubicBezTo>
                  <a:cubicBezTo>
                    <a:pt x="92851" y="150385"/>
                    <a:pt x="162701" y="65549"/>
                    <a:pt x="123268" y="7891"/>
                  </a:cubicBezTo>
                  <a:cubicBezTo>
                    <a:pt x="111330" y="-11159"/>
                    <a:pt x="82182" y="7891"/>
                    <a:pt x="94375" y="26941"/>
                  </a:cubicBezTo>
                  <a:cubicBezTo>
                    <a:pt x="118505" y="95521"/>
                    <a:pt x="41352" y="97172"/>
                    <a:pt x="33796" y="3195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4"/>
            <p:cNvSpPr/>
            <p:nvPr/>
          </p:nvSpPr>
          <p:spPr>
            <a:xfrm>
              <a:off x="8451014" y="3842174"/>
              <a:ext cx="77309" cy="84720"/>
            </a:xfrm>
            <a:custGeom>
              <a:rect b="b" l="l" r="r" t="t"/>
              <a:pathLst>
                <a:path extrusionOk="0" h="112960" w="103078">
                  <a:moveTo>
                    <a:pt x="55618" y="112739"/>
                  </a:moveTo>
                  <a:cubicBezTo>
                    <a:pt x="120706" y="109881"/>
                    <a:pt x="116071" y="14568"/>
                    <a:pt x="58666" y="1550"/>
                  </a:cubicBezTo>
                  <a:cubicBezTo>
                    <a:pt x="51491" y="-330"/>
                    <a:pt x="43935" y="-501"/>
                    <a:pt x="36696" y="1042"/>
                  </a:cubicBezTo>
                  <a:cubicBezTo>
                    <a:pt x="-21344" y="12155"/>
                    <a:pt x="-7183" y="118454"/>
                    <a:pt x="55618" y="1127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4"/>
            <p:cNvSpPr/>
            <p:nvPr/>
          </p:nvSpPr>
          <p:spPr>
            <a:xfrm>
              <a:off x="8470885" y="4821226"/>
              <a:ext cx="101188" cy="98610"/>
            </a:xfrm>
            <a:custGeom>
              <a:rect b="b" l="l" r="r" t="t"/>
              <a:pathLst>
                <a:path extrusionOk="0" h="131480" w="134918">
                  <a:moveTo>
                    <a:pt x="5946" y="23743"/>
                  </a:moveTo>
                  <a:cubicBezTo>
                    <a:pt x="47730" y="50095"/>
                    <a:pt x="83606" y="84893"/>
                    <a:pt x="111292" y="125851"/>
                  </a:cubicBezTo>
                  <a:cubicBezTo>
                    <a:pt x="120246" y="139122"/>
                    <a:pt x="141773" y="126486"/>
                    <a:pt x="132755" y="113151"/>
                  </a:cubicBezTo>
                  <a:cubicBezTo>
                    <a:pt x="102656" y="68510"/>
                    <a:pt x="63605" y="30664"/>
                    <a:pt x="18075" y="1962"/>
                  </a:cubicBezTo>
                  <a:cubicBezTo>
                    <a:pt x="4486" y="-6611"/>
                    <a:pt x="-7643" y="15170"/>
                    <a:pt x="5946" y="237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4"/>
            <p:cNvSpPr/>
            <p:nvPr/>
          </p:nvSpPr>
          <p:spPr>
            <a:xfrm>
              <a:off x="32504" y="2246955"/>
              <a:ext cx="198822" cy="205820"/>
            </a:xfrm>
            <a:custGeom>
              <a:rect b="b" l="l" r="r" t="t"/>
              <a:pathLst>
                <a:path extrusionOk="0" h="274427" w="265096">
                  <a:moveTo>
                    <a:pt x="165132" y="192776"/>
                  </a:moveTo>
                  <a:cubicBezTo>
                    <a:pt x="311499" y="141277"/>
                    <a:pt x="286734" y="135626"/>
                    <a:pt x="158210" y="89080"/>
                  </a:cubicBezTo>
                  <a:cubicBezTo>
                    <a:pt x="152178" y="72507"/>
                    <a:pt x="165767" y="-20965"/>
                    <a:pt x="132810" y="4308"/>
                  </a:cubicBezTo>
                  <a:lnTo>
                    <a:pt x="90011" y="69141"/>
                  </a:lnTo>
                  <a:cubicBezTo>
                    <a:pt x="-11589" y="42979"/>
                    <a:pt x="-23971" y="48758"/>
                    <a:pt x="48419" y="131816"/>
                  </a:cubicBezTo>
                  <a:cubicBezTo>
                    <a:pt x="-31909" y="242560"/>
                    <a:pt x="-12160" y="229860"/>
                    <a:pt x="106712" y="209095"/>
                  </a:cubicBezTo>
                  <a:cubicBezTo>
                    <a:pt x="162528" y="292534"/>
                    <a:pt x="177006" y="305298"/>
                    <a:pt x="165132" y="1927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4"/>
            <p:cNvSpPr/>
            <p:nvPr/>
          </p:nvSpPr>
          <p:spPr>
            <a:xfrm>
              <a:off x="1286484" y="971566"/>
              <a:ext cx="89941" cy="80822"/>
            </a:xfrm>
            <a:custGeom>
              <a:rect b="b" l="l" r="r" t="t"/>
              <a:pathLst>
                <a:path extrusionOk="0" h="107763" w="119921">
                  <a:moveTo>
                    <a:pt x="104216" y="90656"/>
                  </a:moveTo>
                  <a:cubicBezTo>
                    <a:pt x="109842" y="85354"/>
                    <a:pt x="114186" y="78839"/>
                    <a:pt x="116916" y="71606"/>
                  </a:cubicBezTo>
                  <a:cubicBezTo>
                    <a:pt x="138633" y="14012"/>
                    <a:pt x="36525" y="-31327"/>
                    <a:pt x="7379" y="27537"/>
                  </a:cubicBezTo>
                  <a:cubicBezTo>
                    <a:pt x="-25832" y="86782"/>
                    <a:pt x="61354" y="134598"/>
                    <a:pt x="104216" y="906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4"/>
            <p:cNvSpPr/>
            <p:nvPr/>
          </p:nvSpPr>
          <p:spPr>
            <a:xfrm>
              <a:off x="2187498" y="237791"/>
              <a:ext cx="82440" cy="89271"/>
            </a:xfrm>
            <a:custGeom>
              <a:rect b="b" l="l" r="r" t="t"/>
              <a:pathLst>
                <a:path extrusionOk="0" h="119028" w="109920">
                  <a:moveTo>
                    <a:pt x="46182" y="763"/>
                  </a:moveTo>
                  <a:cubicBezTo>
                    <a:pt x="-22208" y="8891"/>
                    <a:pt x="-9825" y="108714"/>
                    <a:pt x="51770" y="118175"/>
                  </a:cubicBezTo>
                  <a:cubicBezTo>
                    <a:pt x="59479" y="119618"/>
                    <a:pt x="67416" y="119227"/>
                    <a:pt x="74947" y="117032"/>
                  </a:cubicBezTo>
                  <a:cubicBezTo>
                    <a:pt x="135272" y="100712"/>
                    <a:pt x="112285" y="-10222"/>
                    <a:pt x="46182" y="76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4"/>
            <p:cNvSpPr/>
            <p:nvPr/>
          </p:nvSpPr>
          <p:spPr>
            <a:xfrm>
              <a:off x="1753855" y="496160"/>
              <a:ext cx="88166" cy="161033"/>
            </a:xfrm>
            <a:custGeom>
              <a:rect b="b" l="l" r="r" t="t"/>
              <a:pathLst>
                <a:path extrusionOk="0" h="214711" w="117555">
                  <a:moveTo>
                    <a:pt x="64684" y="30602"/>
                  </a:moveTo>
                  <a:cubicBezTo>
                    <a:pt x="-32661" y="95245"/>
                    <a:pt x="-11008" y="94737"/>
                    <a:pt x="88497" y="121915"/>
                  </a:cubicBezTo>
                  <a:cubicBezTo>
                    <a:pt x="71352" y="143061"/>
                    <a:pt x="-3642" y="150427"/>
                    <a:pt x="13122" y="180970"/>
                  </a:cubicBezTo>
                  <a:cubicBezTo>
                    <a:pt x="82972" y="232977"/>
                    <a:pt x="174793" y="220658"/>
                    <a:pt x="41951" y="172652"/>
                  </a:cubicBezTo>
                  <a:cubicBezTo>
                    <a:pt x="146790" y="123820"/>
                    <a:pt x="141964" y="106866"/>
                    <a:pt x="31410" y="82355"/>
                  </a:cubicBezTo>
                  <a:cubicBezTo>
                    <a:pt x="249977" y="-33850"/>
                    <a:pt x="-147723" y="-3053"/>
                    <a:pt x="64684" y="306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4"/>
            <p:cNvSpPr/>
            <p:nvPr/>
          </p:nvSpPr>
          <p:spPr>
            <a:xfrm>
              <a:off x="84748" y="2870944"/>
              <a:ext cx="88814" cy="85518"/>
            </a:xfrm>
            <a:custGeom>
              <a:rect b="b" l="l" r="r" t="t"/>
              <a:pathLst>
                <a:path extrusionOk="0" h="114024" w="118418">
                  <a:moveTo>
                    <a:pt x="6508" y="89389"/>
                  </a:moveTo>
                  <a:cubicBezTo>
                    <a:pt x="35909" y="145015"/>
                    <a:pt x="139858" y="97517"/>
                    <a:pt x="114458" y="35287"/>
                  </a:cubicBezTo>
                  <a:cubicBezTo>
                    <a:pt x="91281" y="-30181"/>
                    <a:pt x="-4414" y="4236"/>
                    <a:pt x="158" y="67037"/>
                  </a:cubicBezTo>
                  <a:cubicBezTo>
                    <a:pt x="520" y="74879"/>
                    <a:pt x="2693" y="82531"/>
                    <a:pt x="6508" y="8938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4"/>
            <p:cNvSpPr/>
            <p:nvPr/>
          </p:nvSpPr>
          <p:spPr>
            <a:xfrm>
              <a:off x="1776455" y="4230376"/>
              <a:ext cx="160422" cy="91701"/>
            </a:xfrm>
            <a:custGeom>
              <a:rect b="b" l="l" r="r" t="t"/>
              <a:pathLst>
                <a:path extrusionOk="0" h="122268" w="213896">
                  <a:moveTo>
                    <a:pt x="29789" y="56463"/>
                  </a:moveTo>
                  <a:cubicBezTo>
                    <a:pt x="98432" y="152094"/>
                    <a:pt x="97099" y="130314"/>
                    <a:pt x="120784" y="29222"/>
                  </a:cubicBezTo>
                  <a:cubicBezTo>
                    <a:pt x="142755" y="45669"/>
                    <a:pt x="152852" y="120853"/>
                    <a:pt x="183014" y="102882"/>
                  </a:cubicBezTo>
                  <a:cubicBezTo>
                    <a:pt x="232798" y="30492"/>
                    <a:pt x="217050" y="-61265"/>
                    <a:pt x="173616" y="74180"/>
                  </a:cubicBezTo>
                  <a:cubicBezTo>
                    <a:pt x="120594" y="-29579"/>
                    <a:pt x="103766" y="-24054"/>
                    <a:pt x="83065" y="88023"/>
                  </a:cubicBezTo>
                  <a:cubicBezTo>
                    <a:pt x="-41458" y="-127687"/>
                    <a:pt x="3944" y="271348"/>
                    <a:pt x="29789" y="5646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4"/>
            <p:cNvSpPr/>
            <p:nvPr/>
          </p:nvSpPr>
          <p:spPr>
            <a:xfrm>
              <a:off x="0" y="999883"/>
              <a:ext cx="117486" cy="193291"/>
            </a:xfrm>
            <a:custGeom>
              <a:rect b="b" l="l" r="r" t="t"/>
              <a:pathLst>
                <a:path extrusionOk="0" h="257722" w="156648">
                  <a:moveTo>
                    <a:pt x="0" y="240226"/>
                  </a:moveTo>
                  <a:cubicBezTo>
                    <a:pt x="19558" y="281056"/>
                    <a:pt x="30925" y="247719"/>
                    <a:pt x="71184" y="168344"/>
                  </a:cubicBezTo>
                  <a:cubicBezTo>
                    <a:pt x="171006" y="173741"/>
                    <a:pt x="189865" y="169804"/>
                    <a:pt x="93091" y="112083"/>
                  </a:cubicBezTo>
                  <a:cubicBezTo>
                    <a:pt x="139700" y="-35364"/>
                    <a:pt x="120650" y="-18727"/>
                    <a:pt x="6350" y="55631"/>
                  </a:cubicBezTo>
                  <a:cubicBezTo>
                    <a:pt x="4106" y="54850"/>
                    <a:pt x="1972" y="53783"/>
                    <a:pt x="0" y="524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4"/>
            <p:cNvSpPr/>
            <p:nvPr/>
          </p:nvSpPr>
          <p:spPr>
            <a:xfrm>
              <a:off x="782977" y="4407443"/>
              <a:ext cx="213827" cy="113815"/>
            </a:xfrm>
            <a:custGeom>
              <a:rect b="b" l="l" r="r" t="t"/>
              <a:pathLst>
                <a:path extrusionOk="0" h="151753" w="285103">
                  <a:moveTo>
                    <a:pt x="89632" y="120793"/>
                  </a:moveTo>
                  <a:cubicBezTo>
                    <a:pt x="116620" y="142764"/>
                    <a:pt x="156561" y="145685"/>
                    <a:pt x="188184" y="131905"/>
                  </a:cubicBezTo>
                  <a:cubicBezTo>
                    <a:pt x="194534" y="163655"/>
                    <a:pt x="316200" y="153115"/>
                    <a:pt x="277529" y="129620"/>
                  </a:cubicBezTo>
                  <a:cubicBezTo>
                    <a:pt x="253589" y="136859"/>
                    <a:pt x="222157" y="145241"/>
                    <a:pt x="202281" y="125048"/>
                  </a:cubicBezTo>
                  <a:cubicBezTo>
                    <a:pt x="360333" y="27766"/>
                    <a:pt x="161387" y="-44942"/>
                    <a:pt x="180882" y="118253"/>
                  </a:cubicBezTo>
                  <a:cubicBezTo>
                    <a:pt x="157272" y="128280"/>
                    <a:pt x="130380" y="127041"/>
                    <a:pt x="107793" y="114888"/>
                  </a:cubicBezTo>
                  <a:cubicBezTo>
                    <a:pt x="149767" y="98060"/>
                    <a:pt x="179929" y="25988"/>
                    <a:pt x="129637" y="1858"/>
                  </a:cubicBezTo>
                  <a:cubicBezTo>
                    <a:pt x="74773" y="-13382"/>
                    <a:pt x="44293" y="69041"/>
                    <a:pt x="76361" y="106950"/>
                  </a:cubicBezTo>
                  <a:cubicBezTo>
                    <a:pt x="30323" y="110887"/>
                    <a:pt x="-3522" y="52721"/>
                    <a:pt x="29371" y="17161"/>
                  </a:cubicBezTo>
                  <a:cubicBezTo>
                    <a:pt x="31828" y="13745"/>
                    <a:pt x="31053" y="8982"/>
                    <a:pt x="27637" y="6525"/>
                  </a:cubicBezTo>
                  <a:cubicBezTo>
                    <a:pt x="27624" y="6512"/>
                    <a:pt x="27605" y="6506"/>
                    <a:pt x="27593" y="6493"/>
                  </a:cubicBezTo>
                  <a:cubicBezTo>
                    <a:pt x="-37495" y="32655"/>
                    <a:pt x="24608" y="143717"/>
                    <a:pt x="89632" y="120793"/>
                  </a:cubicBezTo>
                  <a:close/>
                  <a:moveTo>
                    <a:pt x="195550" y="78947"/>
                  </a:moveTo>
                  <a:cubicBezTo>
                    <a:pt x="241016" y="-23987"/>
                    <a:pt x="281593" y="74184"/>
                    <a:pt x="194725" y="111713"/>
                  </a:cubicBezTo>
                  <a:cubicBezTo>
                    <a:pt x="191664" y="100962"/>
                    <a:pt x="191950" y="89532"/>
                    <a:pt x="195550" y="78947"/>
                  </a:cubicBezTo>
                  <a:close/>
                  <a:moveTo>
                    <a:pt x="82838" y="43641"/>
                  </a:moveTo>
                  <a:cubicBezTo>
                    <a:pt x="138972" y="-42720"/>
                    <a:pt x="168309" y="87329"/>
                    <a:pt x="93696" y="104029"/>
                  </a:cubicBezTo>
                  <a:cubicBezTo>
                    <a:pt x="78659" y="87716"/>
                    <a:pt x="74430" y="64170"/>
                    <a:pt x="82838" y="436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4"/>
            <p:cNvSpPr/>
            <p:nvPr/>
          </p:nvSpPr>
          <p:spPr>
            <a:xfrm>
              <a:off x="2065714" y="4676892"/>
              <a:ext cx="193851" cy="192940"/>
            </a:xfrm>
            <a:custGeom>
              <a:rect b="b" l="l" r="r" t="t"/>
              <a:pathLst>
                <a:path extrusionOk="0" h="257253" w="258468">
                  <a:moveTo>
                    <a:pt x="247804" y="69694"/>
                  </a:moveTo>
                  <a:lnTo>
                    <a:pt x="170969" y="73885"/>
                  </a:lnTo>
                  <a:cubicBezTo>
                    <a:pt x="131599" y="-22127"/>
                    <a:pt x="119788" y="-28477"/>
                    <a:pt x="96737" y="77949"/>
                  </a:cubicBezTo>
                  <a:cubicBezTo>
                    <a:pt x="-38645" y="79790"/>
                    <a:pt x="-16864" y="87918"/>
                    <a:pt x="69877" y="169770"/>
                  </a:cubicBezTo>
                  <a:cubicBezTo>
                    <a:pt x="36730" y="263305"/>
                    <a:pt x="35142" y="282419"/>
                    <a:pt x="117375" y="206473"/>
                  </a:cubicBezTo>
                  <a:cubicBezTo>
                    <a:pt x="244375" y="292071"/>
                    <a:pt x="234405" y="269211"/>
                    <a:pt x="195480" y="139734"/>
                  </a:cubicBezTo>
                  <a:cubicBezTo>
                    <a:pt x="204814" y="125002"/>
                    <a:pt x="287364" y="80552"/>
                    <a:pt x="247804" y="696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4"/>
            <p:cNvSpPr/>
            <p:nvPr/>
          </p:nvSpPr>
          <p:spPr>
            <a:xfrm>
              <a:off x="113941" y="3859600"/>
              <a:ext cx="96368" cy="100124"/>
            </a:xfrm>
            <a:custGeom>
              <a:rect b="b" l="l" r="r" t="t"/>
              <a:pathLst>
                <a:path extrusionOk="0" h="133499" w="128491">
                  <a:moveTo>
                    <a:pt x="62453" y="133256"/>
                  </a:moveTo>
                  <a:cubicBezTo>
                    <a:pt x="85123" y="136749"/>
                    <a:pt x="90012" y="101506"/>
                    <a:pt x="67279" y="98077"/>
                  </a:cubicBezTo>
                  <a:cubicBezTo>
                    <a:pt x="-2190" y="70518"/>
                    <a:pt x="48229" y="9685"/>
                    <a:pt x="104109" y="47785"/>
                  </a:cubicBezTo>
                  <a:cubicBezTo>
                    <a:pt x="125064" y="56866"/>
                    <a:pt x="139098" y="24227"/>
                    <a:pt x="118143" y="15146"/>
                  </a:cubicBezTo>
                  <a:cubicBezTo>
                    <a:pt x="97188" y="6066"/>
                    <a:pt x="74074" y="-2951"/>
                    <a:pt x="50579" y="922"/>
                  </a:cubicBezTo>
                  <a:cubicBezTo>
                    <a:pt x="-27399" y="13686"/>
                    <a:pt x="-8730" y="125001"/>
                    <a:pt x="62453" y="13325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4"/>
            <p:cNvSpPr/>
            <p:nvPr/>
          </p:nvSpPr>
          <p:spPr>
            <a:xfrm>
              <a:off x="596788" y="386575"/>
              <a:ext cx="180605" cy="163906"/>
            </a:xfrm>
            <a:custGeom>
              <a:rect b="b" l="l" r="r" t="t"/>
              <a:pathLst>
                <a:path extrusionOk="0" h="218541" w="240807">
                  <a:moveTo>
                    <a:pt x="153481" y="123"/>
                  </a:moveTo>
                  <a:cubicBezTo>
                    <a:pt x="114619" y="-3814"/>
                    <a:pt x="-8317" y="87689"/>
                    <a:pt x="446" y="154682"/>
                  </a:cubicBezTo>
                  <a:cubicBezTo>
                    <a:pt x="11304" y="208847"/>
                    <a:pt x="81281" y="204212"/>
                    <a:pt x="112841" y="170938"/>
                  </a:cubicBezTo>
                  <a:cubicBezTo>
                    <a:pt x="243714" y="315273"/>
                    <a:pt x="301245" y="94166"/>
                    <a:pt x="153481" y="1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4"/>
            <p:cNvSpPr/>
            <p:nvPr/>
          </p:nvSpPr>
          <p:spPr>
            <a:xfrm>
              <a:off x="1004602" y="5047583"/>
              <a:ext cx="169783" cy="95917"/>
            </a:xfrm>
            <a:custGeom>
              <a:rect b="b" l="l" r="r" t="t"/>
              <a:pathLst>
                <a:path extrusionOk="0" h="127889" w="226377">
                  <a:moveTo>
                    <a:pt x="226377" y="0"/>
                  </a:moveTo>
                  <a:lnTo>
                    <a:pt x="0" y="95821"/>
                  </a:lnTo>
                  <a:lnTo>
                    <a:pt x="56896" y="127889"/>
                  </a:lnTo>
                  <a:lnTo>
                    <a:pt x="214249" y="127889"/>
                  </a:lnTo>
                  <a:lnTo>
                    <a:pt x="226377"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4"/>
            <p:cNvSpPr/>
            <p:nvPr/>
          </p:nvSpPr>
          <p:spPr>
            <a:xfrm>
              <a:off x="7203086" y="5078672"/>
              <a:ext cx="84472" cy="64827"/>
            </a:xfrm>
            <a:custGeom>
              <a:rect b="b" l="l" r="r" t="t"/>
              <a:pathLst>
                <a:path extrusionOk="0" h="86436" w="112629">
                  <a:moveTo>
                    <a:pt x="112274" y="43383"/>
                  </a:moveTo>
                  <a:cubicBezTo>
                    <a:pt x="111703" y="35891"/>
                    <a:pt x="109416" y="28588"/>
                    <a:pt x="105543" y="22111"/>
                  </a:cubicBezTo>
                  <a:cubicBezTo>
                    <a:pt x="75635" y="-29959"/>
                    <a:pt x="-21838" y="18745"/>
                    <a:pt x="4451" y="77229"/>
                  </a:cubicBezTo>
                  <a:cubicBezTo>
                    <a:pt x="5721" y="80404"/>
                    <a:pt x="7245" y="83516"/>
                    <a:pt x="9023" y="86437"/>
                  </a:cubicBezTo>
                  <a:lnTo>
                    <a:pt x="98685" y="86437"/>
                  </a:lnTo>
                  <a:cubicBezTo>
                    <a:pt x="109099" y="74689"/>
                    <a:pt x="114052" y="59005"/>
                    <a:pt x="112274" y="4338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4"/>
            <p:cNvSpPr/>
            <p:nvPr/>
          </p:nvSpPr>
          <p:spPr>
            <a:xfrm>
              <a:off x="277754" y="665474"/>
              <a:ext cx="149557" cy="203459"/>
            </a:xfrm>
            <a:custGeom>
              <a:rect b="b" l="l" r="r" t="t"/>
              <a:pathLst>
                <a:path extrusionOk="0" h="271278" w="199409">
                  <a:moveTo>
                    <a:pt x="29266" y="121970"/>
                  </a:moveTo>
                  <a:cubicBezTo>
                    <a:pt x="31489" y="155117"/>
                    <a:pt x="55428" y="184772"/>
                    <a:pt x="85591" y="198170"/>
                  </a:cubicBezTo>
                  <a:cubicBezTo>
                    <a:pt x="67938" y="223253"/>
                    <a:pt x="154044" y="301231"/>
                    <a:pt x="145281" y="258940"/>
                  </a:cubicBezTo>
                  <a:cubicBezTo>
                    <a:pt x="124961" y="246748"/>
                    <a:pt x="98418" y="230301"/>
                    <a:pt x="99561" y="203314"/>
                  </a:cubicBezTo>
                  <a:cubicBezTo>
                    <a:pt x="270185" y="250177"/>
                    <a:pt x="191445" y="64185"/>
                    <a:pt x="90353" y="183946"/>
                  </a:cubicBezTo>
                  <a:cubicBezTo>
                    <a:pt x="68003" y="174021"/>
                    <a:pt x="51386" y="154457"/>
                    <a:pt x="45205" y="130797"/>
                  </a:cubicBezTo>
                  <a:cubicBezTo>
                    <a:pt x="84194" y="149085"/>
                    <a:pt x="153980" y="123367"/>
                    <a:pt x="138232" y="72504"/>
                  </a:cubicBezTo>
                  <a:cubicBezTo>
                    <a:pt x="112832" y="24371"/>
                    <a:pt x="35870" y="56692"/>
                    <a:pt x="30282" y="103682"/>
                  </a:cubicBezTo>
                  <a:cubicBezTo>
                    <a:pt x="-2420" y="74155"/>
                    <a:pt x="16185" y="12750"/>
                    <a:pt x="62032" y="12496"/>
                  </a:cubicBezTo>
                  <a:cubicBezTo>
                    <a:pt x="66009" y="11969"/>
                    <a:pt x="68832" y="8356"/>
                    <a:pt x="68382" y="4368"/>
                  </a:cubicBezTo>
                  <a:cubicBezTo>
                    <a:pt x="7994" y="-23699"/>
                    <a:pt x="-29027" y="91490"/>
                    <a:pt x="29266" y="121970"/>
                  </a:cubicBezTo>
                  <a:close/>
                  <a:moveTo>
                    <a:pt x="127310" y="168643"/>
                  </a:moveTo>
                  <a:cubicBezTo>
                    <a:pt x="228910" y="133337"/>
                    <a:pt x="186619" y="225793"/>
                    <a:pt x="103942" y="189344"/>
                  </a:cubicBezTo>
                  <a:cubicBezTo>
                    <a:pt x="109450" y="180232"/>
                    <a:pt x="117600" y="173012"/>
                    <a:pt x="127310" y="168643"/>
                  </a:cubicBezTo>
                  <a:close/>
                  <a:moveTo>
                    <a:pt x="78669" y="67043"/>
                  </a:moveTo>
                  <a:cubicBezTo>
                    <a:pt x="175380" y="49961"/>
                    <a:pt x="104069" y="155054"/>
                    <a:pt x="43554" y="113842"/>
                  </a:cubicBezTo>
                  <a:cubicBezTo>
                    <a:pt x="45102" y="92716"/>
                    <a:pt x="58821" y="74434"/>
                    <a:pt x="78669" y="670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4"/>
            <p:cNvSpPr/>
            <p:nvPr/>
          </p:nvSpPr>
          <p:spPr>
            <a:xfrm>
              <a:off x="379305" y="3349694"/>
              <a:ext cx="119343" cy="86891"/>
            </a:xfrm>
            <a:custGeom>
              <a:rect b="b" l="l" r="r" t="t"/>
              <a:pathLst>
                <a:path extrusionOk="0" h="115855" w="159124">
                  <a:moveTo>
                    <a:pt x="142340" y="114821"/>
                  </a:moveTo>
                  <a:cubicBezTo>
                    <a:pt x="157898" y="121171"/>
                    <a:pt x="166470" y="96469"/>
                    <a:pt x="150849" y="90119"/>
                  </a:cubicBezTo>
                  <a:cubicBezTo>
                    <a:pt x="102896" y="70587"/>
                    <a:pt x="59520" y="41307"/>
                    <a:pt x="23468" y="4140"/>
                  </a:cubicBezTo>
                  <a:cubicBezTo>
                    <a:pt x="11848" y="-7925"/>
                    <a:pt x="-8282" y="9030"/>
                    <a:pt x="3656" y="21158"/>
                  </a:cubicBezTo>
                  <a:cubicBezTo>
                    <a:pt x="42867" y="61684"/>
                    <a:pt x="90101" y="93587"/>
                    <a:pt x="142340" y="1148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4"/>
            <p:cNvSpPr/>
            <p:nvPr/>
          </p:nvSpPr>
          <p:spPr>
            <a:xfrm>
              <a:off x="162553" y="4350196"/>
              <a:ext cx="82259" cy="78608"/>
            </a:xfrm>
            <a:custGeom>
              <a:rect b="b" l="l" r="r" t="t"/>
              <a:pathLst>
                <a:path extrusionOk="0" h="104811" w="109679">
                  <a:moveTo>
                    <a:pt x="92189" y="92030"/>
                  </a:moveTo>
                  <a:cubicBezTo>
                    <a:pt x="140259" y="50565"/>
                    <a:pt x="79489" y="-19603"/>
                    <a:pt x="27356" y="5162"/>
                  </a:cubicBezTo>
                  <a:cubicBezTo>
                    <a:pt x="20766" y="8032"/>
                    <a:pt x="14923" y="12382"/>
                    <a:pt x="10274" y="17862"/>
                  </a:cubicBezTo>
                  <a:cubicBezTo>
                    <a:pt x="-27445" y="61550"/>
                    <a:pt x="47549" y="134385"/>
                    <a:pt x="92189" y="9203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4"/>
            <p:cNvSpPr/>
            <p:nvPr/>
          </p:nvSpPr>
          <p:spPr>
            <a:xfrm>
              <a:off x="195217" y="120761"/>
              <a:ext cx="144324" cy="27694"/>
            </a:xfrm>
            <a:custGeom>
              <a:rect b="b" l="l" r="r" t="t"/>
              <a:pathLst>
                <a:path extrusionOk="0" h="36926" w="192432">
                  <a:moveTo>
                    <a:pt x="175320" y="36533"/>
                  </a:moveTo>
                  <a:cubicBezTo>
                    <a:pt x="192148" y="40407"/>
                    <a:pt x="199895" y="14499"/>
                    <a:pt x="182940" y="10625"/>
                  </a:cubicBezTo>
                  <a:cubicBezTo>
                    <a:pt x="126123" y="-2403"/>
                    <a:pt x="67216" y="-3462"/>
                    <a:pt x="9966" y="7514"/>
                  </a:cubicBezTo>
                  <a:cubicBezTo>
                    <a:pt x="-7052" y="10752"/>
                    <a:pt x="-511" y="36978"/>
                    <a:pt x="16316" y="33676"/>
                  </a:cubicBezTo>
                  <a:cubicBezTo>
                    <a:pt x="68944" y="23606"/>
                    <a:pt x="123089" y="24579"/>
                    <a:pt x="175320" y="3653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4"/>
            <p:cNvSpPr/>
            <p:nvPr/>
          </p:nvSpPr>
          <p:spPr>
            <a:xfrm>
              <a:off x="441706" y="4625148"/>
              <a:ext cx="129242" cy="41720"/>
            </a:xfrm>
            <a:custGeom>
              <a:rect b="b" l="l" r="r" t="t"/>
              <a:pathLst>
                <a:path extrusionOk="0" h="55627" w="172323">
                  <a:moveTo>
                    <a:pt x="6751" y="23052"/>
                  </a:moveTo>
                  <a:cubicBezTo>
                    <a:pt x="55361" y="44522"/>
                    <a:pt x="107913" y="55615"/>
                    <a:pt x="161056" y="55628"/>
                  </a:cubicBezTo>
                  <a:cubicBezTo>
                    <a:pt x="176931" y="55628"/>
                    <a:pt x="175598" y="31053"/>
                    <a:pt x="159786" y="31053"/>
                  </a:cubicBezTo>
                  <a:cubicBezTo>
                    <a:pt x="110980" y="31009"/>
                    <a:pt x="62720" y="20824"/>
                    <a:pt x="18054" y="1145"/>
                  </a:cubicBezTo>
                  <a:cubicBezTo>
                    <a:pt x="3576" y="-5205"/>
                    <a:pt x="-7790" y="16639"/>
                    <a:pt x="6751" y="230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4"/>
            <p:cNvSpPr/>
            <p:nvPr/>
          </p:nvSpPr>
          <p:spPr>
            <a:xfrm>
              <a:off x="763746" y="1963424"/>
              <a:ext cx="103088" cy="91355"/>
            </a:xfrm>
            <a:custGeom>
              <a:rect b="b" l="l" r="r" t="t"/>
              <a:pathLst>
                <a:path extrusionOk="0" h="121807" w="137450">
                  <a:moveTo>
                    <a:pt x="33485" y="41227"/>
                  </a:moveTo>
                  <a:cubicBezTo>
                    <a:pt x="24151" y="20653"/>
                    <a:pt x="-7726" y="35195"/>
                    <a:pt x="1735" y="55769"/>
                  </a:cubicBezTo>
                  <a:cubicBezTo>
                    <a:pt x="11197" y="76343"/>
                    <a:pt x="21929" y="98314"/>
                    <a:pt x="41677" y="111077"/>
                  </a:cubicBezTo>
                  <a:cubicBezTo>
                    <a:pt x="107209" y="153559"/>
                    <a:pt x="167597" y="59769"/>
                    <a:pt x="120925" y="6366"/>
                  </a:cubicBezTo>
                  <a:cubicBezTo>
                    <a:pt x="106701" y="-11224"/>
                    <a:pt x="79586" y="11382"/>
                    <a:pt x="94064" y="28908"/>
                  </a:cubicBezTo>
                  <a:cubicBezTo>
                    <a:pt x="126386" y="95266"/>
                    <a:pt x="48852" y="106251"/>
                    <a:pt x="33485" y="412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4"/>
            <p:cNvSpPr/>
            <p:nvPr/>
          </p:nvSpPr>
          <p:spPr>
            <a:xfrm>
              <a:off x="696231" y="3244016"/>
              <a:ext cx="180291" cy="116590"/>
            </a:xfrm>
            <a:custGeom>
              <a:rect b="b" l="l" r="r" t="t"/>
              <a:pathLst>
                <a:path extrusionOk="0" h="155453" w="240388">
                  <a:moveTo>
                    <a:pt x="156843" y="63574"/>
                  </a:moveTo>
                  <a:cubicBezTo>
                    <a:pt x="160399" y="320114"/>
                    <a:pt x="319975" y="-61330"/>
                    <a:pt x="188593" y="118692"/>
                  </a:cubicBezTo>
                  <a:cubicBezTo>
                    <a:pt x="175004" y="-1958"/>
                    <a:pt x="165225" y="18489"/>
                    <a:pt x="93343" y="97547"/>
                  </a:cubicBezTo>
                  <a:cubicBezTo>
                    <a:pt x="81913" y="71702"/>
                    <a:pt x="110552" y="-1005"/>
                    <a:pt x="74293" y="11"/>
                  </a:cubicBezTo>
                  <a:cubicBezTo>
                    <a:pt x="-6860" y="40079"/>
                    <a:pt x="-38800" y="130503"/>
                    <a:pt x="68324" y="30554"/>
                  </a:cubicBezTo>
                  <a:cubicBezTo>
                    <a:pt x="64006" y="150442"/>
                    <a:pt x="81913" y="153935"/>
                    <a:pt x="156843" y="6357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4"/>
            <p:cNvSpPr/>
            <p:nvPr/>
          </p:nvSpPr>
          <p:spPr>
            <a:xfrm>
              <a:off x="3601475" y="0"/>
              <a:ext cx="86509" cy="48325"/>
            </a:xfrm>
            <a:custGeom>
              <a:rect b="b" l="l" r="r" t="t"/>
              <a:pathLst>
                <a:path extrusionOk="0" h="64433" w="115345">
                  <a:moveTo>
                    <a:pt x="101883" y="46355"/>
                  </a:moveTo>
                  <a:cubicBezTo>
                    <a:pt x="107078" y="40981"/>
                    <a:pt x="110932" y="34453"/>
                    <a:pt x="113123" y="27305"/>
                  </a:cubicBezTo>
                  <a:cubicBezTo>
                    <a:pt x="116152" y="18444"/>
                    <a:pt x="116082" y="8818"/>
                    <a:pt x="112932" y="0"/>
                  </a:cubicBezTo>
                  <a:lnTo>
                    <a:pt x="1807" y="0"/>
                  </a:lnTo>
                  <a:cubicBezTo>
                    <a:pt x="-12798" y="52578"/>
                    <a:pt x="64799" y="87503"/>
                    <a:pt x="101883" y="4635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4"/>
            <p:cNvSpPr/>
            <p:nvPr/>
          </p:nvSpPr>
          <p:spPr>
            <a:xfrm>
              <a:off x="3868158" y="4434899"/>
              <a:ext cx="91444" cy="83892"/>
            </a:xfrm>
            <a:custGeom>
              <a:rect b="b" l="l" r="r" t="t"/>
              <a:pathLst>
                <a:path extrusionOk="0" h="111856" w="121925">
                  <a:moveTo>
                    <a:pt x="101081" y="99553"/>
                  </a:moveTo>
                  <a:cubicBezTo>
                    <a:pt x="107481" y="94924"/>
                    <a:pt x="112701" y="88859"/>
                    <a:pt x="116321" y="81836"/>
                  </a:cubicBezTo>
                  <a:cubicBezTo>
                    <a:pt x="146165" y="26401"/>
                    <a:pt x="48883" y="-33480"/>
                    <a:pt x="11355" y="22273"/>
                  </a:cubicBezTo>
                  <a:cubicBezTo>
                    <a:pt x="-30111" y="77899"/>
                    <a:pt x="51677" y="138351"/>
                    <a:pt x="101081" y="995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4"/>
            <p:cNvSpPr/>
            <p:nvPr/>
          </p:nvSpPr>
          <p:spPr>
            <a:xfrm>
              <a:off x="3777293" y="249393"/>
              <a:ext cx="103473" cy="88354"/>
            </a:xfrm>
            <a:custGeom>
              <a:rect b="b" l="l" r="r" t="t"/>
              <a:pathLst>
                <a:path extrusionOk="0" h="117805" w="137964">
                  <a:moveTo>
                    <a:pt x="103108" y="87401"/>
                  </a:moveTo>
                  <a:cubicBezTo>
                    <a:pt x="109458" y="109308"/>
                    <a:pt x="143430" y="99466"/>
                    <a:pt x="137207" y="77495"/>
                  </a:cubicBezTo>
                  <a:cubicBezTo>
                    <a:pt x="130984" y="55524"/>
                    <a:pt x="123237" y="31965"/>
                    <a:pt x="105457" y="16217"/>
                  </a:cubicBezTo>
                  <a:cubicBezTo>
                    <a:pt x="46148" y="-35916"/>
                    <a:pt x="-27893" y="49110"/>
                    <a:pt x="10652" y="109435"/>
                  </a:cubicBezTo>
                  <a:cubicBezTo>
                    <a:pt x="22336" y="129120"/>
                    <a:pt x="52816" y="110451"/>
                    <a:pt x="40941" y="90830"/>
                  </a:cubicBezTo>
                  <a:cubicBezTo>
                    <a:pt x="18208" y="19583"/>
                    <a:pt x="97266" y="20218"/>
                    <a:pt x="103108" y="87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4"/>
            <p:cNvSpPr/>
            <p:nvPr/>
          </p:nvSpPr>
          <p:spPr>
            <a:xfrm>
              <a:off x="5038793" y="4422132"/>
              <a:ext cx="210415" cy="217300"/>
            </a:xfrm>
            <a:custGeom>
              <a:rect b="b" l="l" r="r" t="t"/>
              <a:pathLst>
                <a:path extrusionOk="0" h="289734" w="280554">
                  <a:moveTo>
                    <a:pt x="80300" y="172137"/>
                  </a:moveTo>
                  <a:cubicBezTo>
                    <a:pt x="81824" y="335586"/>
                    <a:pt x="95667" y="312790"/>
                    <a:pt x="186028" y="200522"/>
                  </a:cubicBezTo>
                  <a:cubicBezTo>
                    <a:pt x="204506" y="200141"/>
                    <a:pt x="293089" y="245543"/>
                    <a:pt x="279055" y="204332"/>
                  </a:cubicBezTo>
                  <a:cubicBezTo>
                    <a:pt x="262418" y="182659"/>
                    <a:pt x="245781" y="160980"/>
                    <a:pt x="229080" y="139308"/>
                  </a:cubicBezTo>
                  <a:cubicBezTo>
                    <a:pt x="289723" y="46852"/>
                    <a:pt x="288136" y="32628"/>
                    <a:pt x="180757" y="76570"/>
                  </a:cubicBezTo>
                  <a:cubicBezTo>
                    <a:pt x="97572" y="-41286"/>
                    <a:pt x="103541" y="-17156"/>
                    <a:pt x="83919" y="108320"/>
                  </a:cubicBezTo>
                  <a:cubicBezTo>
                    <a:pt x="-18252" y="135625"/>
                    <a:pt x="-35969" y="145721"/>
                    <a:pt x="80300" y="17213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4"/>
            <p:cNvSpPr/>
            <p:nvPr/>
          </p:nvSpPr>
          <p:spPr>
            <a:xfrm>
              <a:off x="4486598" y="4587592"/>
              <a:ext cx="134694" cy="179634"/>
            </a:xfrm>
            <a:custGeom>
              <a:rect b="b" l="l" r="r" t="t"/>
              <a:pathLst>
                <a:path extrusionOk="0" h="239512" w="179592">
                  <a:moveTo>
                    <a:pt x="179592" y="90018"/>
                  </a:moveTo>
                  <a:cubicBezTo>
                    <a:pt x="157558" y="292"/>
                    <a:pt x="74563" y="-51460"/>
                    <a:pt x="150510" y="77318"/>
                  </a:cubicBezTo>
                  <a:cubicBezTo>
                    <a:pt x="32018" y="46393"/>
                    <a:pt x="24525" y="63475"/>
                    <a:pt x="98122" y="158026"/>
                  </a:cubicBezTo>
                  <a:cubicBezTo>
                    <a:pt x="-158291" y="105067"/>
                    <a:pt x="186578" y="348526"/>
                    <a:pt x="36082" y="177838"/>
                  </a:cubicBezTo>
                  <a:cubicBezTo>
                    <a:pt x="159082" y="190538"/>
                    <a:pt x="141111" y="176568"/>
                    <a:pt x="78247" y="87287"/>
                  </a:cubicBezTo>
                  <a:cubicBezTo>
                    <a:pt x="106504" y="81636"/>
                    <a:pt x="172671" y="126213"/>
                    <a:pt x="179592" y="9001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4"/>
            <p:cNvSpPr/>
            <p:nvPr/>
          </p:nvSpPr>
          <p:spPr>
            <a:xfrm>
              <a:off x="2808228" y="406836"/>
              <a:ext cx="127789" cy="75958"/>
            </a:xfrm>
            <a:custGeom>
              <a:rect b="b" l="l" r="r" t="t"/>
              <a:pathLst>
                <a:path extrusionOk="0" h="101277" w="170385">
                  <a:moveTo>
                    <a:pt x="165772" y="78708"/>
                  </a:moveTo>
                  <a:cubicBezTo>
                    <a:pt x="121671" y="42492"/>
                    <a:pt x="70503" y="15869"/>
                    <a:pt x="15530" y="540"/>
                  </a:cubicBezTo>
                  <a:cubicBezTo>
                    <a:pt x="-916" y="-4032"/>
                    <a:pt x="-6568" y="21812"/>
                    <a:pt x="9816" y="26384"/>
                  </a:cubicBezTo>
                  <a:cubicBezTo>
                    <a:pt x="60298" y="40456"/>
                    <a:pt x="107288" y="64893"/>
                    <a:pt x="147801" y="98139"/>
                  </a:cubicBezTo>
                  <a:cubicBezTo>
                    <a:pt x="160946" y="108871"/>
                    <a:pt x="178980" y="89503"/>
                    <a:pt x="165772" y="787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4"/>
            <p:cNvSpPr/>
            <p:nvPr/>
          </p:nvSpPr>
          <p:spPr>
            <a:xfrm>
              <a:off x="2659186" y="4971623"/>
              <a:ext cx="99403" cy="83877"/>
            </a:xfrm>
            <a:custGeom>
              <a:rect b="b" l="l" r="r" t="t"/>
              <a:pathLst>
                <a:path extrusionOk="0" h="111836" w="132537">
                  <a:moveTo>
                    <a:pt x="98874" y="85213"/>
                  </a:moveTo>
                  <a:cubicBezTo>
                    <a:pt x="104208" y="106486"/>
                    <a:pt x="137291" y="97913"/>
                    <a:pt x="131958" y="76768"/>
                  </a:cubicBezTo>
                  <a:cubicBezTo>
                    <a:pt x="126623" y="55623"/>
                    <a:pt x="120020" y="32318"/>
                    <a:pt x="103255" y="16887"/>
                  </a:cubicBezTo>
                  <a:cubicBezTo>
                    <a:pt x="47884" y="-35119"/>
                    <a:pt x="-26158" y="44193"/>
                    <a:pt x="9212" y="103438"/>
                  </a:cubicBezTo>
                  <a:cubicBezTo>
                    <a:pt x="19816" y="122488"/>
                    <a:pt x="49725" y="105787"/>
                    <a:pt x="38866" y="86547"/>
                  </a:cubicBezTo>
                  <a:cubicBezTo>
                    <a:pt x="19245" y="17332"/>
                    <a:pt x="95381" y="20444"/>
                    <a:pt x="98874" y="852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4"/>
            <p:cNvSpPr/>
            <p:nvPr/>
          </p:nvSpPr>
          <p:spPr>
            <a:xfrm>
              <a:off x="3493250" y="4796258"/>
              <a:ext cx="99611" cy="100796"/>
            </a:xfrm>
            <a:custGeom>
              <a:rect b="b" l="l" r="r" t="t"/>
              <a:pathLst>
                <a:path extrusionOk="0" h="134394" w="132814">
                  <a:moveTo>
                    <a:pt x="5710" y="23822"/>
                  </a:moveTo>
                  <a:cubicBezTo>
                    <a:pt x="47029" y="51191"/>
                    <a:pt x="82215" y="86878"/>
                    <a:pt x="109024" y="128533"/>
                  </a:cubicBezTo>
                  <a:cubicBezTo>
                    <a:pt x="117660" y="141995"/>
                    <a:pt x="139504" y="129867"/>
                    <a:pt x="130805" y="116278"/>
                  </a:cubicBezTo>
                  <a:cubicBezTo>
                    <a:pt x="101709" y="70749"/>
                    <a:pt x="63425" y="31823"/>
                    <a:pt x="18410" y="1978"/>
                  </a:cubicBezTo>
                  <a:cubicBezTo>
                    <a:pt x="4948" y="-6594"/>
                    <a:pt x="-7689" y="14932"/>
                    <a:pt x="5710" y="2382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4"/>
            <p:cNvSpPr/>
            <p:nvPr/>
          </p:nvSpPr>
          <p:spPr>
            <a:xfrm>
              <a:off x="2543936" y="0"/>
              <a:ext cx="171053" cy="112550"/>
            </a:xfrm>
            <a:custGeom>
              <a:rect b="b" l="l" r="r" t="t"/>
              <a:pathLst>
                <a:path extrusionOk="0" h="150067" w="228070">
                  <a:moveTo>
                    <a:pt x="40386" y="33147"/>
                  </a:moveTo>
                  <a:cubicBezTo>
                    <a:pt x="52324" y="65596"/>
                    <a:pt x="84836" y="88265"/>
                    <a:pt x="118936" y="92520"/>
                  </a:cubicBezTo>
                  <a:cubicBezTo>
                    <a:pt x="108585" y="122809"/>
                    <a:pt x="217488" y="175514"/>
                    <a:pt x="196406" y="135827"/>
                  </a:cubicBezTo>
                  <a:cubicBezTo>
                    <a:pt x="172276" y="129921"/>
                    <a:pt x="141224" y="121158"/>
                    <a:pt x="134430" y="93853"/>
                  </a:cubicBezTo>
                  <a:cubicBezTo>
                    <a:pt x="318580" y="90805"/>
                    <a:pt x="185611" y="-72073"/>
                    <a:pt x="119634" y="77216"/>
                  </a:cubicBezTo>
                  <a:cubicBezTo>
                    <a:pt x="94374" y="73831"/>
                    <a:pt x="72035" y="59130"/>
                    <a:pt x="58928" y="37275"/>
                  </a:cubicBezTo>
                  <a:cubicBezTo>
                    <a:pt x="89719" y="40299"/>
                    <a:pt x="119640" y="25928"/>
                    <a:pt x="136525" y="0"/>
                  </a:cubicBezTo>
                  <a:lnTo>
                    <a:pt x="115888" y="0"/>
                  </a:lnTo>
                  <a:cubicBezTo>
                    <a:pt x="101607" y="20159"/>
                    <a:pt x="75832" y="28614"/>
                    <a:pt x="52388" y="20828"/>
                  </a:cubicBezTo>
                  <a:cubicBezTo>
                    <a:pt x="50832" y="13990"/>
                    <a:pt x="50641" y="6913"/>
                    <a:pt x="51816" y="0"/>
                  </a:cubicBezTo>
                  <a:lnTo>
                    <a:pt x="35814" y="0"/>
                  </a:lnTo>
                  <a:cubicBezTo>
                    <a:pt x="35147" y="4824"/>
                    <a:pt x="35147" y="9717"/>
                    <a:pt x="35814" y="14542"/>
                  </a:cubicBezTo>
                  <a:cubicBezTo>
                    <a:pt x="28867" y="11098"/>
                    <a:pt x="22790" y="6127"/>
                    <a:pt x="18034" y="0"/>
                  </a:cubicBezTo>
                  <a:lnTo>
                    <a:pt x="0" y="0"/>
                  </a:lnTo>
                  <a:cubicBezTo>
                    <a:pt x="7328" y="16916"/>
                    <a:pt x="22365" y="29258"/>
                    <a:pt x="40386" y="33147"/>
                  </a:cubicBezTo>
                  <a:close/>
                  <a:moveTo>
                    <a:pt x="152083" y="50800"/>
                  </a:moveTo>
                  <a:cubicBezTo>
                    <a:pt x="243078" y="-14097"/>
                    <a:pt x="227965" y="90361"/>
                    <a:pt x="134811" y="78359"/>
                  </a:cubicBezTo>
                  <a:cubicBezTo>
                    <a:pt x="137637" y="67632"/>
                    <a:pt x="143663" y="58019"/>
                    <a:pt x="152083" y="5080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2" name="Google Shape;492;p4"/>
          <p:cNvGrpSpPr/>
          <p:nvPr/>
        </p:nvGrpSpPr>
        <p:grpSpPr>
          <a:xfrm>
            <a:off x="1054322" y="175716"/>
            <a:ext cx="8089677" cy="4501341"/>
            <a:chOff x="1054322" y="175716"/>
            <a:chExt cx="8089677" cy="4501341"/>
          </a:xfrm>
        </p:grpSpPr>
        <p:sp>
          <p:nvSpPr>
            <p:cNvPr id="493" name="Google Shape;493;p4"/>
            <p:cNvSpPr/>
            <p:nvPr/>
          </p:nvSpPr>
          <p:spPr>
            <a:xfrm>
              <a:off x="8982027" y="2671763"/>
              <a:ext cx="161972" cy="139826"/>
            </a:xfrm>
            <a:custGeom>
              <a:rect b="b" l="l" r="r" t="t"/>
              <a:pathLst>
                <a:path extrusionOk="0" h="186435" w="215963">
                  <a:moveTo>
                    <a:pt x="140526" y="186436"/>
                  </a:moveTo>
                  <a:lnTo>
                    <a:pt x="215964" y="50165"/>
                  </a:lnTo>
                  <a:lnTo>
                    <a:pt x="215964" y="2349"/>
                  </a:lnTo>
                  <a:lnTo>
                    <a:pt x="0" y="0"/>
                  </a:lnTo>
                  <a:lnTo>
                    <a:pt x="140526" y="186436"/>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4" name="Google Shape;494;p4"/>
            <p:cNvSpPr/>
            <p:nvPr/>
          </p:nvSpPr>
          <p:spPr>
            <a:xfrm>
              <a:off x="7392476" y="4507073"/>
              <a:ext cx="178173" cy="169985"/>
            </a:xfrm>
            <a:custGeom>
              <a:rect b="b" l="l" r="r" t="t"/>
              <a:pathLst>
                <a:path extrusionOk="0" h="226646" w="237564">
                  <a:moveTo>
                    <a:pt x="232310" y="174834"/>
                  </a:moveTo>
                  <a:cubicBezTo>
                    <a:pt x="255804" y="124034"/>
                    <a:pt x="195543" y="85934"/>
                    <a:pt x="149760" y="94253"/>
                  </a:cubicBezTo>
                  <a:cubicBezTo>
                    <a:pt x="128550" y="-102597"/>
                    <a:pt x="-51028" y="44659"/>
                    <a:pt x="14187" y="210330"/>
                  </a:cubicBezTo>
                  <a:cubicBezTo>
                    <a:pt x="43651" y="236810"/>
                    <a:pt x="199416" y="235096"/>
                    <a:pt x="232310" y="17483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4"/>
            <p:cNvSpPr/>
            <p:nvPr/>
          </p:nvSpPr>
          <p:spPr>
            <a:xfrm>
              <a:off x="8370474" y="496823"/>
              <a:ext cx="154695" cy="168029"/>
            </a:xfrm>
            <a:custGeom>
              <a:rect b="b" l="l" r="r" t="t"/>
              <a:pathLst>
                <a:path extrusionOk="0" h="224039" w="206260">
                  <a:moveTo>
                    <a:pt x="0" y="123889"/>
                  </a:moveTo>
                  <a:cubicBezTo>
                    <a:pt x="7176" y="159894"/>
                    <a:pt x="123254" y="245301"/>
                    <a:pt x="181102" y="219139"/>
                  </a:cubicBezTo>
                  <a:cubicBezTo>
                    <a:pt x="226823" y="194501"/>
                    <a:pt x="203454" y="132843"/>
                    <a:pt x="164783" y="113602"/>
                  </a:cubicBezTo>
                  <a:cubicBezTo>
                    <a:pt x="258636" y="-44005"/>
                    <a:pt x="43879" y="-34861"/>
                    <a:pt x="0" y="123889"/>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Google Shape;496;p4"/>
            <p:cNvSpPr/>
            <p:nvPr/>
          </p:nvSpPr>
          <p:spPr>
            <a:xfrm>
              <a:off x="1054322" y="3548014"/>
              <a:ext cx="148113" cy="179450"/>
            </a:xfrm>
            <a:custGeom>
              <a:rect b="b" l="l" r="r" t="t"/>
              <a:pathLst>
                <a:path extrusionOk="0" h="239267" w="197484">
                  <a:moveTo>
                    <a:pt x="195326" y="239268"/>
                  </a:moveTo>
                  <a:lnTo>
                    <a:pt x="197485" y="0"/>
                  </a:lnTo>
                  <a:lnTo>
                    <a:pt x="0" y="85852"/>
                  </a:lnTo>
                  <a:lnTo>
                    <a:pt x="195326" y="239268"/>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7" name="Google Shape;497;p4"/>
            <p:cNvSpPr/>
            <p:nvPr/>
          </p:nvSpPr>
          <p:spPr>
            <a:xfrm>
              <a:off x="3315131" y="175716"/>
              <a:ext cx="204349" cy="195229"/>
            </a:xfrm>
            <a:custGeom>
              <a:rect b="b" l="l" r="r" t="t"/>
              <a:pathLst>
                <a:path extrusionOk="0" h="260306" w="272465">
                  <a:moveTo>
                    <a:pt x="120074" y="185764"/>
                  </a:moveTo>
                  <a:cubicBezTo>
                    <a:pt x="132774" y="198083"/>
                    <a:pt x="160905" y="288444"/>
                    <a:pt x="179574" y="251487"/>
                  </a:cubicBezTo>
                  <a:cubicBezTo>
                    <a:pt x="183212" y="225706"/>
                    <a:pt x="186813" y="199946"/>
                    <a:pt x="190369" y="174207"/>
                  </a:cubicBezTo>
                  <a:cubicBezTo>
                    <a:pt x="293556" y="153760"/>
                    <a:pt x="302192" y="143219"/>
                    <a:pt x="200783" y="99531"/>
                  </a:cubicBezTo>
                  <a:cubicBezTo>
                    <a:pt x="225294" y="-35470"/>
                    <a:pt x="212975" y="-15340"/>
                    <a:pt x="114613" y="55081"/>
                  </a:cubicBezTo>
                  <a:cubicBezTo>
                    <a:pt x="27999" y="3837"/>
                    <a:pt x="9330" y="-1434"/>
                    <a:pt x="68893" y="95150"/>
                  </a:cubicBezTo>
                  <a:cubicBezTo>
                    <a:pt x="-40962" y="205068"/>
                    <a:pt x="-16197" y="199290"/>
                    <a:pt x="120074" y="18576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98" name="Shape 498"/>
        <p:cNvGrpSpPr/>
        <p:nvPr/>
      </p:nvGrpSpPr>
      <p:grpSpPr>
        <a:xfrm>
          <a:off x="0" y="0"/>
          <a:ext cx="0" cy="0"/>
          <a:chOff x="0" y="0"/>
          <a:chExt cx="0" cy="0"/>
        </a:xfrm>
      </p:grpSpPr>
      <p:grpSp>
        <p:nvGrpSpPr>
          <p:cNvPr id="499" name="Google Shape;499;p5"/>
          <p:cNvGrpSpPr/>
          <p:nvPr/>
        </p:nvGrpSpPr>
        <p:grpSpPr>
          <a:xfrm>
            <a:off x="0" y="0"/>
            <a:ext cx="9144000" cy="5095823"/>
            <a:chOff x="0" y="0"/>
            <a:chExt cx="9144000" cy="5095823"/>
          </a:xfrm>
        </p:grpSpPr>
        <p:sp>
          <p:nvSpPr>
            <p:cNvPr id="500" name="Google Shape;500;p5"/>
            <p:cNvSpPr/>
            <p:nvPr/>
          </p:nvSpPr>
          <p:spPr>
            <a:xfrm>
              <a:off x="5371422" y="534764"/>
              <a:ext cx="111908" cy="99802"/>
            </a:xfrm>
            <a:custGeom>
              <a:rect b="b" l="l" r="r" t="t"/>
              <a:pathLst>
                <a:path extrusionOk="0" h="133069" w="149211">
                  <a:moveTo>
                    <a:pt x="130824" y="1737"/>
                  </a:moveTo>
                  <a:cubicBezTo>
                    <a:pt x="80850" y="29467"/>
                    <a:pt x="37225" y="67313"/>
                    <a:pt x="2682" y="112862"/>
                  </a:cubicBezTo>
                  <a:cubicBezTo>
                    <a:pt x="-7605" y="126451"/>
                    <a:pt x="14302" y="141246"/>
                    <a:pt x="24589" y="127721"/>
                  </a:cubicBezTo>
                  <a:cubicBezTo>
                    <a:pt x="56339" y="85925"/>
                    <a:pt x="96408" y="51159"/>
                    <a:pt x="142255" y="25613"/>
                  </a:cubicBezTo>
                  <a:cubicBezTo>
                    <a:pt x="157113" y="17231"/>
                    <a:pt x="145747" y="-6582"/>
                    <a:pt x="130824" y="173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5"/>
            <p:cNvSpPr/>
            <p:nvPr/>
          </p:nvSpPr>
          <p:spPr>
            <a:xfrm>
              <a:off x="5760077" y="5012698"/>
              <a:ext cx="87331" cy="83125"/>
            </a:xfrm>
            <a:custGeom>
              <a:rect b="b" l="l" r="r" t="t"/>
              <a:pathLst>
                <a:path extrusionOk="0" h="110833" w="116441">
                  <a:moveTo>
                    <a:pt x="2825" y="73373"/>
                  </a:moveTo>
                  <a:cubicBezTo>
                    <a:pt x="21875" y="138778"/>
                    <a:pt x="117125" y="110711"/>
                    <a:pt x="116427" y="49180"/>
                  </a:cubicBezTo>
                  <a:cubicBezTo>
                    <a:pt x="116617" y="41433"/>
                    <a:pt x="114966" y="33749"/>
                    <a:pt x="111601" y="26764"/>
                  </a:cubicBezTo>
                  <a:cubicBezTo>
                    <a:pt x="85947" y="-29433"/>
                    <a:pt x="-18384" y="10953"/>
                    <a:pt x="2825" y="73373"/>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5"/>
            <p:cNvSpPr/>
            <p:nvPr/>
          </p:nvSpPr>
          <p:spPr>
            <a:xfrm>
              <a:off x="8745508" y="4347061"/>
              <a:ext cx="107737" cy="181048"/>
            </a:xfrm>
            <a:custGeom>
              <a:rect b="b" l="l" r="r" t="t"/>
              <a:pathLst>
                <a:path extrusionOk="0" h="241397" w="143649">
                  <a:moveTo>
                    <a:pt x="143401" y="66429"/>
                  </a:moveTo>
                  <a:cubicBezTo>
                    <a:pt x="94061" y="-10406"/>
                    <a:pt x="-236" y="-32186"/>
                    <a:pt x="112159" y="63890"/>
                  </a:cubicBezTo>
                  <a:cubicBezTo>
                    <a:pt x="-8491" y="73034"/>
                    <a:pt x="-10079" y="91322"/>
                    <a:pt x="89045" y="156218"/>
                  </a:cubicBezTo>
                  <a:cubicBezTo>
                    <a:pt x="-167813" y="188921"/>
                    <a:pt x="232809" y="305634"/>
                    <a:pt x="37356" y="194318"/>
                  </a:cubicBezTo>
                  <a:cubicBezTo>
                    <a:pt x="156609" y="166950"/>
                    <a:pt x="135209" y="159393"/>
                    <a:pt x="47770" y="96084"/>
                  </a:cubicBezTo>
                  <a:cubicBezTo>
                    <a:pt x="72408" y="81987"/>
                    <a:pt x="148544" y="102497"/>
                    <a:pt x="143401" y="6642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5"/>
            <p:cNvSpPr/>
            <p:nvPr/>
          </p:nvSpPr>
          <p:spPr>
            <a:xfrm>
              <a:off x="8470821" y="0"/>
              <a:ext cx="134674" cy="168433"/>
            </a:xfrm>
            <a:custGeom>
              <a:rect b="b" l="l" r="r" t="t"/>
              <a:pathLst>
                <a:path extrusionOk="0" h="224577" w="179565">
                  <a:moveTo>
                    <a:pt x="17335" y="35497"/>
                  </a:moveTo>
                  <a:cubicBezTo>
                    <a:pt x="9842" y="70803"/>
                    <a:pt x="26098" y="108966"/>
                    <a:pt x="53848" y="131636"/>
                  </a:cubicBezTo>
                  <a:cubicBezTo>
                    <a:pt x="27877" y="152654"/>
                    <a:pt x="94869" y="259652"/>
                    <a:pt x="98298" y="212852"/>
                  </a:cubicBezTo>
                  <a:cubicBezTo>
                    <a:pt x="80264" y="194247"/>
                    <a:pt x="57658" y="169228"/>
                    <a:pt x="66548" y="141351"/>
                  </a:cubicBezTo>
                  <a:cubicBezTo>
                    <a:pt x="231140" y="240919"/>
                    <a:pt x="203835" y="23051"/>
                    <a:pt x="62674" y="118428"/>
                  </a:cubicBezTo>
                  <a:cubicBezTo>
                    <a:pt x="42164" y="101479"/>
                    <a:pt x="30416" y="76091"/>
                    <a:pt x="30924" y="49467"/>
                  </a:cubicBezTo>
                  <a:cubicBezTo>
                    <a:pt x="66294" y="80137"/>
                    <a:pt x="146876" y="73914"/>
                    <a:pt x="145224" y="16002"/>
                  </a:cubicBezTo>
                  <a:cubicBezTo>
                    <a:pt x="144081" y="10329"/>
                    <a:pt x="141922" y="4907"/>
                    <a:pt x="138874" y="0"/>
                  </a:cubicBezTo>
                  <a:lnTo>
                    <a:pt x="115062" y="0"/>
                  </a:lnTo>
                  <a:cubicBezTo>
                    <a:pt x="164909" y="23432"/>
                    <a:pt x="78359" y="84519"/>
                    <a:pt x="33972" y="31242"/>
                  </a:cubicBezTo>
                  <a:cubicBezTo>
                    <a:pt x="38862" y="17716"/>
                    <a:pt x="48641" y="6548"/>
                    <a:pt x="61468" y="0"/>
                  </a:cubicBezTo>
                  <a:lnTo>
                    <a:pt x="34925" y="0"/>
                  </a:lnTo>
                  <a:cubicBezTo>
                    <a:pt x="30226" y="4831"/>
                    <a:pt x="26479" y="10494"/>
                    <a:pt x="23813" y="16701"/>
                  </a:cubicBezTo>
                  <a:cubicBezTo>
                    <a:pt x="20638" y="11555"/>
                    <a:pt x="18352" y="5909"/>
                    <a:pt x="17018" y="0"/>
                  </a:cubicBezTo>
                  <a:lnTo>
                    <a:pt x="0" y="0"/>
                  </a:lnTo>
                  <a:cubicBezTo>
                    <a:pt x="1333" y="13528"/>
                    <a:pt x="7493" y="26125"/>
                    <a:pt x="17335" y="35497"/>
                  </a:cubicBezTo>
                  <a:close/>
                  <a:moveTo>
                    <a:pt x="106235" y="113284"/>
                  </a:moveTo>
                  <a:cubicBezTo>
                    <a:pt x="222694" y="106426"/>
                    <a:pt x="151384" y="190373"/>
                    <a:pt x="75692" y="128080"/>
                  </a:cubicBezTo>
                  <a:cubicBezTo>
                    <a:pt x="84074" y="120192"/>
                    <a:pt x="94679" y="115034"/>
                    <a:pt x="106108" y="11328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5"/>
            <p:cNvSpPr/>
            <p:nvPr/>
          </p:nvSpPr>
          <p:spPr>
            <a:xfrm>
              <a:off x="8695942" y="1066874"/>
              <a:ext cx="202734" cy="136751"/>
            </a:xfrm>
            <a:custGeom>
              <a:rect b="b" l="l" r="r" t="t"/>
              <a:pathLst>
                <a:path extrusionOk="0" h="182335" w="270312">
                  <a:moveTo>
                    <a:pt x="101031" y="45303"/>
                  </a:moveTo>
                  <a:cubicBezTo>
                    <a:pt x="126241" y="39200"/>
                    <a:pt x="152911" y="44896"/>
                    <a:pt x="173421" y="60797"/>
                  </a:cubicBezTo>
                  <a:cubicBezTo>
                    <a:pt x="128971" y="70639"/>
                    <a:pt x="86680" y="137378"/>
                    <a:pt x="132845" y="170017"/>
                  </a:cubicBezTo>
                  <a:cubicBezTo>
                    <a:pt x="185105" y="194337"/>
                    <a:pt x="229238" y="117121"/>
                    <a:pt x="203457" y="73941"/>
                  </a:cubicBezTo>
                  <a:cubicBezTo>
                    <a:pt x="250130" y="77688"/>
                    <a:pt x="274196" y="141315"/>
                    <a:pt x="235207" y="171414"/>
                  </a:cubicBezTo>
                  <a:cubicBezTo>
                    <a:pt x="232222" y="174449"/>
                    <a:pt x="232222" y="179301"/>
                    <a:pt x="235207" y="182336"/>
                  </a:cubicBezTo>
                  <a:cubicBezTo>
                    <a:pt x="304549" y="166969"/>
                    <a:pt x="261052" y="45811"/>
                    <a:pt x="192281" y="57876"/>
                  </a:cubicBezTo>
                  <a:cubicBezTo>
                    <a:pt x="168977" y="31460"/>
                    <a:pt x="129606" y="21935"/>
                    <a:pt x="95761" y="30444"/>
                  </a:cubicBezTo>
                  <a:cubicBezTo>
                    <a:pt x="94364" y="-2068"/>
                    <a:pt x="-28508" y="-11974"/>
                    <a:pt x="6162" y="17744"/>
                  </a:cubicBezTo>
                  <a:cubicBezTo>
                    <a:pt x="31562" y="14442"/>
                    <a:pt x="64011" y="11394"/>
                    <a:pt x="80521" y="34762"/>
                  </a:cubicBezTo>
                  <a:cubicBezTo>
                    <a:pt x="-93152" y="105818"/>
                    <a:pt x="93411" y="211419"/>
                    <a:pt x="101031" y="45303"/>
                  </a:cubicBezTo>
                  <a:close/>
                  <a:moveTo>
                    <a:pt x="186503" y="136044"/>
                  </a:moveTo>
                  <a:cubicBezTo>
                    <a:pt x="116144" y="213006"/>
                    <a:pt x="108397" y="78259"/>
                    <a:pt x="185741" y="74005"/>
                  </a:cubicBezTo>
                  <a:cubicBezTo>
                    <a:pt x="198186" y="92737"/>
                    <a:pt x="198504" y="117013"/>
                    <a:pt x="186503" y="136044"/>
                  </a:cubicBezTo>
                  <a:close/>
                  <a:moveTo>
                    <a:pt x="86109" y="49557"/>
                  </a:moveTo>
                  <a:cubicBezTo>
                    <a:pt x="87379" y="60790"/>
                    <a:pt x="85156" y="72132"/>
                    <a:pt x="79759" y="82069"/>
                  </a:cubicBezTo>
                  <a:cubicBezTo>
                    <a:pt x="17402" y="177319"/>
                    <a:pt x="-6855" y="72544"/>
                    <a:pt x="86109" y="4955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5"/>
            <p:cNvSpPr/>
            <p:nvPr/>
          </p:nvSpPr>
          <p:spPr>
            <a:xfrm>
              <a:off x="7373776" y="372811"/>
              <a:ext cx="79637" cy="83585"/>
            </a:xfrm>
            <a:custGeom>
              <a:rect b="b" l="l" r="r" t="t"/>
              <a:pathLst>
                <a:path extrusionOk="0" h="111447" w="106183">
                  <a:moveTo>
                    <a:pt x="35627" y="2790"/>
                  </a:moveTo>
                  <a:cubicBezTo>
                    <a:pt x="-26857" y="21078"/>
                    <a:pt x="385" y="112518"/>
                    <a:pt x="59313" y="111438"/>
                  </a:cubicBezTo>
                  <a:cubicBezTo>
                    <a:pt x="66743" y="111546"/>
                    <a:pt x="74108" y="109915"/>
                    <a:pt x="80776" y="106676"/>
                  </a:cubicBezTo>
                  <a:cubicBezTo>
                    <a:pt x="134433" y="81974"/>
                    <a:pt x="95318" y="-17848"/>
                    <a:pt x="35627" y="279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5"/>
            <p:cNvSpPr/>
            <p:nvPr/>
          </p:nvSpPr>
          <p:spPr>
            <a:xfrm>
              <a:off x="7052108" y="785346"/>
              <a:ext cx="167533" cy="88518"/>
            </a:xfrm>
            <a:custGeom>
              <a:rect b="b" l="l" r="r" t="t"/>
              <a:pathLst>
                <a:path extrusionOk="0" h="118024" w="223377">
                  <a:moveTo>
                    <a:pt x="185308" y="109969"/>
                  </a:moveTo>
                  <a:cubicBezTo>
                    <a:pt x="241569" y="39801"/>
                    <a:pt x="232425" y="-55131"/>
                    <a:pt x="177879" y="79933"/>
                  </a:cubicBezTo>
                  <a:cubicBezTo>
                    <a:pt x="131523" y="-29985"/>
                    <a:pt x="113934" y="-25604"/>
                    <a:pt x="84407" y="87299"/>
                  </a:cubicBezTo>
                  <a:cubicBezTo>
                    <a:pt x="-26655" y="-142317"/>
                    <a:pt x="-10145" y="268465"/>
                    <a:pt x="32336" y="51104"/>
                  </a:cubicBezTo>
                  <a:cubicBezTo>
                    <a:pt x="95265" y="153847"/>
                    <a:pt x="95836" y="131559"/>
                    <a:pt x="127586" y="30022"/>
                  </a:cubicBezTo>
                  <a:cubicBezTo>
                    <a:pt x="148478" y="48501"/>
                    <a:pt x="153241" y="126034"/>
                    <a:pt x="185308" y="1099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5"/>
            <p:cNvSpPr/>
            <p:nvPr/>
          </p:nvSpPr>
          <p:spPr>
            <a:xfrm>
              <a:off x="6934174" y="4171673"/>
              <a:ext cx="99897" cy="85674"/>
            </a:xfrm>
            <a:custGeom>
              <a:rect b="b" l="l" r="r" t="t"/>
              <a:pathLst>
                <a:path extrusionOk="0" h="114232" w="133196">
                  <a:moveTo>
                    <a:pt x="33053" y="99492"/>
                  </a:moveTo>
                  <a:cubicBezTo>
                    <a:pt x="91283" y="148324"/>
                    <a:pt x="160752" y="64948"/>
                    <a:pt x="121953" y="7735"/>
                  </a:cubicBezTo>
                  <a:cubicBezTo>
                    <a:pt x="110269" y="-10934"/>
                    <a:pt x="81377" y="7735"/>
                    <a:pt x="93252" y="26340"/>
                  </a:cubicBezTo>
                  <a:cubicBezTo>
                    <a:pt x="116746" y="94285"/>
                    <a:pt x="40546" y="95428"/>
                    <a:pt x="33434" y="30976"/>
                  </a:cubicBezTo>
                  <a:cubicBezTo>
                    <a:pt x="27084" y="10021"/>
                    <a:pt x="-5682" y="20244"/>
                    <a:pt x="859" y="41263"/>
                  </a:cubicBezTo>
                  <a:cubicBezTo>
                    <a:pt x="7399" y="62281"/>
                    <a:pt x="15464" y="84760"/>
                    <a:pt x="33053" y="9949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5"/>
            <p:cNvSpPr/>
            <p:nvPr/>
          </p:nvSpPr>
          <p:spPr>
            <a:xfrm>
              <a:off x="8302226" y="2889337"/>
              <a:ext cx="170065" cy="169051"/>
            </a:xfrm>
            <a:custGeom>
              <a:rect b="b" l="l" r="r" t="t"/>
              <a:pathLst>
                <a:path extrusionOk="0" h="225401" w="226754">
                  <a:moveTo>
                    <a:pt x="213871" y="203994"/>
                  </a:moveTo>
                  <a:cubicBezTo>
                    <a:pt x="249747" y="162910"/>
                    <a:pt x="203964" y="110966"/>
                    <a:pt x="158879" y="106331"/>
                  </a:cubicBezTo>
                  <a:cubicBezTo>
                    <a:pt x="192915" y="-82963"/>
                    <a:pt x="-14667" y="5303"/>
                    <a:pt x="828" y="177451"/>
                  </a:cubicBezTo>
                  <a:cubicBezTo>
                    <a:pt x="21147" y="210217"/>
                    <a:pt x="166753" y="251238"/>
                    <a:pt x="213871" y="20399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5"/>
            <p:cNvSpPr/>
            <p:nvPr/>
          </p:nvSpPr>
          <p:spPr>
            <a:xfrm>
              <a:off x="8310414" y="1937308"/>
              <a:ext cx="80999" cy="88124"/>
            </a:xfrm>
            <a:custGeom>
              <a:rect b="b" l="l" r="r" t="t"/>
              <a:pathLst>
                <a:path extrusionOk="0" h="117499" w="107998">
                  <a:moveTo>
                    <a:pt x="46869" y="547"/>
                  </a:moveTo>
                  <a:cubicBezTo>
                    <a:pt x="-20758" y="6897"/>
                    <a:pt x="-11043" y="105830"/>
                    <a:pt x="49410" y="116434"/>
                  </a:cubicBezTo>
                  <a:cubicBezTo>
                    <a:pt x="56966" y="118028"/>
                    <a:pt x="64840" y="117831"/>
                    <a:pt x="72333" y="115863"/>
                  </a:cubicBezTo>
                  <a:cubicBezTo>
                    <a:pt x="132150" y="101258"/>
                    <a:pt x="112020" y="-8661"/>
                    <a:pt x="46869" y="54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5"/>
            <p:cNvSpPr/>
            <p:nvPr/>
          </p:nvSpPr>
          <p:spPr>
            <a:xfrm>
              <a:off x="1091115" y="4122332"/>
              <a:ext cx="160593" cy="113853"/>
            </a:xfrm>
            <a:custGeom>
              <a:rect b="b" l="l" r="r" t="t"/>
              <a:pathLst>
                <a:path extrusionOk="0" h="151804" w="214124">
                  <a:moveTo>
                    <a:pt x="33620" y="74665"/>
                  </a:moveTo>
                  <a:cubicBezTo>
                    <a:pt x="104359" y="173344"/>
                    <a:pt x="120805" y="165089"/>
                    <a:pt x="124742" y="46344"/>
                  </a:cubicBezTo>
                  <a:cubicBezTo>
                    <a:pt x="286604" y="249544"/>
                    <a:pt x="177828" y="-154697"/>
                    <a:pt x="184559" y="70601"/>
                  </a:cubicBezTo>
                  <a:cubicBezTo>
                    <a:pt x="99025" y="-17283"/>
                    <a:pt x="103724" y="4942"/>
                    <a:pt x="95024" y="112828"/>
                  </a:cubicBezTo>
                  <a:cubicBezTo>
                    <a:pt x="69624" y="99240"/>
                    <a:pt x="47717" y="23357"/>
                    <a:pt x="19459" y="46534"/>
                  </a:cubicBezTo>
                  <a:cubicBezTo>
                    <a:pt x="-20609" y="128894"/>
                    <a:pt x="9871" y="220969"/>
                    <a:pt x="33620" y="7466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5"/>
            <p:cNvSpPr/>
            <p:nvPr/>
          </p:nvSpPr>
          <p:spPr>
            <a:xfrm>
              <a:off x="1090976" y="49549"/>
              <a:ext cx="83275" cy="83655"/>
            </a:xfrm>
            <a:custGeom>
              <a:rect b="b" l="l" r="r" t="t"/>
              <a:pathLst>
                <a:path extrusionOk="0" h="111540" w="111033">
                  <a:moveTo>
                    <a:pt x="109179" y="36424"/>
                  </a:moveTo>
                  <a:cubicBezTo>
                    <a:pt x="107483" y="29105"/>
                    <a:pt x="104118" y="22279"/>
                    <a:pt x="99336" y="16485"/>
                  </a:cubicBezTo>
                  <a:cubicBezTo>
                    <a:pt x="62062" y="-30442"/>
                    <a:pt x="-26838" y="32296"/>
                    <a:pt x="7896" y="86335"/>
                  </a:cubicBezTo>
                  <a:cubicBezTo>
                    <a:pt x="41043" y="143104"/>
                    <a:pt x="124482" y="94145"/>
                    <a:pt x="109179" y="3642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5"/>
            <p:cNvSpPr/>
            <p:nvPr/>
          </p:nvSpPr>
          <p:spPr>
            <a:xfrm>
              <a:off x="1423713" y="344473"/>
              <a:ext cx="103831" cy="109413"/>
            </a:xfrm>
            <a:custGeom>
              <a:rect b="b" l="l" r="r" t="t"/>
              <a:pathLst>
                <a:path extrusionOk="0" h="145884" w="138441">
                  <a:moveTo>
                    <a:pt x="112951" y="139381"/>
                  </a:moveTo>
                  <a:cubicBezTo>
                    <a:pt x="121841" y="153922"/>
                    <a:pt x="145399" y="141603"/>
                    <a:pt x="136446" y="126681"/>
                  </a:cubicBezTo>
                  <a:cubicBezTo>
                    <a:pt x="106651" y="77578"/>
                    <a:pt x="66919" y="35249"/>
                    <a:pt x="19796" y="2411"/>
                  </a:cubicBezTo>
                  <a:cubicBezTo>
                    <a:pt x="5763" y="-7368"/>
                    <a:pt x="-8207" y="15111"/>
                    <a:pt x="5826" y="25017"/>
                  </a:cubicBezTo>
                  <a:cubicBezTo>
                    <a:pt x="49057" y="55325"/>
                    <a:pt x="85531" y="94266"/>
                    <a:pt x="112951" y="13938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5"/>
            <p:cNvSpPr/>
            <p:nvPr/>
          </p:nvSpPr>
          <p:spPr>
            <a:xfrm>
              <a:off x="1428703" y="4685170"/>
              <a:ext cx="89831" cy="81903"/>
            </a:xfrm>
            <a:custGeom>
              <a:rect b="b" l="l" r="r" t="t"/>
              <a:pathLst>
                <a:path extrusionOk="0" h="109204" w="119774">
                  <a:moveTo>
                    <a:pt x="9969" y="23414"/>
                  </a:moveTo>
                  <a:cubicBezTo>
                    <a:pt x="-28576" y="79548"/>
                    <a:pt x="53847" y="135555"/>
                    <a:pt x="100773" y="95804"/>
                  </a:cubicBezTo>
                  <a:cubicBezTo>
                    <a:pt x="106882" y="91016"/>
                    <a:pt x="111772" y="84863"/>
                    <a:pt x="115061" y="77834"/>
                  </a:cubicBezTo>
                  <a:cubicBezTo>
                    <a:pt x="142239" y="22461"/>
                    <a:pt x="44513" y="-32593"/>
                    <a:pt x="9969" y="2341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5"/>
            <p:cNvSpPr/>
            <p:nvPr/>
          </p:nvSpPr>
          <p:spPr>
            <a:xfrm>
              <a:off x="0" y="3473776"/>
              <a:ext cx="58069" cy="81891"/>
            </a:xfrm>
            <a:custGeom>
              <a:rect b="b" l="l" r="r" t="t"/>
              <a:pathLst>
                <a:path extrusionOk="0" h="109188" w="77425">
                  <a:moveTo>
                    <a:pt x="77089" y="43295"/>
                  </a:moveTo>
                  <a:cubicBezTo>
                    <a:pt x="76511" y="35783"/>
                    <a:pt x="74207" y="28500"/>
                    <a:pt x="70358" y="22022"/>
                  </a:cubicBezTo>
                  <a:cubicBezTo>
                    <a:pt x="55626" y="-3378"/>
                    <a:pt x="24638" y="-4774"/>
                    <a:pt x="0" y="7545"/>
                  </a:cubicBezTo>
                  <a:lnTo>
                    <a:pt x="0" y="107113"/>
                  </a:lnTo>
                  <a:cubicBezTo>
                    <a:pt x="35052" y="117653"/>
                    <a:pt x="81852" y="86792"/>
                    <a:pt x="77089" y="4329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5"/>
            <p:cNvSpPr/>
            <p:nvPr/>
          </p:nvSpPr>
          <p:spPr>
            <a:xfrm>
              <a:off x="79460" y="422032"/>
              <a:ext cx="90037" cy="103922"/>
            </a:xfrm>
            <a:custGeom>
              <a:rect b="b" l="l" r="r" t="t"/>
              <a:pathLst>
                <a:path extrusionOk="0" h="138563" w="120049">
                  <a:moveTo>
                    <a:pt x="35276" y="104040"/>
                  </a:moveTo>
                  <a:cubicBezTo>
                    <a:pt x="13750" y="111660"/>
                    <a:pt x="25688" y="145061"/>
                    <a:pt x="47214" y="137441"/>
                  </a:cubicBezTo>
                  <a:cubicBezTo>
                    <a:pt x="68741" y="129821"/>
                    <a:pt x="91664" y="120741"/>
                    <a:pt x="106269" y="101945"/>
                  </a:cubicBezTo>
                  <a:cubicBezTo>
                    <a:pt x="154402" y="39461"/>
                    <a:pt x="65502" y="-29310"/>
                    <a:pt x="7590" y="13108"/>
                  </a:cubicBezTo>
                  <a:cubicBezTo>
                    <a:pt x="-11460" y="25808"/>
                    <a:pt x="9114" y="55145"/>
                    <a:pt x="27974" y="42064"/>
                  </a:cubicBezTo>
                  <a:cubicBezTo>
                    <a:pt x="97570" y="15140"/>
                    <a:pt x="101761" y="94007"/>
                    <a:pt x="35276" y="10404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5"/>
            <p:cNvSpPr/>
            <p:nvPr/>
          </p:nvSpPr>
          <p:spPr>
            <a:xfrm>
              <a:off x="577078" y="4734459"/>
              <a:ext cx="145392" cy="145045"/>
            </a:xfrm>
            <a:custGeom>
              <a:rect b="b" l="l" r="r" t="t"/>
              <a:pathLst>
                <a:path extrusionOk="0" h="193393" w="193856">
                  <a:moveTo>
                    <a:pt x="191318" y="101586"/>
                  </a:moveTo>
                  <a:cubicBezTo>
                    <a:pt x="205923" y="13702"/>
                    <a:pt x="151948" y="-63832"/>
                    <a:pt x="170363" y="79297"/>
                  </a:cubicBezTo>
                  <a:cubicBezTo>
                    <a:pt x="76954" y="6780"/>
                    <a:pt x="63873" y="19099"/>
                    <a:pt x="93147" y="130986"/>
                  </a:cubicBezTo>
                  <a:cubicBezTo>
                    <a:pt x="-114181" y="-13540"/>
                    <a:pt x="99497" y="333361"/>
                    <a:pt x="30599" y="124636"/>
                  </a:cubicBezTo>
                  <a:cubicBezTo>
                    <a:pt x="134803" y="182929"/>
                    <a:pt x="124262" y="163498"/>
                    <a:pt x="102481" y="60374"/>
                  </a:cubicBezTo>
                  <a:cubicBezTo>
                    <a:pt x="129723" y="66407"/>
                    <a:pt x="171442" y="131113"/>
                    <a:pt x="191318" y="10158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5"/>
            <p:cNvSpPr/>
            <p:nvPr/>
          </p:nvSpPr>
          <p:spPr>
            <a:xfrm>
              <a:off x="716715" y="1283924"/>
              <a:ext cx="95963" cy="103120"/>
            </a:xfrm>
            <a:custGeom>
              <a:rect b="b" l="l" r="r" t="t"/>
              <a:pathLst>
                <a:path extrusionOk="0" h="137493" w="127950">
                  <a:moveTo>
                    <a:pt x="96257" y="89278"/>
                  </a:moveTo>
                  <a:cubicBezTo>
                    <a:pt x="36758" y="133728"/>
                    <a:pt x="11675" y="59116"/>
                    <a:pt x="72826" y="32128"/>
                  </a:cubicBezTo>
                  <a:cubicBezTo>
                    <a:pt x="91431" y="19111"/>
                    <a:pt x="71111" y="-9718"/>
                    <a:pt x="52506" y="3299"/>
                  </a:cubicBezTo>
                  <a:cubicBezTo>
                    <a:pt x="33900" y="16317"/>
                    <a:pt x="14406" y="31176"/>
                    <a:pt x="5262" y="53083"/>
                  </a:cubicBezTo>
                  <a:cubicBezTo>
                    <a:pt x="-24456" y="125473"/>
                    <a:pt x="79430" y="167701"/>
                    <a:pt x="123880" y="111630"/>
                  </a:cubicBezTo>
                  <a:cubicBezTo>
                    <a:pt x="138231" y="94295"/>
                    <a:pt x="111180" y="71689"/>
                    <a:pt x="96257" y="8927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5"/>
            <p:cNvSpPr/>
            <p:nvPr/>
          </p:nvSpPr>
          <p:spPr>
            <a:xfrm>
              <a:off x="9084264" y="4311961"/>
              <a:ext cx="59735" cy="81913"/>
            </a:xfrm>
            <a:custGeom>
              <a:rect b="b" l="l" r="r" t="t"/>
              <a:pathLst>
                <a:path extrusionOk="0" h="109217" w="79647">
                  <a:moveTo>
                    <a:pt x="79648" y="1850"/>
                  </a:moveTo>
                  <a:cubicBezTo>
                    <a:pt x="40278" y="-9199"/>
                    <a:pt x="-16364" y="30933"/>
                    <a:pt x="4464" y="77161"/>
                  </a:cubicBezTo>
                  <a:cubicBezTo>
                    <a:pt x="18243" y="112150"/>
                    <a:pt x="53168" y="115642"/>
                    <a:pt x="79648" y="10129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5"/>
            <p:cNvSpPr/>
            <p:nvPr/>
          </p:nvSpPr>
          <p:spPr>
            <a:xfrm>
              <a:off x="477812" y="1842413"/>
              <a:ext cx="84107" cy="86504"/>
            </a:xfrm>
            <a:custGeom>
              <a:rect b="b" l="l" r="r" t="t"/>
              <a:pathLst>
                <a:path extrusionOk="0" h="115339" w="112143">
                  <a:moveTo>
                    <a:pt x="79641" y="110627"/>
                  </a:moveTo>
                  <a:cubicBezTo>
                    <a:pt x="142570" y="85227"/>
                    <a:pt x="105041" y="-6721"/>
                    <a:pt x="44081" y="391"/>
                  </a:cubicBezTo>
                  <a:cubicBezTo>
                    <a:pt x="36385" y="1032"/>
                    <a:pt x="28949" y="3471"/>
                    <a:pt x="22364" y="7503"/>
                  </a:cubicBezTo>
                  <a:cubicBezTo>
                    <a:pt x="-30785" y="38554"/>
                    <a:pt x="19888" y="137995"/>
                    <a:pt x="79641" y="11062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5"/>
            <p:cNvSpPr/>
            <p:nvPr/>
          </p:nvSpPr>
          <p:spPr>
            <a:xfrm>
              <a:off x="521827" y="2748724"/>
              <a:ext cx="150923" cy="181547"/>
            </a:xfrm>
            <a:custGeom>
              <a:rect b="b" l="l" r="r" t="t"/>
              <a:pathLst>
                <a:path extrusionOk="0" h="242062" w="201231">
                  <a:moveTo>
                    <a:pt x="5969" y="0"/>
                  </a:moveTo>
                  <a:lnTo>
                    <a:pt x="0" y="242062"/>
                  </a:lnTo>
                  <a:lnTo>
                    <a:pt x="201231" y="158242"/>
                  </a:lnTo>
                  <a:lnTo>
                    <a:pt x="5969" y="0"/>
                  </a:ln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5"/>
            <p:cNvSpPr/>
            <p:nvPr/>
          </p:nvSpPr>
          <p:spPr>
            <a:xfrm>
              <a:off x="3889613" y="4922224"/>
              <a:ext cx="95161" cy="79130"/>
            </a:xfrm>
            <a:custGeom>
              <a:rect b="b" l="l" r="r" t="t"/>
              <a:pathLst>
                <a:path extrusionOk="0" h="105507" w="126882">
                  <a:moveTo>
                    <a:pt x="123274" y="15634"/>
                  </a:moveTo>
                  <a:cubicBezTo>
                    <a:pt x="116924" y="-5003"/>
                    <a:pt x="84793" y="5347"/>
                    <a:pt x="91524" y="26048"/>
                  </a:cubicBezTo>
                  <a:cubicBezTo>
                    <a:pt x="96731" y="96533"/>
                    <a:pt x="24023" y="78499"/>
                    <a:pt x="33548" y="15443"/>
                  </a:cubicBezTo>
                  <a:cubicBezTo>
                    <a:pt x="32595" y="-6147"/>
                    <a:pt x="-932" y="-4622"/>
                    <a:pt x="20" y="17031"/>
                  </a:cubicBezTo>
                  <a:cubicBezTo>
                    <a:pt x="973" y="38685"/>
                    <a:pt x="2751" y="61989"/>
                    <a:pt x="15705" y="80531"/>
                  </a:cubicBezTo>
                  <a:cubicBezTo>
                    <a:pt x="58567" y="141428"/>
                    <a:pt x="145626" y="79705"/>
                    <a:pt x="123274" y="1563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5"/>
            <p:cNvSpPr/>
            <p:nvPr/>
          </p:nvSpPr>
          <p:spPr>
            <a:xfrm>
              <a:off x="4513526" y="361789"/>
              <a:ext cx="83433" cy="75263"/>
            </a:xfrm>
            <a:custGeom>
              <a:rect b="b" l="l" r="r" t="t"/>
              <a:pathLst>
                <a:path extrusionOk="0" h="100351" w="111244">
                  <a:moveTo>
                    <a:pt x="108254" y="62762"/>
                  </a:moveTo>
                  <a:cubicBezTo>
                    <a:pt x="110813" y="55939"/>
                    <a:pt x="111753" y="48611"/>
                    <a:pt x="110984" y="41363"/>
                  </a:cubicBezTo>
                  <a:cubicBezTo>
                    <a:pt x="106031" y="-16359"/>
                    <a:pt x="939" y="-13374"/>
                    <a:pt x="113" y="48475"/>
                  </a:cubicBezTo>
                  <a:cubicBezTo>
                    <a:pt x="-3697" y="112292"/>
                    <a:pt x="89712" y="117436"/>
                    <a:pt x="108254" y="6276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5"/>
            <p:cNvSpPr/>
            <p:nvPr/>
          </p:nvSpPr>
          <p:spPr>
            <a:xfrm>
              <a:off x="3060746" y="4476957"/>
              <a:ext cx="77665" cy="83746"/>
            </a:xfrm>
            <a:custGeom>
              <a:rect b="b" l="l" r="r" t="t"/>
              <a:pathLst>
                <a:path extrusionOk="0" h="111661" w="103554">
                  <a:moveTo>
                    <a:pt x="50316" y="111102"/>
                  </a:moveTo>
                  <a:cubicBezTo>
                    <a:pt x="57587" y="112220"/>
                    <a:pt x="65016" y="111661"/>
                    <a:pt x="72033" y="109451"/>
                  </a:cubicBezTo>
                  <a:cubicBezTo>
                    <a:pt x="128230" y="92560"/>
                    <a:pt x="103783" y="-11199"/>
                    <a:pt x="41997" y="993"/>
                  </a:cubicBezTo>
                  <a:cubicBezTo>
                    <a:pt x="-22010" y="10391"/>
                    <a:pt x="-7723" y="104117"/>
                    <a:pt x="50316" y="11110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4" name="Google Shape;524;p5"/>
          <p:cNvGrpSpPr/>
          <p:nvPr/>
        </p:nvGrpSpPr>
        <p:grpSpPr>
          <a:xfrm>
            <a:off x="0" y="0"/>
            <a:ext cx="9143999" cy="5143499"/>
            <a:chOff x="0" y="0"/>
            <a:chExt cx="9143999" cy="5143499"/>
          </a:xfrm>
        </p:grpSpPr>
        <p:sp>
          <p:nvSpPr>
            <p:cNvPr id="525" name="Google Shape;525;p5"/>
            <p:cNvSpPr/>
            <p:nvPr/>
          </p:nvSpPr>
          <p:spPr>
            <a:xfrm>
              <a:off x="4993969" y="117973"/>
              <a:ext cx="167963" cy="85917"/>
            </a:xfrm>
            <a:custGeom>
              <a:rect b="b" l="l" r="r" t="t"/>
              <a:pathLst>
                <a:path extrusionOk="0" h="114556" w="223951">
                  <a:moveTo>
                    <a:pt x="51293" y="30980"/>
                  </a:moveTo>
                  <a:cubicBezTo>
                    <a:pt x="82281" y="142677"/>
                    <a:pt x="99806" y="140645"/>
                    <a:pt x="142224" y="35489"/>
                  </a:cubicBezTo>
                  <a:cubicBezTo>
                    <a:pt x="220647" y="270439"/>
                    <a:pt x="255762" y="-127198"/>
                    <a:pt x="187880" y="76891"/>
                  </a:cubicBezTo>
                  <a:cubicBezTo>
                    <a:pt x="140065" y="-29916"/>
                    <a:pt x="137080" y="-8453"/>
                    <a:pt x="93774" y="85336"/>
                  </a:cubicBezTo>
                  <a:cubicBezTo>
                    <a:pt x="75676" y="64953"/>
                    <a:pt x="81074" y="-10358"/>
                    <a:pt x="47863" y="1199"/>
                  </a:cubicBezTo>
                  <a:cubicBezTo>
                    <a:pt x="-15065" y="61778"/>
                    <a:pt x="-17986" y="154361"/>
                    <a:pt x="51293" y="3098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5"/>
            <p:cNvSpPr/>
            <p:nvPr/>
          </p:nvSpPr>
          <p:spPr>
            <a:xfrm>
              <a:off x="5479529" y="4258232"/>
              <a:ext cx="173810" cy="93871"/>
            </a:xfrm>
            <a:custGeom>
              <a:rect b="b" l="l" r="r" t="t"/>
              <a:pathLst>
                <a:path extrusionOk="0" h="125161" w="231747">
                  <a:moveTo>
                    <a:pt x="56531" y="31006"/>
                  </a:moveTo>
                  <a:cubicBezTo>
                    <a:pt x="78883" y="146894"/>
                    <a:pt x="96791" y="146259"/>
                    <a:pt x="148479" y="43072"/>
                  </a:cubicBezTo>
                  <a:cubicBezTo>
                    <a:pt x="208868" y="287928"/>
                    <a:pt x="277004" y="-112821"/>
                    <a:pt x="191405" y="88728"/>
                  </a:cubicBezTo>
                  <a:cubicBezTo>
                    <a:pt x="151591" y="-23540"/>
                    <a:pt x="146955" y="-2014"/>
                    <a:pt x="95203" y="89680"/>
                  </a:cubicBezTo>
                  <a:cubicBezTo>
                    <a:pt x="78503" y="67455"/>
                    <a:pt x="89805" y="-8490"/>
                    <a:pt x="55452" y="780"/>
                  </a:cubicBezTo>
                  <a:cubicBezTo>
                    <a:pt x="-13319" y="56915"/>
                    <a:pt x="-23859" y="150577"/>
                    <a:pt x="56531" y="3100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5"/>
            <p:cNvSpPr/>
            <p:nvPr/>
          </p:nvSpPr>
          <p:spPr>
            <a:xfrm>
              <a:off x="7836960" y="4362626"/>
              <a:ext cx="124746" cy="71164"/>
            </a:xfrm>
            <a:custGeom>
              <a:rect b="b" l="l" r="r" t="t"/>
              <a:pathLst>
                <a:path extrusionOk="0" h="94885" w="166328">
                  <a:moveTo>
                    <a:pt x="144869" y="2876"/>
                  </a:moveTo>
                  <a:cubicBezTo>
                    <a:pt x="104927" y="34061"/>
                    <a:pt x="58953" y="56610"/>
                    <a:pt x="9804" y="69106"/>
                  </a:cubicBezTo>
                  <a:cubicBezTo>
                    <a:pt x="-6071" y="73107"/>
                    <a:pt x="-1372" y="98253"/>
                    <a:pt x="14630" y="94506"/>
                  </a:cubicBezTo>
                  <a:cubicBezTo>
                    <a:pt x="68097" y="80841"/>
                    <a:pt x="118135" y="56190"/>
                    <a:pt x="161569" y="22117"/>
                  </a:cubicBezTo>
                  <a:cubicBezTo>
                    <a:pt x="174713" y="11956"/>
                    <a:pt x="157823" y="-7284"/>
                    <a:pt x="144869" y="287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5"/>
            <p:cNvSpPr/>
            <p:nvPr/>
          </p:nvSpPr>
          <p:spPr>
            <a:xfrm>
              <a:off x="8196538" y="3523820"/>
              <a:ext cx="171662" cy="89628"/>
            </a:xfrm>
            <a:custGeom>
              <a:rect b="b" l="l" r="r" t="t"/>
              <a:pathLst>
                <a:path extrusionOk="0" h="119504" w="228883">
                  <a:moveTo>
                    <a:pt x="181241" y="82488"/>
                  </a:moveTo>
                  <a:cubicBezTo>
                    <a:pt x="135965" y="-30479"/>
                    <a:pt x="117741" y="-26351"/>
                    <a:pt x="85991" y="88330"/>
                  </a:cubicBezTo>
                  <a:cubicBezTo>
                    <a:pt x="-23102" y="-147890"/>
                    <a:pt x="-13704" y="271337"/>
                    <a:pt x="33540" y="50230"/>
                  </a:cubicBezTo>
                  <a:cubicBezTo>
                    <a:pt x="95834" y="156211"/>
                    <a:pt x="96596" y="133415"/>
                    <a:pt x="130822" y="30481"/>
                  </a:cubicBezTo>
                  <a:cubicBezTo>
                    <a:pt x="152031" y="49531"/>
                    <a:pt x="155460" y="128906"/>
                    <a:pt x="188480" y="113031"/>
                  </a:cubicBezTo>
                  <a:cubicBezTo>
                    <a:pt x="247281" y="42673"/>
                    <a:pt x="239344" y="-54291"/>
                    <a:pt x="181241" y="8248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5"/>
            <p:cNvSpPr/>
            <p:nvPr/>
          </p:nvSpPr>
          <p:spPr>
            <a:xfrm>
              <a:off x="8215883" y="4189000"/>
              <a:ext cx="136160" cy="174926"/>
            </a:xfrm>
            <a:custGeom>
              <a:rect b="b" l="l" r="r" t="t"/>
              <a:pathLst>
                <a:path extrusionOk="0" h="233235" w="181546">
                  <a:moveTo>
                    <a:pt x="181546" y="233235"/>
                  </a:moveTo>
                  <a:lnTo>
                    <a:pt x="172910" y="0"/>
                  </a:lnTo>
                  <a:lnTo>
                    <a:pt x="0" y="143764"/>
                  </a:lnTo>
                  <a:lnTo>
                    <a:pt x="181546" y="233235"/>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5"/>
            <p:cNvSpPr/>
            <p:nvPr/>
          </p:nvSpPr>
          <p:spPr>
            <a:xfrm>
              <a:off x="7666971" y="1036875"/>
              <a:ext cx="198988" cy="207495"/>
            </a:xfrm>
            <a:custGeom>
              <a:rect b="b" l="l" r="r" t="t"/>
              <a:pathLst>
                <a:path extrusionOk="0" h="276660" w="265317">
                  <a:moveTo>
                    <a:pt x="181911" y="175282"/>
                  </a:moveTo>
                  <a:cubicBezTo>
                    <a:pt x="282241" y="158200"/>
                    <a:pt x="300084" y="149882"/>
                    <a:pt x="191055" y="114512"/>
                  </a:cubicBezTo>
                  <a:cubicBezTo>
                    <a:pt x="203755" y="-42269"/>
                    <a:pt x="188642" y="-21632"/>
                    <a:pt x="92185" y="77936"/>
                  </a:cubicBezTo>
                  <a:cubicBezTo>
                    <a:pt x="74405" y="76666"/>
                    <a:pt x="-6430" y="25422"/>
                    <a:pt x="3285" y="66125"/>
                  </a:cubicBezTo>
                  <a:cubicBezTo>
                    <a:pt x="17382" y="88350"/>
                    <a:pt x="31416" y="110575"/>
                    <a:pt x="45449" y="132800"/>
                  </a:cubicBezTo>
                  <a:cubicBezTo>
                    <a:pt x="-20845" y="216049"/>
                    <a:pt x="-20591" y="229828"/>
                    <a:pt x="86216" y="197253"/>
                  </a:cubicBezTo>
                  <a:cubicBezTo>
                    <a:pt x="155622" y="317522"/>
                    <a:pt x="152003" y="293900"/>
                    <a:pt x="181911" y="1752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5"/>
            <p:cNvSpPr/>
            <p:nvPr/>
          </p:nvSpPr>
          <p:spPr>
            <a:xfrm>
              <a:off x="8796581" y="3366409"/>
              <a:ext cx="129025" cy="216359"/>
            </a:xfrm>
            <a:custGeom>
              <a:rect b="b" l="l" r="r" t="t"/>
              <a:pathLst>
                <a:path extrusionOk="0" h="288479" w="172033">
                  <a:moveTo>
                    <a:pt x="63175" y="190896"/>
                  </a:moveTo>
                  <a:cubicBezTo>
                    <a:pt x="43554" y="175866"/>
                    <a:pt x="31869" y="152727"/>
                    <a:pt x="31425" y="128032"/>
                  </a:cubicBezTo>
                  <a:cubicBezTo>
                    <a:pt x="65270" y="155273"/>
                    <a:pt x="139757" y="147082"/>
                    <a:pt x="136518" y="93233"/>
                  </a:cubicBezTo>
                  <a:cubicBezTo>
                    <a:pt x="123818" y="40084"/>
                    <a:pt x="40061" y="53165"/>
                    <a:pt x="23361" y="97933"/>
                  </a:cubicBezTo>
                  <a:cubicBezTo>
                    <a:pt x="-1595" y="61166"/>
                    <a:pt x="31362" y="5413"/>
                    <a:pt x="76574" y="16271"/>
                  </a:cubicBezTo>
                  <a:cubicBezTo>
                    <a:pt x="80574" y="16722"/>
                    <a:pt x="84194" y="13909"/>
                    <a:pt x="84765" y="9921"/>
                  </a:cubicBezTo>
                  <a:cubicBezTo>
                    <a:pt x="32187" y="-32433"/>
                    <a:pt x="-31821" y="71834"/>
                    <a:pt x="17963" y="115649"/>
                  </a:cubicBezTo>
                  <a:cubicBezTo>
                    <a:pt x="12184" y="148606"/>
                    <a:pt x="28504" y="183403"/>
                    <a:pt x="54920" y="203533"/>
                  </a:cubicBezTo>
                  <a:cubicBezTo>
                    <a:pt x="31616" y="223853"/>
                    <a:pt x="97211" y="320881"/>
                    <a:pt x="98799" y="277383"/>
                  </a:cubicBezTo>
                  <a:cubicBezTo>
                    <a:pt x="81463" y="260683"/>
                    <a:pt x="59682" y="238268"/>
                    <a:pt x="67049" y="212106"/>
                  </a:cubicBezTo>
                  <a:cubicBezTo>
                    <a:pt x="223322" y="298910"/>
                    <a:pt x="190874" y="97869"/>
                    <a:pt x="63175" y="190896"/>
                  </a:cubicBezTo>
                  <a:close/>
                  <a:moveTo>
                    <a:pt x="103053" y="184546"/>
                  </a:moveTo>
                  <a:cubicBezTo>
                    <a:pt x="211003" y="174323"/>
                    <a:pt x="147503" y="254396"/>
                    <a:pt x="75240" y="199278"/>
                  </a:cubicBezTo>
                  <a:cubicBezTo>
                    <a:pt x="82860" y="191855"/>
                    <a:pt x="92512" y="186896"/>
                    <a:pt x="102990" y="185054"/>
                  </a:cubicBezTo>
                  <a:close/>
                  <a:moveTo>
                    <a:pt x="79749" y="73421"/>
                  </a:moveTo>
                  <a:cubicBezTo>
                    <a:pt x="178555" y="79771"/>
                    <a:pt x="83241" y="165623"/>
                    <a:pt x="34156" y="110887"/>
                  </a:cubicBezTo>
                  <a:cubicBezTo>
                    <a:pt x="40759" y="90655"/>
                    <a:pt x="58540" y="76114"/>
                    <a:pt x="79685" y="7361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5"/>
            <p:cNvSpPr/>
            <p:nvPr/>
          </p:nvSpPr>
          <p:spPr>
            <a:xfrm>
              <a:off x="8916438" y="335761"/>
              <a:ext cx="96717" cy="94832"/>
            </a:xfrm>
            <a:custGeom>
              <a:rect b="b" l="l" r="r" t="t"/>
              <a:pathLst>
                <a:path extrusionOk="0" h="126442" w="128956">
                  <a:moveTo>
                    <a:pt x="128409" y="72193"/>
                  </a:moveTo>
                  <a:cubicBezTo>
                    <a:pt x="133617" y="50730"/>
                    <a:pt x="100025" y="42983"/>
                    <a:pt x="94946" y="64636"/>
                  </a:cubicBezTo>
                  <a:cubicBezTo>
                    <a:pt x="62560" y="129216"/>
                    <a:pt x="8268" y="75241"/>
                    <a:pt x="49543" y="24885"/>
                  </a:cubicBezTo>
                  <a:cubicBezTo>
                    <a:pt x="60084" y="5835"/>
                    <a:pt x="29858" y="-10738"/>
                    <a:pt x="19317" y="8693"/>
                  </a:cubicBezTo>
                  <a:cubicBezTo>
                    <a:pt x="8776" y="28124"/>
                    <a:pt x="-1828" y="49587"/>
                    <a:pt x="267" y="72574"/>
                  </a:cubicBezTo>
                  <a:cubicBezTo>
                    <a:pt x="5728" y="148710"/>
                    <a:pt x="114440" y="140074"/>
                    <a:pt x="128409" y="721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5"/>
            <p:cNvSpPr/>
            <p:nvPr/>
          </p:nvSpPr>
          <p:spPr>
            <a:xfrm>
              <a:off x="8913191" y="3120302"/>
              <a:ext cx="71666" cy="124037"/>
            </a:xfrm>
            <a:custGeom>
              <a:rect b="b" l="l" r="r" t="t"/>
              <a:pathLst>
                <a:path extrusionOk="0" h="165382" w="95555">
                  <a:moveTo>
                    <a:pt x="21995" y="160835"/>
                  </a:moveTo>
                  <a:cubicBezTo>
                    <a:pt x="56285" y="117782"/>
                    <a:pt x="81176" y="68030"/>
                    <a:pt x="95083" y="14785"/>
                  </a:cubicBezTo>
                  <a:cubicBezTo>
                    <a:pt x="99274" y="-1090"/>
                    <a:pt x="74319" y="-6233"/>
                    <a:pt x="70191" y="9642"/>
                  </a:cubicBezTo>
                  <a:cubicBezTo>
                    <a:pt x="57364" y="58556"/>
                    <a:pt x="34440" y="104250"/>
                    <a:pt x="2945" y="143817"/>
                  </a:cubicBezTo>
                  <a:cubicBezTo>
                    <a:pt x="-7279" y="156581"/>
                    <a:pt x="11581" y="173662"/>
                    <a:pt x="21995" y="160835"/>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5"/>
            <p:cNvSpPr/>
            <p:nvPr/>
          </p:nvSpPr>
          <p:spPr>
            <a:xfrm>
              <a:off x="7415498" y="0"/>
              <a:ext cx="136112" cy="136397"/>
            </a:xfrm>
            <a:custGeom>
              <a:rect b="b" l="l" r="r" t="t"/>
              <a:pathLst>
                <a:path extrusionOk="0" h="181863" w="181482">
                  <a:moveTo>
                    <a:pt x="66421" y="181864"/>
                  </a:moveTo>
                  <a:lnTo>
                    <a:pt x="181483" y="0"/>
                  </a:lnTo>
                  <a:lnTo>
                    <a:pt x="0" y="0"/>
                  </a:lnTo>
                  <a:lnTo>
                    <a:pt x="66421" y="181864"/>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5"/>
            <p:cNvSpPr/>
            <p:nvPr/>
          </p:nvSpPr>
          <p:spPr>
            <a:xfrm>
              <a:off x="6843027" y="301136"/>
              <a:ext cx="114216" cy="97250"/>
            </a:xfrm>
            <a:custGeom>
              <a:rect b="b" l="l" r="r" t="t"/>
              <a:pathLst>
                <a:path extrusionOk="0" h="129667" w="152288">
                  <a:moveTo>
                    <a:pt x="24345" y="124582"/>
                  </a:moveTo>
                  <a:cubicBezTo>
                    <a:pt x="57238" y="83585"/>
                    <a:pt x="98322" y="49892"/>
                    <a:pt x="144995" y="25649"/>
                  </a:cubicBezTo>
                  <a:cubicBezTo>
                    <a:pt x="160108" y="17839"/>
                    <a:pt x="149376" y="-6101"/>
                    <a:pt x="134200" y="1456"/>
                  </a:cubicBezTo>
                  <a:cubicBezTo>
                    <a:pt x="83463" y="27919"/>
                    <a:pt x="38759" y="64686"/>
                    <a:pt x="3009" y="109406"/>
                  </a:cubicBezTo>
                  <a:cubicBezTo>
                    <a:pt x="-7913" y="122423"/>
                    <a:pt x="13613" y="137854"/>
                    <a:pt x="24345" y="1245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5"/>
            <p:cNvSpPr/>
            <p:nvPr/>
          </p:nvSpPr>
          <p:spPr>
            <a:xfrm>
              <a:off x="8014160" y="179221"/>
              <a:ext cx="116924" cy="81130"/>
            </a:xfrm>
            <a:custGeom>
              <a:rect b="b" l="l" r="r" t="t"/>
              <a:pathLst>
                <a:path extrusionOk="0" h="108174" w="155898">
                  <a:moveTo>
                    <a:pt x="147553" y="83301"/>
                  </a:moveTo>
                  <a:cubicBezTo>
                    <a:pt x="100754" y="65702"/>
                    <a:pt x="58145" y="38612"/>
                    <a:pt x="22331" y="3735"/>
                  </a:cubicBezTo>
                  <a:cubicBezTo>
                    <a:pt x="10774" y="-7568"/>
                    <a:pt x="-7958" y="9323"/>
                    <a:pt x="3662" y="20690"/>
                  </a:cubicBezTo>
                  <a:cubicBezTo>
                    <a:pt x="42588" y="58705"/>
                    <a:pt x="89006" y="88202"/>
                    <a:pt x="139997" y="107304"/>
                  </a:cubicBezTo>
                  <a:cubicBezTo>
                    <a:pt x="155300" y="113019"/>
                    <a:pt x="162793" y="88952"/>
                    <a:pt x="147553" y="83301"/>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5"/>
            <p:cNvSpPr/>
            <p:nvPr/>
          </p:nvSpPr>
          <p:spPr>
            <a:xfrm>
              <a:off x="8372931" y="1025625"/>
              <a:ext cx="66883" cy="134880"/>
            </a:xfrm>
            <a:custGeom>
              <a:rect b="b" l="l" r="r" t="t"/>
              <a:pathLst>
                <a:path extrusionOk="0" h="179840" w="89177">
                  <a:moveTo>
                    <a:pt x="88926" y="165326"/>
                  </a:moveTo>
                  <a:cubicBezTo>
                    <a:pt x="78575" y="108132"/>
                    <a:pt x="56414" y="53718"/>
                    <a:pt x="23902" y="5560"/>
                  </a:cubicBezTo>
                  <a:cubicBezTo>
                    <a:pt x="14250" y="-8791"/>
                    <a:pt x="-7213" y="7529"/>
                    <a:pt x="2439" y="21880"/>
                  </a:cubicBezTo>
                  <a:cubicBezTo>
                    <a:pt x="32347" y="66095"/>
                    <a:pt x="52668" y="116050"/>
                    <a:pt x="62193" y="168565"/>
                  </a:cubicBezTo>
                  <a:cubicBezTo>
                    <a:pt x="65304" y="185519"/>
                    <a:pt x="92037" y="182471"/>
                    <a:pt x="88926" y="1653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5"/>
            <p:cNvSpPr/>
            <p:nvPr/>
          </p:nvSpPr>
          <p:spPr>
            <a:xfrm>
              <a:off x="8413718" y="2380690"/>
              <a:ext cx="103058" cy="85739"/>
            </a:xfrm>
            <a:custGeom>
              <a:rect b="b" l="l" r="r" t="t"/>
              <a:pathLst>
                <a:path extrusionOk="0" h="114319" w="137411">
                  <a:moveTo>
                    <a:pt x="102107" y="90598"/>
                  </a:moveTo>
                  <a:cubicBezTo>
                    <a:pt x="106489" y="113077"/>
                    <a:pt x="141414" y="106155"/>
                    <a:pt x="137032" y="83676"/>
                  </a:cubicBezTo>
                  <a:cubicBezTo>
                    <a:pt x="132651" y="61197"/>
                    <a:pt x="127000" y="37004"/>
                    <a:pt x="110490" y="19795"/>
                  </a:cubicBezTo>
                  <a:cubicBezTo>
                    <a:pt x="55689" y="-37355"/>
                    <a:pt x="-25718" y="41131"/>
                    <a:pt x="7874" y="104695"/>
                  </a:cubicBezTo>
                  <a:cubicBezTo>
                    <a:pt x="17843" y="125332"/>
                    <a:pt x="49847" y="109394"/>
                    <a:pt x="39624" y="88693"/>
                  </a:cubicBezTo>
                  <a:cubicBezTo>
                    <a:pt x="23050" y="15668"/>
                    <a:pt x="102044" y="23097"/>
                    <a:pt x="102107" y="9059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5"/>
            <p:cNvSpPr/>
            <p:nvPr/>
          </p:nvSpPr>
          <p:spPr>
            <a:xfrm>
              <a:off x="0" y="4946995"/>
              <a:ext cx="161529" cy="114303"/>
            </a:xfrm>
            <a:custGeom>
              <a:rect b="b" l="l" r="r" t="t"/>
              <a:pathLst>
                <a:path extrusionOk="0" h="152404" w="215372">
                  <a:moveTo>
                    <a:pt x="0" y="152404"/>
                  </a:moveTo>
                  <a:cubicBezTo>
                    <a:pt x="7081" y="150562"/>
                    <a:pt x="13729" y="147387"/>
                    <a:pt x="19558" y="142943"/>
                  </a:cubicBezTo>
                  <a:cubicBezTo>
                    <a:pt x="52705" y="155643"/>
                    <a:pt x="92456" y="145991"/>
                    <a:pt x="118872" y="122623"/>
                  </a:cubicBezTo>
                  <a:cubicBezTo>
                    <a:pt x="135192" y="151198"/>
                    <a:pt x="250000" y="103001"/>
                    <a:pt x="204978" y="92270"/>
                  </a:cubicBezTo>
                  <a:cubicBezTo>
                    <a:pt x="184023" y="106874"/>
                    <a:pt x="156083" y="124909"/>
                    <a:pt x="130429" y="111320"/>
                  </a:cubicBezTo>
                  <a:cubicBezTo>
                    <a:pt x="253429" y="-33079"/>
                    <a:pt x="37084" y="-41080"/>
                    <a:pt x="107506" y="111320"/>
                  </a:cubicBezTo>
                  <a:cubicBezTo>
                    <a:pt x="87701" y="128528"/>
                    <a:pt x="61166" y="135767"/>
                    <a:pt x="35370" y="131068"/>
                  </a:cubicBezTo>
                  <a:cubicBezTo>
                    <a:pt x="70803" y="101477"/>
                    <a:pt x="77534" y="22102"/>
                    <a:pt x="21019" y="14292"/>
                  </a:cubicBezTo>
                  <a:cubicBezTo>
                    <a:pt x="13602" y="14737"/>
                    <a:pt x="6396" y="16895"/>
                    <a:pt x="0" y="20705"/>
                  </a:cubicBezTo>
                  <a:lnTo>
                    <a:pt x="0" y="42803"/>
                  </a:lnTo>
                  <a:cubicBezTo>
                    <a:pt x="30671" y="-4251"/>
                    <a:pt x="77470" y="90682"/>
                    <a:pt x="18225" y="125353"/>
                  </a:cubicBezTo>
                  <a:cubicBezTo>
                    <a:pt x="11063" y="121543"/>
                    <a:pt x="4840" y="116146"/>
                    <a:pt x="0" y="109605"/>
                  </a:cubicBezTo>
                  <a:lnTo>
                    <a:pt x="0" y="132148"/>
                  </a:lnTo>
                  <a:lnTo>
                    <a:pt x="2286" y="133736"/>
                  </a:lnTo>
                  <a:lnTo>
                    <a:pt x="0" y="134624"/>
                  </a:lnTo>
                  <a:close/>
                  <a:moveTo>
                    <a:pt x="118872" y="100969"/>
                  </a:moveTo>
                  <a:cubicBezTo>
                    <a:pt x="112507" y="91444"/>
                    <a:pt x="109184" y="80268"/>
                    <a:pt x="109347" y="68838"/>
                  </a:cubicBezTo>
                  <a:cubicBezTo>
                    <a:pt x="121095" y="-45526"/>
                    <a:pt x="191516" y="37151"/>
                    <a:pt x="118872" y="1009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5"/>
            <p:cNvSpPr/>
            <p:nvPr/>
          </p:nvSpPr>
          <p:spPr>
            <a:xfrm>
              <a:off x="0" y="1738264"/>
              <a:ext cx="90011" cy="151543"/>
            </a:xfrm>
            <a:custGeom>
              <a:rect b="b" l="l" r="r" t="t"/>
              <a:pathLst>
                <a:path extrusionOk="0" h="202057" w="120014">
                  <a:moveTo>
                    <a:pt x="52134" y="202057"/>
                  </a:moveTo>
                  <a:lnTo>
                    <a:pt x="120015" y="0"/>
                  </a:lnTo>
                  <a:lnTo>
                    <a:pt x="0" y="20701"/>
                  </a:lnTo>
                  <a:lnTo>
                    <a:pt x="0" y="154115"/>
                  </a:lnTo>
                  <a:lnTo>
                    <a:pt x="52134" y="202057"/>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5"/>
            <p:cNvSpPr/>
            <p:nvPr/>
          </p:nvSpPr>
          <p:spPr>
            <a:xfrm>
              <a:off x="8966018" y="873755"/>
              <a:ext cx="177981" cy="205109"/>
            </a:xfrm>
            <a:custGeom>
              <a:rect b="b" l="l" r="r" t="t"/>
              <a:pathLst>
                <a:path extrusionOk="0" h="273478" w="237308">
                  <a:moveTo>
                    <a:pt x="197239" y="92293"/>
                  </a:moveTo>
                  <a:cubicBezTo>
                    <a:pt x="197239" y="74195"/>
                    <a:pt x="242769" y="-11784"/>
                    <a:pt x="202256" y="1361"/>
                  </a:cubicBezTo>
                  <a:lnTo>
                    <a:pt x="137994" y="49303"/>
                  </a:lnTo>
                  <a:cubicBezTo>
                    <a:pt x="48396" y="-11339"/>
                    <a:pt x="34490" y="-10069"/>
                    <a:pt x="75827" y="95658"/>
                  </a:cubicBezTo>
                  <a:cubicBezTo>
                    <a:pt x="-40568" y="175351"/>
                    <a:pt x="-16946" y="169826"/>
                    <a:pt x="105609" y="190908"/>
                  </a:cubicBezTo>
                  <a:cubicBezTo>
                    <a:pt x="131009" y="291238"/>
                    <a:pt x="140407" y="308701"/>
                    <a:pt x="167966" y="195417"/>
                  </a:cubicBezTo>
                  <a:cubicBezTo>
                    <a:pt x="196859" y="195417"/>
                    <a:pt x="219719" y="195417"/>
                    <a:pt x="237308" y="194020"/>
                  </a:cubicBezTo>
                  <a:lnTo>
                    <a:pt x="237308" y="125821"/>
                  </a:lnTo>
                  <a:cubicBezTo>
                    <a:pt x="225752" y="116042"/>
                    <a:pt x="212352" y="104993"/>
                    <a:pt x="197239" y="922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5"/>
            <p:cNvSpPr/>
            <p:nvPr/>
          </p:nvSpPr>
          <p:spPr>
            <a:xfrm>
              <a:off x="6490716" y="5004053"/>
              <a:ext cx="142588" cy="139446"/>
            </a:xfrm>
            <a:custGeom>
              <a:rect b="b" l="l" r="r" t="t"/>
              <a:pathLst>
                <a:path extrusionOk="0" h="185928" w="190118">
                  <a:moveTo>
                    <a:pt x="186817" y="0"/>
                  </a:moveTo>
                  <a:lnTo>
                    <a:pt x="0" y="149352"/>
                  </a:lnTo>
                  <a:lnTo>
                    <a:pt x="70803" y="185928"/>
                  </a:lnTo>
                  <a:lnTo>
                    <a:pt x="190119" y="185928"/>
                  </a:lnTo>
                  <a:lnTo>
                    <a:pt x="186817" y="0"/>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5"/>
            <p:cNvSpPr/>
            <p:nvPr/>
          </p:nvSpPr>
          <p:spPr>
            <a:xfrm>
              <a:off x="703926" y="3903473"/>
              <a:ext cx="166927" cy="163702"/>
            </a:xfrm>
            <a:custGeom>
              <a:rect b="b" l="l" r="r" t="t"/>
              <a:pathLst>
                <a:path extrusionOk="0" h="218269" w="222569">
                  <a:moveTo>
                    <a:pt x="156362" y="218270"/>
                  </a:moveTo>
                  <a:cubicBezTo>
                    <a:pt x="190461" y="202966"/>
                    <a:pt x="248754" y="68346"/>
                    <a:pt x="209448" y="16911"/>
                  </a:cubicBezTo>
                  <a:cubicBezTo>
                    <a:pt x="174523" y="-22840"/>
                    <a:pt x="118706" y="14435"/>
                    <a:pt x="108419" y="57170"/>
                  </a:cubicBezTo>
                  <a:cubicBezTo>
                    <a:pt x="-69127" y="-297"/>
                    <a:pt x="-11151" y="210650"/>
                    <a:pt x="156362" y="21827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5"/>
            <p:cNvSpPr/>
            <p:nvPr/>
          </p:nvSpPr>
          <p:spPr>
            <a:xfrm>
              <a:off x="299878" y="1238856"/>
              <a:ext cx="140989" cy="42351"/>
            </a:xfrm>
            <a:custGeom>
              <a:rect b="b" l="l" r="r" t="t"/>
              <a:pathLst>
                <a:path extrusionOk="0" h="56468" w="187985">
                  <a:moveTo>
                    <a:pt x="7642" y="25226"/>
                  </a:moveTo>
                  <a:cubicBezTo>
                    <a:pt x="61031" y="47172"/>
                    <a:pt x="118402" y="57770"/>
                    <a:pt x="176107" y="56341"/>
                  </a:cubicBezTo>
                  <a:cubicBezTo>
                    <a:pt x="193316" y="55897"/>
                    <a:pt x="191157" y="29227"/>
                    <a:pt x="173949" y="29671"/>
                  </a:cubicBezTo>
                  <a:cubicBezTo>
                    <a:pt x="120960" y="31011"/>
                    <a:pt x="68276" y="21276"/>
                    <a:pt x="19262" y="1096"/>
                  </a:cubicBezTo>
                  <a:cubicBezTo>
                    <a:pt x="3324" y="-5381"/>
                    <a:pt x="-8360" y="18686"/>
                    <a:pt x="7642" y="252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5"/>
            <p:cNvSpPr/>
            <p:nvPr/>
          </p:nvSpPr>
          <p:spPr>
            <a:xfrm>
              <a:off x="822942" y="2332265"/>
              <a:ext cx="161942" cy="183089"/>
            </a:xfrm>
            <a:custGeom>
              <a:rect b="b" l="l" r="r" t="t"/>
              <a:pathLst>
                <a:path extrusionOk="0" h="244119" w="215923">
                  <a:moveTo>
                    <a:pt x="215923" y="137067"/>
                  </a:moveTo>
                  <a:cubicBezTo>
                    <a:pt x="215161" y="97380"/>
                    <a:pt x="107973" y="-15333"/>
                    <a:pt x="41362" y="1749"/>
                  </a:cubicBezTo>
                  <a:cubicBezTo>
                    <a:pt x="-11915" y="19338"/>
                    <a:pt x="1357" y="89252"/>
                    <a:pt x="38758" y="117065"/>
                  </a:cubicBezTo>
                  <a:cubicBezTo>
                    <a:pt x="-90718" y="266671"/>
                    <a:pt x="139342" y="297532"/>
                    <a:pt x="215923" y="13706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5"/>
            <p:cNvSpPr/>
            <p:nvPr/>
          </p:nvSpPr>
          <p:spPr>
            <a:xfrm>
              <a:off x="815244" y="844153"/>
              <a:ext cx="178355" cy="158591"/>
            </a:xfrm>
            <a:custGeom>
              <a:rect b="b" l="l" r="r" t="t"/>
              <a:pathLst>
                <a:path extrusionOk="0" h="211455" w="237807">
                  <a:moveTo>
                    <a:pt x="0" y="72771"/>
                  </a:moveTo>
                  <a:lnTo>
                    <a:pt x="195390" y="211455"/>
                  </a:lnTo>
                  <a:lnTo>
                    <a:pt x="237808" y="0"/>
                  </a:lnTo>
                  <a:lnTo>
                    <a:pt x="0" y="72771"/>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5"/>
            <p:cNvSpPr/>
            <p:nvPr/>
          </p:nvSpPr>
          <p:spPr>
            <a:xfrm>
              <a:off x="2302906" y="540829"/>
              <a:ext cx="178594" cy="138208"/>
            </a:xfrm>
            <a:custGeom>
              <a:rect b="b" l="l" r="r" t="t"/>
              <a:pathLst>
                <a:path extrusionOk="0" h="184277" w="238125">
                  <a:moveTo>
                    <a:pt x="0" y="6096"/>
                  </a:moveTo>
                  <a:lnTo>
                    <a:pt x="144717" y="184277"/>
                  </a:lnTo>
                  <a:lnTo>
                    <a:pt x="238125" y="0"/>
                  </a:lnTo>
                  <a:lnTo>
                    <a:pt x="0" y="6096"/>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5"/>
            <p:cNvSpPr/>
            <p:nvPr/>
          </p:nvSpPr>
          <p:spPr>
            <a:xfrm>
              <a:off x="2485254" y="4339780"/>
              <a:ext cx="165292" cy="124926"/>
            </a:xfrm>
            <a:custGeom>
              <a:rect b="b" l="l" r="r" t="t"/>
              <a:pathLst>
                <a:path extrusionOk="0" h="166568" w="220389">
                  <a:moveTo>
                    <a:pt x="163206" y="133350"/>
                  </a:moveTo>
                  <a:cubicBezTo>
                    <a:pt x="176414" y="19939"/>
                    <a:pt x="163206" y="36385"/>
                    <a:pt x="80148" y="93535"/>
                  </a:cubicBezTo>
                  <a:cubicBezTo>
                    <a:pt x="75131" y="67373"/>
                    <a:pt x="116978" y="6795"/>
                    <a:pt x="83577" y="0"/>
                  </a:cubicBezTo>
                  <a:cubicBezTo>
                    <a:pt x="646" y="19431"/>
                    <a:pt x="-47995" y="95250"/>
                    <a:pt x="71639" y="26734"/>
                  </a:cubicBezTo>
                  <a:cubicBezTo>
                    <a:pt x="41921" y="135827"/>
                    <a:pt x="57542" y="142811"/>
                    <a:pt x="145617" y="75883"/>
                  </a:cubicBezTo>
                  <a:cubicBezTo>
                    <a:pt x="94118" y="312039"/>
                    <a:pt x="322019" y="-3873"/>
                    <a:pt x="163206" y="13335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9" name="Google Shape;549;p5"/>
          <p:cNvGrpSpPr/>
          <p:nvPr/>
        </p:nvGrpSpPr>
        <p:grpSpPr>
          <a:xfrm>
            <a:off x="0" y="0"/>
            <a:ext cx="9035724" cy="5143499"/>
            <a:chOff x="0" y="0"/>
            <a:chExt cx="9035724" cy="5143499"/>
          </a:xfrm>
        </p:grpSpPr>
        <p:sp>
          <p:nvSpPr>
            <p:cNvPr id="550" name="Google Shape;550;p5"/>
            <p:cNvSpPr/>
            <p:nvPr/>
          </p:nvSpPr>
          <p:spPr>
            <a:xfrm>
              <a:off x="6248368" y="4630937"/>
              <a:ext cx="34937" cy="136282"/>
            </a:xfrm>
            <a:custGeom>
              <a:rect b="b" l="l" r="r" t="t"/>
              <a:pathLst>
                <a:path extrusionOk="0" h="181709" w="46583">
                  <a:moveTo>
                    <a:pt x="22331" y="7841"/>
                  </a:moveTo>
                  <a:cubicBezTo>
                    <a:pt x="4043" y="60139"/>
                    <a:pt x="-3132" y="115676"/>
                    <a:pt x="1249" y="170909"/>
                  </a:cubicBezTo>
                  <a:cubicBezTo>
                    <a:pt x="2519" y="187419"/>
                    <a:pt x="27983" y="183990"/>
                    <a:pt x="26649" y="167480"/>
                  </a:cubicBezTo>
                  <a:cubicBezTo>
                    <a:pt x="22585" y="116788"/>
                    <a:pt x="29062" y="65797"/>
                    <a:pt x="45699" y="17747"/>
                  </a:cubicBezTo>
                  <a:cubicBezTo>
                    <a:pt x="51414" y="2253"/>
                    <a:pt x="27792" y="-7780"/>
                    <a:pt x="22331" y="78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5"/>
            <p:cNvSpPr/>
            <p:nvPr/>
          </p:nvSpPr>
          <p:spPr>
            <a:xfrm>
              <a:off x="5784823" y="4485639"/>
              <a:ext cx="103322" cy="226193"/>
            </a:xfrm>
            <a:custGeom>
              <a:rect b="b" l="l" r="r" t="t"/>
              <a:pathLst>
                <a:path extrusionOk="0" h="301591" w="137763">
                  <a:moveTo>
                    <a:pt x="31171" y="194586"/>
                  </a:moveTo>
                  <a:cubicBezTo>
                    <a:pt x="16249" y="173453"/>
                    <a:pt x="11677" y="146682"/>
                    <a:pt x="18853" y="121815"/>
                  </a:cubicBezTo>
                  <a:cubicBezTo>
                    <a:pt x="44253" y="159534"/>
                    <a:pt x="121659" y="173949"/>
                    <a:pt x="134867" y="119212"/>
                  </a:cubicBezTo>
                  <a:cubicBezTo>
                    <a:pt x="138169" y="62062"/>
                    <a:pt x="50475" y="49362"/>
                    <a:pt x="19996" y="89176"/>
                  </a:cubicBezTo>
                  <a:cubicBezTo>
                    <a:pt x="6280" y="44726"/>
                    <a:pt x="56318" y="-1057"/>
                    <a:pt x="98355" y="23708"/>
                  </a:cubicBezTo>
                  <a:cubicBezTo>
                    <a:pt x="102292" y="25359"/>
                    <a:pt x="106800" y="23581"/>
                    <a:pt x="108515" y="19707"/>
                  </a:cubicBezTo>
                  <a:cubicBezTo>
                    <a:pt x="68827" y="-38840"/>
                    <a:pt x="-27312" y="46060"/>
                    <a:pt x="9137" y="105242"/>
                  </a:cubicBezTo>
                  <a:cubicBezTo>
                    <a:pt x="-6738" y="136484"/>
                    <a:pt x="-1023" y="176425"/>
                    <a:pt x="19297" y="204683"/>
                  </a:cubicBezTo>
                  <a:cubicBezTo>
                    <a:pt x="-10294" y="217891"/>
                    <a:pt x="25647" y="335239"/>
                    <a:pt x="40696" y="292122"/>
                  </a:cubicBezTo>
                  <a:cubicBezTo>
                    <a:pt x="28378" y="270151"/>
                    <a:pt x="13455" y="240941"/>
                    <a:pt x="29076" y="217065"/>
                  </a:cubicBezTo>
                  <a:cubicBezTo>
                    <a:pt x="158680" y="351939"/>
                    <a:pt x="187762" y="140548"/>
                    <a:pt x="31171" y="194586"/>
                  </a:cubicBezTo>
                  <a:close/>
                  <a:moveTo>
                    <a:pt x="83749" y="82064"/>
                  </a:moveTo>
                  <a:cubicBezTo>
                    <a:pt x="180778" y="118831"/>
                    <a:pt x="58984" y="175536"/>
                    <a:pt x="26599" y="105623"/>
                  </a:cubicBezTo>
                  <a:cubicBezTo>
                    <a:pt x="39363" y="87258"/>
                    <a:pt x="61715" y="78051"/>
                    <a:pt x="83749" y="82064"/>
                  </a:cubicBezTo>
                  <a:close/>
                  <a:moveTo>
                    <a:pt x="40633" y="206778"/>
                  </a:moveTo>
                  <a:cubicBezTo>
                    <a:pt x="50539" y="201425"/>
                    <a:pt x="61842" y="199209"/>
                    <a:pt x="73018" y="200428"/>
                  </a:cubicBezTo>
                  <a:cubicBezTo>
                    <a:pt x="184143" y="223098"/>
                    <a:pt x="96132" y="284312"/>
                    <a:pt x="40633" y="206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5"/>
            <p:cNvSpPr/>
            <p:nvPr/>
          </p:nvSpPr>
          <p:spPr>
            <a:xfrm>
              <a:off x="5348271" y="4959096"/>
              <a:ext cx="97758" cy="97505"/>
            </a:xfrm>
            <a:custGeom>
              <a:rect b="b" l="l" r="r" t="t"/>
              <a:pathLst>
                <a:path extrusionOk="0" h="130007" w="130344">
                  <a:moveTo>
                    <a:pt x="103273" y="55373"/>
                  </a:moveTo>
                  <a:cubicBezTo>
                    <a:pt x="121497" y="68073"/>
                    <a:pt x="141373" y="39752"/>
                    <a:pt x="123085" y="26925"/>
                  </a:cubicBezTo>
                  <a:cubicBezTo>
                    <a:pt x="104797" y="14098"/>
                    <a:pt x="84540" y="954"/>
                    <a:pt x="61299" y="65"/>
                  </a:cubicBezTo>
                  <a:cubicBezTo>
                    <a:pt x="-15663" y="-3047"/>
                    <a:pt x="-19727" y="106935"/>
                    <a:pt x="46694" y="128842"/>
                  </a:cubicBezTo>
                  <a:cubicBezTo>
                    <a:pt x="67586" y="136590"/>
                    <a:pt x="79269" y="103442"/>
                    <a:pt x="58188" y="96204"/>
                  </a:cubicBezTo>
                  <a:cubicBezTo>
                    <a:pt x="-2772" y="56008"/>
                    <a:pt x="57679" y="7875"/>
                    <a:pt x="103273" y="553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5"/>
            <p:cNvSpPr/>
            <p:nvPr/>
          </p:nvSpPr>
          <p:spPr>
            <a:xfrm>
              <a:off x="4808360" y="4896918"/>
              <a:ext cx="225242" cy="113030"/>
            </a:xfrm>
            <a:custGeom>
              <a:rect b="b" l="l" r="r" t="t"/>
              <a:pathLst>
                <a:path extrusionOk="0" h="150707" w="300323">
                  <a:moveTo>
                    <a:pt x="273816" y="139355"/>
                  </a:moveTo>
                  <a:cubicBezTo>
                    <a:pt x="339857" y="108748"/>
                    <a:pt x="269625" y="-3012"/>
                    <a:pt x="203459" y="24229"/>
                  </a:cubicBezTo>
                  <a:cubicBezTo>
                    <a:pt x="174312" y="2894"/>
                    <a:pt x="132783" y="2004"/>
                    <a:pt x="100779" y="17879"/>
                  </a:cubicBezTo>
                  <a:cubicBezTo>
                    <a:pt x="92270" y="-14443"/>
                    <a:pt x="-32952" y="2703"/>
                    <a:pt x="8323" y="24991"/>
                  </a:cubicBezTo>
                  <a:cubicBezTo>
                    <a:pt x="32770" y="16228"/>
                    <a:pt x="64838" y="5941"/>
                    <a:pt x="86555" y="25690"/>
                  </a:cubicBezTo>
                  <a:cubicBezTo>
                    <a:pt x="-72195" y="134973"/>
                    <a:pt x="137990" y="199616"/>
                    <a:pt x="109034" y="31595"/>
                  </a:cubicBezTo>
                  <a:cubicBezTo>
                    <a:pt x="133037" y="19848"/>
                    <a:pt x="161104" y="19720"/>
                    <a:pt x="185234" y="31214"/>
                  </a:cubicBezTo>
                  <a:cubicBezTo>
                    <a:pt x="142689" y="50899"/>
                    <a:pt x="115384" y="126972"/>
                    <a:pt x="168597" y="149451"/>
                  </a:cubicBezTo>
                  <a:cubicBezTo>
                    <a:pt x="226255" y="162151"/>
                    <a:pt x="253497" y="75283"/>
                    <a:pt x="218190" y="37755"/>
                  </a:cubicBezTo>
                  <a:cubicBezTo>
                    <a:pt x="265688" y="31405"/>
                    <a:pt x="303852" y="89698"/>
                    <a:pt x="271721" y="128242"/>
                  </a:cubicBezTo>
                  <a:cubicBezTo>
                    <a:pt x="269245" y="131862"/>
                    <a:pt x="270197" y="136878"/>
                    <a:pt x="273816" y="139355"/>
                  </a:cubicBezTo>
                  <a:close/>
                  <a:moveTo>
                    <a:pt x="96016" y="73251"/>
                  </a:moveTo>
                  <a:cubicBezTo>
                    <a:pt x="54424" y="182344"/>
                    <a:pt x="7116" y="82776"/>
                    <a:pt x="95127" y="39279"/>
                  </a:cubicBezTo>
                  <a:cubicBezTo>
                    <a:pt x="98810" y="50264"/>
                    <a:pt x="99128" y="62075"/>
                    <a:pt x="95953" y="73251"/>
                  </a:cubicBezTo>
                  <a:close/>
                  <a:moveTo>
                    <a:pt x="214635" y="103794"/>
                  </a:moveTo>
                  <a:cubicBezTo>
                    <a:pt x="161167" y="196314"/>
                    <a:pt x="123766" y="63091"/>
                    <a:pt x="200220" y="41819"/>
                  </a:cubicBezTo>
                  <a:cubicBezTo>
                    <a:pt x="216730" y="57884"/>
                    <a:pt x="222318" y="82078"/>
                    <a:pt x="214571" y="1037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5"/>
            <p:cNvSpPr/>
            <p:nvPr/>
          </p:nvSpPr>
          <p:spPr>
            <a:xfrm>
              <a:off x="6473179" y="396758"/>
              <a:ext cx="90268" cy="95248"/>
            </a:xfrm>
            <a:custGeom>
              <a:rect b="b" l="l" r="r" t="t"/>
              <a:pathLst>
                <a:path extrusionOk="0" h="126997" w="120357">
                  <a:moveTo>
                    <a:pt x="98313" y="42489"/>
                  </a:moveTo>
                  <a:cubicBezTo>
                    <a:pt x="118950" y="49537"/>
                    <a:pt x="130063" y="17470"/>
                    <a:pt x="109171" y="10421"/>
                  </a:cubicBezTo>
                  <a:cubicBezTo>
                    <a:pt x="88279" y="3373"/>
                    <a:pt x="65927" y="-3485"/>
                    <a:pt x="43893" y="1976"/>
                  </a:cubicBezTo>
                  <a:cubicBezTo>
                    <a:pt x="-29259" y="20010"/>
                    <a:pt x="-3225" y="124404"/>
                    <a:pt x="65165" y="126944"/>
                  </a:cubicBezTo>
                  <a:cubicBezTo>
                    <a:pt x="86946" y="128531"/>
                    <a:pt x="88978" y="94495"/>
                    <a:pt x="67070" y="93098"/>
                  </a:cubicBezTo>
                  <a:cubicBezTo>
                    <a:pt x="-1256" y="72207"/>
                    <a:pt x="42623" y="10739"/>
                    <a:pt x="98313" y="424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5"/>
            <p:cNvSpPr/>
            <p:nvPr/>
          </p:nvSpPr>
          <p:spPr>
            <a:xfrm>
              <a:off x="5852927" y="239069"/>
              <a:ext cx="206671" cy="199272"/>
            </a:xfrm>
            <a:custGeom>
              <a:rect b="b" l="l" r="r" t="t"/>
              <a:pathLst>
                <a:path extrusionOk="0" h="265696" w="275561">
                  <a:moveTo>
                    <a:pt x="82099" y="165747"/>
                  </a:moveTo>
                  <a:cubicBezTo>
                    <a:pt x="135248" y="312305"/>
                    <a:pt x="140518" y="287413"/>
                    <a:pt x="186239" y="157746"/>
                  </a:cubicBezTo>
                  <a:cubicBezTo>
                    <a:pt x="202749" y="151396"/>
                    <a:pt x="296855" y="164096"/>
                    <a:pt x="271138" y="131711"/>
                  </a:cubicBezTo>
                  <a:lnTo>
                    <a:pt x="205606" y="89039"/>
                  </a:lnTo>
                  <a:cubicBezTo>
                    <a:pt x="231006" y="-13387"/>
                    <a:pt x="224656" y="-25706"/>
                    <a:pt x="142106" y="47827"/>
                  </a:cubicBezTo>
                  <a:cubicBezTo>
                    <a:pt x="29902" y="-31802"/>
                    <a:pt x="42919" y="-11990"/>
                    <a:pt x="65080" y="107200"/>
                  </a:cubicBezTo>
                  <a:cubicBezTo>
                    <a:pt x="-18168" y="163842"/>
                    <a:pt x="-30868" y="178764"/>
                    <a:pt x="82099" y="1657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5"/>
            <p:cNvSpPr/>
            <p:nvPr/>
          </p:nvSpPr>
          <p:spPr>
            <a:xfrm>
              <a:off x="8937373" y="93661"/>
              <a:ext cx="79535" cy="117191"/>
            </a:xfrm>
            <a:custGeom>
              <a:rect b="b" l="l" r="r" t="t"/>
              <a:pathLst>
                <a:path extrusionOk="0" h="156255" w="106046">
                  <a:moveTo>
                    <a:pt x="85319" y="3769"/>
                  </a:moveTo>
                  <a:cubicBezTo>
                    <a:pt x="47918" y="43006"/>
                    <a:pt x="19152" y="89614"/>
                    <a:pt x="801" y="140611"/>
                  </a:cubicBezTo>
                  <a:cubicBezTo>
                    <a:pt x="-4660" y="155851"/>
                    <a:pt x="19406" y="163027"/>
                    <a:pt x="24867" y="147850"/>
                  </a:cubicBezTo>
                  <a:cubicBezTo>
                    <a:pt x="41758" y="101012"/>
                    <a:pt x="68174" y="58194"/>
                    <a:pt x="102464" y="22120"/>
                  </a:cubicBezTo>
                  <a:cubicBezTo>
                    <a:pt x="113513" y="10436"/>
                    <a:pt x="96496" y="-7979"/>
                    <a:pt x="85319" y="37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5"/>
            <p:cNvSpPr/>
            <p:nvPr/>
          </p:nvSpPr>
          <p:spPr>
            <a:xfrm>
              <a:off x="7726505" y="4871777"/>
              <a:ext cx="103340" cy="98514"/>
            </a:xfrm>
            <a:custGeom>
              <a:rect b="b" l="l" r="r" t="t"/>
              <a:pathLst>
                <a:path extrusionOk="0" h="131352" w="137787">
                  <a:moveTo>
                    <a:pt x="59542" y="128552"/>
                  </a:moveTo>
                  <a:cubicBezTo>
                    <a:pt x="135742" y="150143"/>
                    <a:pt x="166476" y="40986"/>
                    <a:pt x="105199" y="3077"/>
                  </a:cubicBezTo>
                  <a:cubicBezTo>
                    <a:pt x="86149" y="-9623"/>
                    <a:pt x="66527" y="20285"/>
                    <a:pt x="86149" y="32985"/>
                  </a:cubicBezTo>
                  <a:cubicBezTo>
                    <a:pt x="137584" y="87722"/>
                    <a:pt x="65448" y="121378"/>
                    <a:pt x="31158" y="63021"/>
                  </a:cubicBezTo>
                  <a:cubicBezTo>
                    <a:pt x="15981" y="45876"/>
                    <a:pt x="-10689" y="69371"/>
                    <a:pt x="4551" y="86770"/>
                  </a:cubicBezTo>
                  <a:cubicBezTo>
                    <a:pt x="19791" y="104169"/>
                    <a:pt x="36555" y="122013"/>
                    <a:pt x="59542" y="1285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5"/>
            <p:cNvSpPr/>
            <p:nvPr/>
          </p:nvSpPr>
          <p:spPr>
            <a:xfrm>
              <a:off x="8939315" y="3786263"/>
              <a:ext cx="96409" cy="80993"/>
            </a:xfrm>
            <a:custGeom>
              <a:rect b="b" l="l" r="r" t="t"/>
              <a:pathLst>
                <a:path extrusionOk="0" h="107990" w="128545">
                  <a:moveTo>
                    <a:pt x="95747" y="83528"/>
                  </a:moveTo>
                  <a:cubicBezTo>
                    <a:pt x="100509" y="104292"/>
                    <a:pt x="132831" y="96863"/>
                    <a:pt x="128068" y="75971"/>
                  </a:cubicBezTo>
                  <a:cubicBezTo>
                    <a:pt x="123306" y="55080"/>
                    <a:pt x="117337" y="32791"/>
                    <a:pt x="101462" y="17234"/>
                  </a:cubicBezTo>
                  <a:cubicBezTo>
                    <a:pt x="48693" y="-34455"/>
                    <a:pt x="-24903" y="41110"/>
                    <a:pt x="8307" y="99403"/>
                  </a:cubicBezTo>
                  <a:cubicBezTo>
                    <a:pt x="18150" y="118453"/>
                    <a:pt x="47551" y="102514"/>
                    <a:pt x="37454" y="83591"/>
                  </a:cubicBezTo>
                  <a:cubicBezTo>
                    <a:pt x="19801" y="15964"/>
                    <a:pt x="93715" y="20536"/>
                    <a:pt x="95747" y="8352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5"/>
            <p:cNvSpPr/>
            <p:nvPr/>
          </p:nvSpPr>
          <p:spPr>
            <a:xfrm>
              <a:off x="8778030" y="2150786"/>
              <a:ext cx="216221" cy="211728"/>
            </a:xfrm>
            <a:custGeom>
              <a:rect b="b" l="l" r="r" t="t"/>
              <a:pathLst>
                <a:path extrusionOk="0" h="282304" w="288294">
                  <a:moveTo>
                    <a:pt x="211861" y="92781"/>
                  </a:moveTo>
                  <a:cubicBezTo>
                    <a:pt x="232690" y="-16185"/>
                    <a:pt x="225768" y="-28821"/>
                    <a:pt x="142964" y="53030"/>
                  </a:cubicBezTo>
                  <a:cubicBezTo>
                    <a:pt x="20663" y="-24377"/>
                    <a:pt x="35458" y="-4120"/>
                    <a:pt x="65366" y="119642"/>
                  </a:cubicBezTo>
                  <a:cubicBezTo>
                    <a:pt x="-18961" y="184094"/>
                    <a:pt x="-31535" y="200223"/>
                    <a:pt x="86385" y="180220"/>
                  </a:cubicBezTo>
                  <a:cubicBezTo>
                    <a:pt x="150457" y="331223"/>
                    <a:pt x="154584" y="304744"/>
                    <a:pt x="195352" y="166060"/>
                  </a:cubicBezTo>
                  <a:cubicBezTo>
                    <a:pt x="212369" y="158567"/>
                    <a:pt x="311874" y="166758"/>
                    <a:pt x="283108" y="1339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5"/>
            <p:cNvSpPr/>
            <p:nvPr/>
          </p:nvSpPr>
          <p:spPr>
            <a:xfrm>
              <a:off x="8055926" y="1425477"/>
              <a:ext cx="96171" cy="90838"/>
            </a:xfrm>
            <a:custGeom>
              <a:rect b="b" l="l" r="r" t="t"/>
              <a:pathLst>
                <a:path extrusionOk="0" h="121117" w="128228">
                  <a:moveTo>
                    <a:pt x="98978" y="64689"/>
                  </a:moveTo>
                  <a:cubicBezTo>
                    <a:pt x="112503" y="81072"/>
                    <a:pt x="137903" y="59990"/>
                    <a:pt x="124378" y="43543"/>
                  </a:cubicBezTo>
                  <a:cubicBezTo>
                    <a:pt x="110852" y="27097"/>
                    <a:pt x="95548" y="9952"/>
                    <a:pt x="74403" y="3221"/>
                  </a:cubicBezTo>
                  <a:cubicBezTo>
                    <a:pt x="4553" y="-19131"/>
                    <a:pt x="-27197" y="80881"/>
                    <a:pt x="28366" y="117838"/>
                  </a:cubicBezTo>
                  <a:cubicBezTo>
                    <a:pt x="45637" y="130538"/>
                    <a:pt x="64624" y="103106"/>
                    <a:pt x="47416" y="90787"/>
                  </a:cubicBezTo>
                  <a:cubicBezTo>
                    <a:pt x="1315" y="38590"/>
                    <a:pt x="69069" y="9634"/>
                    <a:pt x="98978" y="64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5"/>
            <p:cNvSpPr/>
            <p:nvPr/>
          </p:nvSpPr>
          <p:spPr>
            <a:xfrm>
              <a:off x="8731108" y="1511978"/>
              <a:ext cx="153305" cy="139945"/>
            </a:xfrm>
            <a:custGeom>
              <a:rect b="b" l="l" r="r" t="t"/>
              <a:pathLst>
                <a:path extrusionOk="0" h="186593" w="204407">
                  <a:moveTo>
                    <a:pt x="30712" y="115152"/>
                  </a:moveTo>
                  <a:cubicBezTo>
                    <a:pt x="132312" y="185002"/>
                    <a:pt x="123358" y="163729"/>
                    <a:pt x="110531" y="55716"/>
                  </a:cubicBezTo>
                  <a:cubicBezTo>
                    <a:pt x="138027" y="64098"/>
                    <a:pt x="174856" y="134519"/>
                    <a:pt x="198098" y="106071"/>
                  </a:cubicBezTo>
                  <a:cubicBezTo>
                    <a:pt x="221275" y="17171"/>
                    <a:pt x="172698" y="-67728"/>
                    <a:pt x="178603" y="81179"/>
                  </a:cubicBezTo>
                  <a:cubicBezTo>
                    <a:pt x="89322" y="-2006"/>
                    <a:pt x="74717" y="9424"/>
                    <a:pt x="94466" y="127153"/>
                  </a:cubicBezTo>
                  <a:cubicBezTo>
                    <a:pt x="-105306" y="-40677"/>
                    <a:pt x="82019" y="335751"/>
                    <a:pt x="30712" y="1151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5"/>
            <p:cNvSpPr/>
            <p:nvPr/>
          </p:nvSpPr>
          <p:spPr>
            <a:xfrm>
              <a:off x="6965285" y="4513749"/>
              <a:ext cx="159904" cy="83392"/>
            </a:xfrm>
            <a:custGeom>
              <a:rect b="b" l="l" r="r" t="t"/>
              <a:pathLst>
                <a:path extrusionOk="0" h="111189" w="213205">
                  <a:moveTo>
                    <a:pt x="44342" y="34233"/>
                  </a:moveTo>
                  <a:cubicBezTo>
                    <a:pt x="86061" y="139453"/>
                    <a:pt x="102825" y="135833"/>
                    <a:pt x="133242" y="29153"/>
                  </a:cubicBezTo>
                  <a:cubicBezTo>
                    <a:pt x="233826" y="249245"/>
                    <a:pt x="226650" y="-140582"/>
                    <a:pt x="181883" y="64587"/>
                  </a:cubicBezTo>
                  <a:cubicBezTo>
                    <a:pt x="124352" y="-34156"/>
                    <a:pt x="123590" y="-12947"/>
                    <a:pt x="91396" y="82621"/>
                  </a:cubicBezTo>
                  <a:cubicBezTo>
                    <a:pt x="71710" y="64650"/>
                    <a:pt x="68789" y="-8947"/>
                    <a:pt x="38056" y="5658"/>
                  </a:cubicBezTo>
                  <a:cubicBezTo>
                    <a:pt x="-16936" y="71317"/>
                    <a:pt x="-10141" y="161170"/>
                    <a:pt x="44342" y="342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5"/>
            <p:cNvSpPr/>
            <p:nvPr/>
          </p:nvSpPr>
          <p:spPr>
            <a:xfrm>
              <a:off x="7947506" y="478809"/>
              <a:ext cx="101080" cy="86998"/>
            </a:xfrm>
            <a:custGeom>
              <a:rect b="b" l="l" r="r" t="t"/>
              <a:pathLst>
                <a:path extrusionOk="0" h="115997" w="134774">
                  <a:moveTo>
                    <a:pt x="33796" y="31957"/>
                  </a:moveTo>
                  <a:cubicBezTo>
                    <a:pt x="27065" y="10748"/>
                    <a:pt x="-5828" y="21289"/>
                    <a:pt x="903" y="42562"/>
                  </a:cubicBezTo>
                  <a:cubicBezTo>
                    <a:pt x="7634" y="63834"/>
                    <a:pt x="15762" y="86504"/>
                    <a:pt x="33606" y="101299"/>
                  </a:cubicBezTo>
                  <a:cubicBezTo>
                    <a:pt x="92851" y="150385"/>
                    <a:pt x="162701" y="65549"/>
                    <a:pt x="123268" y="7891"/>
                  </a:cubicBezTo>
                  <a:cubicBezTo>
                    <a:pt x="111330" y="-11159"/>
                    <a:pt x="82182" y="7891"/>
                    <a:pt x="94375" y="26941"/>
                  </a:cubicBezTo>
                  <a:cubicBezTo>
                    <a:pt x="118505" y="95521"/>
                    <a:pt x="41352" y="97172"/>
                    <a:pt x="33796" y="319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5"/>
            <p:cNvSpPr/>
            <p:nvPr/>
          </p:nvSpPr>
          <p:spPr>
            <a:xfrm>
              <a:off x="8451014" y="3842174"/>
              <a:ext cx="77309" cy="84720"/>
            </a:xfrm>
            <a:custGeom>
              <a:rect b="b" l="l" r="r" t="t"/>
              <a:pathLst>
                <a:path extrusionOk="0" h="112960" w="103078">
                  <a:moveTo>
                    <a:pt x="55618" y="112739"/>
                  </a:moveTo>
                  <a:cubicBezTo>
                    <a:pt x="120706" y="109881"/>
                    <a:pt x="116071" y="14568"/>
                    <a:pt x="58666" y="1550"/>
                  </a:cubicBezTo>
                  <a:cubicBezTo>
                    <a:pt x="51491" y="-330"/>
                    <a:pt x="43935" y="-501"/>
                    <a:pt x="36696" y="1042"/>
                  </a:cubicBezTo>
                  <a:cubicBezTo>
                    <a:pt x="-21344" y="12155"/>
                    <a:pt x="-7183" y="118454"/>
                    <a:pt x="55618" y="1127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5"/>
            <p:cNvSpPr/>
            <p:nvPr/>
          </p:nvSpPr>
          <p:spPr>
            <a:xfrm>
              <a:off x="8470885" y="4821226"/>
              <a:ext cx="101188" cy="98610"/>
            </a:xfrm>
            <a:custGeom>
              <a:rect b="b" l="l" r="r" t="t"/>
              <a:pathLst>
                <a:path extrusionOk="0" h="131480" w="134918">
                  <a:moveTo>
                    <a:pt x="5946" y="23743"/>
                  </a:moveTo>
                  <a:cubicBezTo>
                    <a:pt x="47730" y="50095"/>
                    <a:pt x="83606" y="84893"/>
                    <a:pt x="111292" y="125851"/>
                  </a:cubicBezTo>
                  <a:cubicBezTo>
                    <a:pt x="120246" y="139122"/>
                    <a:pt x="141773" y="126486"/>
                    <a:pt x="132755" y="113151"/>
                  </a:cubicBezTo>
                  <a:cubicBezTo>
                    <a:pt x="102656" y="68510"/>
                    <a:pt x="63605" y="30664"/>
                    <a:pt x="18075" y="1962"/>
                  </a:cubicBezTo>
                  <a:cubicBezTo>
                    <a:pt x="4486" y="-6611"/>
                    <a:pt x="-7643" y="15170"/>
                    <a:pt x="5946" y="237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5"/>
            <p:cNvSpPr/>
            <p:nvPr/>
          </p:nvSpPr>
          <p:spPr>
            <a:xfrm>
              <a:off x="32504" y="2246955"/>
              <a:ext cx="198822" cy="205820"/>
            </a:xfrm>
            <a:custGeom>
              <a:rect b="b" l="l" r="r" t="t"/>
              <a:pathLst>
                <a:path extrusionOk="0" h="274427" w="265096">
                  <a:moveTo>
                    <a:pt x="165132" y="192776"/>
                  </a:moveTo>
                  <a:cubicBezTo>
                    <a:pt x="311499" y="141277"/>
                    <a:pt x="286734" y="135626"/>
                    <a:pt x="158210" y="89080"/>
                  </a:cubicBezTo>
                  <a:cubicBezTo>
                    <a:pt x="152178" y="72507"/>
                    <a:pt x="165767" y="-20965"/>
                    <a:pt x="132810" y="4308"/>
                  </a:cubicBezTo>
                  <a:lnTo>
                    <a:pt x="90011" y="69141"/>
                  </a:lnTo>
                  <a:cubicBezTo>
                    <a:pt x="-11589" y="42979"/>
                    <a:pt x="-23971" y="48758"/>
                    <a:pt x="48419" y="131816"/>
                  </a:cubicBezTo>
                  <a:cubicBezTo>
                    <a:pt x="-31909" y="242560"/>
                    <a:pt x="-12160" y="229860"/>
                    <a:pt x="106712" y="209095"/>
                  </a:cubicBezTo>
                  <a:cubicBezTo>
                    <a:pt x="162528" y="292534"/>
                    <a:pt x="177006" y="305298"/>
                    <a:pt x="165132" y="19277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5"/>
            <p:cNvSpPr/>
            <p:nvPr/>
          </p:nvSpPr>
          <p:spPr>
            <a:xfrm>
              <a:off x="1286484" y="971566"/>
              <a:ext cx="89941" cy="80822"/>
            </a:xfrm>
            <a:custGeom>
              <a:rect b="b" l="l" r="r" t="t"/>
              <a:pathLst>
                <a:path extrusionOk="0" h="107763" w="119921">
                  <a:moveTo>
                    <a:pt x="104216" y="90656"/>
                  </a:moveTo>
                  <a:cubicBezTo>
                    <a:pt x="109842" y="85354"/>
                    <a:pt x="114186" y="78839"/>
                    <a:pt x="116916" y="71606"/>
                  </a:cubicBezTo>
                  <a:cubicBezTo>
                    <a:pt x="138633" y="14012"/>
                    <a:pt x="36525" y="-31327"/>
                    <a:pt x="7379" y="27537"/>
                  </a:cubicBezTo>
                  <a:cubicBezTo>
                    <a:pt x="-25832" y="86782"/>
                    <a:pt x="61354" y="134598"/>
                    <a:pt x="104216" y="906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5"/>
            <p:cNvSpPr/>
            <p:nvPr/>
          </p:nvSpPr>
          <p:spPr>
            <a:xfrm>
              <a:off x="2187498" y="237791"/>
              <a:ext cx="82440" cy="89271"/>
            </a:xfrm>
            <a:custGeom>
              <a:rect b="b" l="l" r="r" t="t"/>
              <a:pathLst>
                <a:path extrusionOk="0" h="119028" w="109920">
                  <a:moveTo>
                    <a:pt x="46182" y="763"/>
                  </a:moveTo>
                  <a:cubicBezTo>
                    <a:pt x="-22208" y="8891"/>
                    <a:pt x="-9825" y="108714"/>
                    <a:pt x="51770" y="118175"/>
                  </a:cubicBezTo>
                  <a:cubicBezTo>
                    <a:pt x="59479" y="119618"/>
                    <a:pt x="67416" y="119227"/>
                    <a:pt x="74947" y="117032"/>
                  </a:cubicBezTo>
                  <a:cubicBezTo>
                    <a:pt x="135272" y="100712"/>
                    <a:pt x="112285" y="-10222"/>
                    <a:pt x="46182" y="7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5"/>
            <p:cNvSpPr/>
            <p:nvPr/>
          </p:nvSpPr>
          <p:spPr>
            <a:xfrm>
              <a:off x="1753855" y="496160"/>
              <a:ext cx="88166" cy="161033"/>
            </a:xfrm>
            <a:custGeom>
              <a:rect b="b" l="l" r="r" t="t"/>
              <a:pathLst>
                <a:path extrusionOk="0" h="214711" w="117555">
                  <a:moveTo>
                    <a:pt x="64684" y="30602"/>
                  </a:moveTo>
                  <a:cubicBezTo>
                    <a:pt x="-32661" y="95245"/>
                    <a:pt x="-11008" y="94737"/>
                    <a:pt x="88497" y="121915"/>
                  </a:cubicBezTo>
                  <a:cubicBezTo>
                    <a:pt x="71352" y="143061"/>
                    <a:pt x="-3642" y="150427"/>
                    <a:pt x="13122" y="180970"/>
                  </a:cubicBezTo>
                  <a:cubicBezTo>
                    <a:pt x="82972" y="232977"/>
                    <a:pt x="174793" y="220658"/>
                    <a:pt x="41951" y="172652"/>
                  </a:cubicBezTo>
                  <a:cubicBezTo>
                    <a:pt x="146790" y="123820"/>
                    <a:pt x="141964" y="106866"/>
                    <a:pt x="31410" y="82355"/>
                  </a:cubicBezTo>
                  <a:cubicBezTo>
                    <a:pt x="249977" y="-33850"/>
                    <a:pt x="-147723" y="-3053"/>
                    <a:pt x="64684" y="306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5"/>
            <p:cNvSpPr/>
            <p:nvPr/>
          </p:nvSpPr>
          <p:spPr>
            <a:xfrm>
              <a:off x="84748" y="2870944"/>
              <a:ext cx="88814" cy="85518"/>
            </a:xfrm>
            <a:custGeom>
              <a:rect b="b" l="l" r="r" t="t"/>
              <a:pathLst>
                <a:path extrusionOk="0" h="114024" w="118418">
                  <a:moveTo>
                    <a:pt x="6508" y="89389"/>
                  </a:moveTo>
                  <a:cubicBezTo>
                    <a:pt x="35909" y="145015"/>
                    <a:pt x="139858" y="97517"/>
                    <a:pt x="114458" y="35287"/>
                  </a:cubicBezTo>
                  <a:cubicBezTo>
                    <a:pt x="91281" y="-30181"/>
                    <a:pt x="-4414" y="4236"/>
                    <a:pt x="158" y="67037"/>
                  </a:cubicBezTo>
                  <a:cubicBezTo>
                    <a:pt x="520" y="74879"/>
                    <a:pt x="2693" y="82531"/>
                    <a:pt x="6508" y="893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5"/>
            <p:cNvSpPr/>
            <p:nvPr/>
          </p:nvSpPr>
          <p:spPr>
            <a:xfrm>
              <a:off x="1776455" y="4230376"/>
              <a:ext cx="160422" cy="91701"/>
            </a:xfrm>
            <a:custGeom>
              <a:rect b="b" l="l" r="r" t="t"/>
              <a:pathLst>
                <a:path extrusionOk="0" h="122268" w="213896">
                  <a:moveTo>
                    <a:pt x="29789" y="56463"/>
                  </a:moveTo>
                  <a:cubicBezTo>
                    <a:pt x="98432" y="152094"/>
                    <a:pt x="97099" y="130314"/>
                    <a:pt x="120784" y="29222"/>
                  </a:cubicBezTo>
                  <a:cubicBezTo>
                    <a:pt x="142755" y="45669"/>
                    <a:pt x="152852" y="120853"/>
                    <a:pt x="183014" y="102882"/>
                  </a:cubicBezTo>
                  <a:cubicBezTo>
                    <a:pt x="232798" y="30492"/>
                    <a:pt x="217050" y="-61265"/>
                    <a:pt x="173616" y="74180"/>
                  </a:cubicBezTo>
                  <a:cubicBezTo>
                    <a:pt x="120594" y="-29579"/>
                    <a:pt x="103766" y="-24054"/>
                    <a:pt x="83065" y="88023"/>
                  </a:cubicBezTo>
                  <a:cubicBezTo>
                    <a:pt x="-41458" y="-127687"/>
                    <a:pt x="3944" y="271348"/>
                    <a:pt x="29789" y="564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5"/>
            <p:cNvSpPr/>
            <p:nvPr/>
          </p:nvSpPr>
          <p:spPr>
            <a:xfrm>
              <a:off x="0" y="999883"/>
              <a:ext cx="117486" cy="193291"/>
            </a:xfrm>
            <a:custGeom>
              <a:rect b="b" l="l" r="r" t="t"/>
              <a:pathLst>
                <a:path extrusionOk="0" h="257722" w="156648">
                  <a:moveTo>
                    <a:pt x="0" y="240226"/>
                  </a:moveTo>
                  <a:cubicBezTo>
                    <a:pt x="19558" y="281056"/>
                    <a:pt x="30925" y="247719"/>
                    <a:pt x="71184" y="168344"/>
                  </a:cubicBezTo>
                  <a:cubicBezTo>
                    <a:pt x="171006" y="173741"/>
                    <a:pt x="189865" y="169804"/>
                    <a:pt x="93091" y="112083"/>
                  </a:cubicBezTo>
                  <a:cubicBezTo>
                    <a:pt x="139700" y="-35364"/>
                    <a:pt x="120650" y="-18727"/>
                    <a:pt x="6350" y="55631"/>
                  </a:cubicBezTo>
                  <a:cubicBezTo>
                    <a:pt x="4106" y="54850"/>
                    <a:pt x="1972" y="53783"/>
                    <a:pt x="0" y="524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5"/>
            <p:cNvSpPr/>
            <p:nvPr/>
          </p:nvSpPr>
          <p:spPr>
            <a:xfrm>
              <a:off x="782977" y="4407443"/>
              <a:ext cx="213827" cy="113815"/>
            </a:xfrm>
            <a:custGeom>
              <a:rect b="b" l="l" r="r" t="t"/>
              <a:pathLst>
                <a:path extrusionOk="0" h="151753" w="285103">
                  <a:moveTo>
                    <a:pt x="89632" y="120793"/>
                  </a:moveTo>
                  <a:cubicBezTo>
                    <a:pt x="116620" y="142764"/>
                    <a:pt x="156561" y="145685"/>
                    <a:pt x="188184" y="131905"/>
                  </a:cubicBezTo>
                  <a:cubicBezTo>
                    <a:pt x="194534" y="163655"/>
                    <a:pt x="316200" y="153115"/>
                    <a:pt x="277529" y="129620"/>
                  </a:cubicBezTo>
                  <a:cubicBezTo>
                    <a:pt x="253589" y="136859"/>
                    <a:pt x="222157" y="145241"/>
                    <a:pt x="202281" y="125048"/>
                  </a:cubicBezTo>
                  <a:cubicBezTo>
                    <a:pt x="360333" y="27766"/>
                    <a:pt x="161387" y="-44942"/>
                    <a:pt x="180882" y="118253"/>
                  </a:cubicBezTo>
                  <a:cubicBezTo>
                    <a:pt x="157272" y="128280"/>
                    <a:pt x="130380" y="127041"/>
                    <a:pt x="107793" y="114888"/>
                  </a:cubicBezTo>
                  <a:cubicBezTo>
                    <a:pt x="149767" y="98060"/>
                    <a:pt x="179929" y="25988"/>
                    <a:pt x="129637" y="1858"/>
                  </a:cubicBezTo>
                  <a:cubicBezTo>
                    <a:pt x="74773" y="-13382"/>
                    <a:pt x="44293" y="69041"/>
                    <a:pt x="76361" y="106950"/>
                  </a:cubicBezTo>
                  <a:cubicBezTo>
                    <a:pt x="30323" y="110887"/>
                    <a:pt x="-3522" y="52721"/>
                    <a:pt x="29371" y="17161"/>
                  </a:cubicBezTo>
                  <a:cubicBezTo>
                    <a:pt x="31828" y="13745"/>
                    <a:pt x="31053" y="8982"/>
                    <a:pt x="27637" y="6525"/>
                  </a:cubicBezTo>
                  <a:cubicBezTo>
                    <a:pt x="27624" y="6512"/>
                    <a:pt x="27605" y="6506"/>
                    <a:pt x="27593" y="6493"/>
                  </a:cubicBezTo>
                  <a:cubicBezTo>
                    <a:pt x="-37495" y="32655"/>
                    <a:pt x="24608" y="143717"/>
                    <a:pt x="89632" y="120793"/>
                  </a:cubicBezTo>
                  <a:close/>
                  <a:moveTo>
                    <a:pt x="195550" y="78947"/>
                  </a:moveTo>
                  <a:cubicBezTo>
                    <a:pt x="241016" y="-23987"/>
                    <a:pt x="281593" y="74184"/>
                    <a:pt x="194725" y="111713"/>
                  </a:cubicBezTo>
                  <a:cubicBezTo>
                    <a:pt x="191664" y="100962"/>
                    <a:pt x="191950" y="89532"/>
                    <a:pt x="195550" y="78947"/>
                  </a:cubicBezTo>
                  <a:close/>
                  <a:moveTo>
                    <a:pt x="82838" y="43641"/>
                  </a:moveTo>
                  <a:cubicBezTo>
                    <a:pt x="138972" y="-42720"/>
                    <a:pt x="168309" y="87329"/>
                    <a:pt x="93696" y="104029"/>
                  </a:cubicBezTo>
                  <a:cubicBezTo>
                    <a:pt x="78659" y="87716"/>
                    <a:pt x="74430" y="64170"/>
                    <a:pt x="82838" y="436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5"/>
            <p:cNvSpPr/>
            <p:nvPr/>
          </p:nvSpPr>
          <p:spPr>
            <a:xfrm>
              <a:off x="2065714" y="4676892"/>
              <a:ext cx="193851" cy="192940"/>
            </a:xfrm>
            <a:custGeom>
              <a:rect b="b" l="l" r="r" t="t"/>
              <a:pathLst>
                <a:path extrusionOk="0" h="257253" w="258468">
                  <a:moveTo>
                    <a:pt x="247804" y="69694"/>
                  </a:moveTo>
                  <a:lnTo>
                    <a:pt x="170969" y="73885"/>
                  </a:lnTo>
                  <a:cubicBezTo>
                    <a:pt x="131599" y="-22127"/>
                    <a:pt x="119788" y="-28477"/>
                    <a:pt x="96737" y="77949"/>
                  </a:cubicBezTo>
                  <a:cubicBezTo>
                    <a:pt x="-38645" y="79790"/>
                    <a:pt x="-16864" y="87918"/>
                    <a:pt x="69877" y="169770"/>
                  </a:cubicBezTo>
                  <a:cubicBezTo>
                    <a:pt x="36730" y="263305"/>
                    <a:pt x="35142" y="282419"/>
                    <a:pt x="117375" y="206473"/>
                  </a:cubicBezTo>
                  <a:cubicBezTo>
                    <a:pt x="244375" y="292071"/>
                    <a:pt x="234405" y="269211"/>
                    <a:pt x="195480" y="139734"/>
                  </a:cubicBezTo>
                  <a:cubicBezTo>
                    <a:pt x="204814" y="125002"/>
                    <a:pt x="287364" y="80552"/>
                    <a:pt x="247804" y="696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5"/>
            <p:cNvSpPr/>
            <p:nvPr/>
          </p:nvSpPr>
          <p:spPr>
            <a:xfrm>
              <a:off x="113941" y="3859600"/>
              <a:ext cx="96368" cy="100124"/>
            </a:xfrm>
            <a:custGeom>
              <a:rect b="b" l="l" r="r" t="t"/>
              <a:pathLst>
                <a:path extrusionOk="0" h="133499" w="128491">
                  <a:moveTo>
                    <a:pt x="62453" y="133256"/>
                  </a:moveTo>
                  <a:cubicBezTo>
                    <a:pt x="85123" y="136749"/>
                    <a:pt x="90012" y="101506"/>
                    <a:pt x="67279" y="98077"/>
                  </a:cubicBezTo>
                  <a:cubicBezTo>
                    <a:pt x="-2190" y="70518"/>
                    <a:pt x="48229" y="9685"/>
                    <a:pt x="104109" y="47785"/>
                  </a:cubicBezTo>
                  <a:cubicBezTo>
                    <a:pt x="125064" y="56866"/>
                    <a:pt x="139098" y="24227"/>
                    <a:pt x="118143" y="15146"/>
                  </a:cubicBezTo>
                  <a:cubicBezTo>
                    <a:pt x="97188" y="6066"/>
                    <a:pt x="74074" y="-2951"/>
                    <a:pt x="50579" y="922"/>
                  </a:cubicBezTo>
                  <a:cubicBezTo>
                    <a:pt x="-27399" y="13686"/>
                    <a:pt x="-8730" y="125001"/>
                    <a:pt x="62453" y="1332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5"/>
            <p:cNvSpPr/>
            <p:nvPr/>
          </p:nvSpPr>
          <p:spPr>
            <a:xfrm>
              <a:off x="596788" y="386575"/>
              <a:ext cx="180605" cy="163906"/>
            </a:xfrm>
            <a:custGeom>
              <a:rect b="b" l="l" r="r" t="t"/>
              <a:pathLst>
                <a:path extrusionOk="0" h="218541" w="240807">
                  <a:moveTo>
                    <a:pt x="153481" y="123"/>
                  </a:moveTo>
                  <a:cubicBezTo>
                    <a:pt x="114619" y="-3814"/>
                    <a:pt x="-8317" y="87689"/>
                    <a:pt x="446" y="154682"/>
                  </a:cubicBezTo>
                  <a:cubicBezTo>
                    <a:pt x="11304" y="208847"/>
                    <a:pt x="81281" y="204212"/>
                    <a:pt x="112841" y="170938"/>
                  </a:cubicBezTo>
                  <a:cubicBezTo>
                    <a:pt x="243714" y="315273"/>
                    <a:pt x="301245" y="94166"/>
                    <a:pt x="153481" y="1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5"/>
            <p:cNvSpPr/>
            <p:nvPr/>
          </p:nvSpPr>
          <p:spPr>
            <a:xfrm>
              <a:off x="1004602" y="5047583"/>
              <a:ext cx="169783" cy="95917"/>
            </a:xfrm>
            <a:custGeom>
              <a:rect b="b" l="l" r="r" t="t"/>
              <a:pathLst>
                <a:path extrusionOk="0" h="127889" w="226377">
                  <a:moveTo>
                    <a:pt x="226377" y="0"/>
                  </a:moveTo>
                  <a:lnTo>
                    <a:pt x="0" y="95821"/>
                  </a:lnTo>
                  <a:lnTo>
                    <a:pt x="56896" y="127889"/>
                  </a:lnTo>
                  <a:lnTo>
                    <a:pt x="214249" y="127889"/>
                  </a:lnTo>
                  <a:lnTo>
                    <a:pt x="226377"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5"/>
            <p:cNvSpPr/>
            <p:nvPr/>
          </p:nvSpPr>
          <p:spPr>
            <a:xfrm>
              <a:off x="7203086" y="5078672"/>
              <a:ext cx="84472" cy="64827"/>
            </a:xfrm>
            <a:custGeom>
              <a:rect b="b" l="l" r="r" t="t"/>
              <a:pathLst>
                <a:path extrusionOk="0" h="86436" w="112629">
                  <a:moveTo>
                    <a:pt x="112274" y="43383"/>
                  </a:moveTo>
                  <a:cubicBezTo>
                    <a:pt x="111703" y="35891"/>
                    <a:pt x="109416" y="28588"/>
                    <a:pt x="105543" y="22111"/>
                  </a:cubicBezTo>
                  <a:cubicBezTo>
                    <a:pt x="75635" y="-29959"/>
                    <a:pt x="-21838" y="18745"/>
                    <a:pt x="4451" y="77229"/>
                  </a:cubicBezTo>
                  <a:cubicBezTo>
                    <a:pt x="5721" y="80404"/>
                    <a:pt x="7245" y="83516"/>
                    <a:pt x="9023" y="86437"/>
                  </a:cubicBezTo>
                  <a:lnTo>
                    <a:pt x="98685" y="86437"/>
                  </a:lnTo>
                  <a:cubicBezTo>
                    <a:pt x="109099" y="74689"/>
                    <a:pt x="114052" y="59005"/>
                    <a:pt x="112274" y="4338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5"/>
            <p:cNvSpPr/>
            <p:nvPr/>
          </p:nvSpPr>
          <p:spPr>
            <a:xfrm>
              <a:off x="277754" y="665474"/>
              <a:ext cx="149557" cy="203459"/>
            </a:xfrm>
            <a:custGeom>
              <a:rect b="b" l="l" r="r" t="t"/>
              <a:pathLst>
                <a:path extrusionOk="0" h="271278" w="199409">
                  <a:moveTo>
                    <a:pt x="29266" y="121970"/>
                  </a:moveTo>
                  <a:cubicBezTo>
                    <a:pt x="31489" y="155117"/>
                    <a:pt x="55428" y="184772"/>
                    <a:pt x="85591" y="198170"/>
                  </a:cubicBezTo>
                  <a:cubicBezTo>
                    <a:pt x="67938" y="223253"/>
                    <a:pt x="154044" y="301231"/>
                    <a:pt x="145281" y="258940"/>
                  </a:cubicBezTo>
                  <a:cubicBezTo>
                    <a:pt x="124961" y="246748"/>
                    <a:pt x="98418" y="230301"/>
                    <a:pt x="99561" y="203314"/>
                  </a:cubicBezTo>
                  <a:cubicBezTo>
                    <a:pt x="270185" y="250177"/>
                    <a:pt x="191445" y="64185"/>
                    <a:pt x="90353" y="183946"/>
                  </a:cubicBezTo>
                  <a:cubicBezTo>
                    <a:pt x="68003" y="174021"/>
                    <a:pt x="51386" y="154457"/>
                    <a:pt x="45205" y="130797"/>
                  </a:cubicBezTo>
                  <a:cubicBezTo>
                    <a:pt x="84194" y="149085"/>
                    <a:pt x="153980" y="123367"/>
                    <a:pt x="138232" y="72504"/>
                  </a:cubicBezTo>
                  <a:cubicBezTo>
                    <a:pt x="112832" y="24371"/>
                    <a:pt x="35870" y="56692"/>
                    <a:pt x="30282" y="103682"/>
                  </a:cubicBezTo>
                  <a:cubicBezTo>
                    <a:pt x="-2420" y="74155"/>
                    <a:pt x="16185" y="12750"/>
                    <a:pt x="62032" y="12496"/>
                  </a:cubicBezTo>
                  <a:cubicBezTo>
                    <a:pt x="66009" y="11969"/>
                    <a:pt x="68832" y="8356"/>
                    <a:pt x="68382" y="4368"/>
                  </a:cubicBezTo>
                  <a:cubicBezTo>
                    <a:pt x="7994" y="-23699"/>
                    <a:pt x="-29027" y="91490"/>
                    <a:pt x="29266" y="121970"/>
                  </a:cubicBezTo>
                  <a:close/>
                  <a:moveTo>
                    <a:pt x="127310" y="168643"/>
                  </a:moveTo>
                  <a:cubicBezTo>
                    <a:pt x="228910" y="133337"/>
                    <a:pt x="186619" y="225793"/>
                    <a:pt x="103942" y="189344"/>
                  </a:cubicBezTo>
                  <a:cubicBezTo>
                    <a:pt x="109450" y="180232"/>
                    <a:pt x="117600" y="173012"/>
                    <a:pt x="127310" y="168643"/>
                  </a:cubicBezTo>
                  <a:close/>
                  <a:moveTo>
                    <a:pt x="78669" y="67043"/>
                  </a:moveTo>
                  <a:cubicBezTo>
                    <a:pt x="175380" y="49961"/>
                    <a:pt x="104069" y="155054"/>
                    <a:pt x="43554" y="113842"/>
                  </a:cubicBezTo>
                  <a:cubicBezTo>
                    <a:pt x="45102" y="92716"/>
                    <a:pt x="58821" y="74434"/>
                    <a:pt x="78669" y="670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5"/>
            <p:cNvSpPr/>
            <p:nvPr/>
          </p:nvSpPr>
          <p:spPr>
            <a:xfrm>
              <a:off x="379305" y="3349694"/>
              <a:ext cx="119343" cy="86891"/>
            </a:xfrm>
            <a:custGeom>
              <a:rect b="b" l="l" r="r" t="t"/>
              <a:pathLst>
                <a:path extrusionOk="0" h="115855" w="159124">
                  <a:moveTo>
                    <a:pt x="142340" y="114821"/>
                  </a:moveTo>
                  <a:cubicBezTo>
                    <a:pt x="157898" y="121171"/>
                    <a:pt x="166470" y="96469"/>
                    <a:pt x="150849" y="90119"/>
                  </a:cubicBezTo>
                  <a:cubicBezTo>
                    <a:pt x="102896" y="70587"/>
                    <a:pt x="59520" y="41307"/>
                    <a:pt x="23468" y="4140"/>
                  </a:cubicBezTo>
                  <a:cubicBezTo>
                    <a:pt x="11848" y="-7925"/>
                    <a:pt x="-8282" y="9030"/>
                    <a:pt x="3656" y="21158"/>
                  </a:cubicBezTo>
                  <a:cubicBezTo>
                    <a:pt x="42867" y="61684"/>
                    <a:pt x="90101" y="93587"/>
                    <a:pt x="142340" y="1148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5"/>
            <p:cNvSpPr/>
            <p:nvPr/>
          </p:nvSpPr>
          <p:spPr>
            <a:xfrm>
              <a:off x="162553" y="4350196"/>
              <a:ext cx="82259" cy="78608"/>
            </a:xfrm>
            <a:custGeom>
              <a:rect b="b" l="l" r="r" t="t"/>
              <a:pathLst>
                <a:path extrusionOk="0" h="104811" w="109679">
                  <a:moveTo>
                    <a:pt x="92189" y="92030"/>
                  </a:moveTo>
                  <a:cubicBezTo>
                    <a:pt x="140259" y="50565"/>
                    <a:pt x="79489" y="-19603"/>
                    <a:pt x="27356" y="5162"/>
                  </a:cubicBezTo>
                  <a:cubicBezTo>
                    <a:pt x="20766" y="8032"/>
                    <a:pt x="14923" y="12382"/>
                    <a:pt x="10274" y="17862"/>
                  </a:cubicBezTo>
                  <a:cubicBezTo>
                    <a:pt x="-27445" y="61550"/>
                    <a:pt x="47549" y="134385"/>
                    <a:pt x="92189" y="9203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5"/>
            <p:cNvSpPr/>
            <p:nvPr/>
          </p:nvSpPr>
          <p:spPr>
            <a:xfrm>
              <a:off x="195217" y="120761"/>
              <a:ext cx="144324" cy="27694"/>
            </a:xfrm>
            <a:custGeom>
              <a:rect b="b" l="l" r="r" t="t"/>
              <a:pathLst>
                <a:path extrusionOk="0" h="36926" w="192432">
                  <a:moveTo>
                    <a:pt x="175320" y="36533"/>
                  </a:moveTo>
                  <a:cubicBezTo>
                    <a:pt x="192148" y="40407"/>
                    <a:pt x="199895" y="14499"/>
                    <a:pt x="182940" y="10625"/>
                  </a:cubicBezTo>
                  <a:cubicBezTo>
                    <a:pt x="126123" y="-2403"/>
                    <a:pt x="67216" y="-3462"/>
                    <a:pt x="9966" y="7514"/>
                  </a:cubicBezTo>
                  <a:cubicBezTo>
                    <a:pt x="-7052" y="10752"/>
                    <a:pt x="-511" y="36978"/>
                    <a:pt x="16316" y="33676"/>
                  </a:cubicBezTo>
                  <a:cubicBezTo>
                    <a:pt x="68944" y="23606"/>
                    <a:pt x="123089" y="24579"/>
                    <a:pt x="175320" y="36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5"/>
            <p:cNvSpPr/>
            <p:nvPr/>
          </p:nvSpPr>
          <p:spPr>
            <a:xfrm>
              <a:off x="441706" y="4625148"/>
              <a:ext cx="129242" cy="41720"/>
            </a:xfrm>
            <a:custGeom>
              <a:rect b="b" l="l" r="r" t="t"/>
              <a:pathLst>
                <a:path extrusionOk="0" h="55627" w="172323">
                  <a:moveTo>
                    <a:pt x="6751" y="23052"/>
                  </a:moveTo>
                  <a:cubicBezTo>
                    <a:pt x="55361" y="44522"/>
                    <a:pt x="107913" y="55615"/>
                    <a:pt x="161056" y="55628"/>
                  </a:cubicBezTo>
                  <a:cubicBezTo>
                    <a:pt x="176931" y="55628"/>
                    <a:pt x="175598" y="31053"/>
                    <a:pt x="159786" y="31053"/>
                  </a:cubicBezTo>
                  <a:cubicBezTo>
                    <a:pt x="110980" y="31009"/>
                    <a:pt x="62720" y="20824"/>
                    <a:pt x="18054" y="1145"/>
                  </a:cubicBezTo>
                  <a:cubicBezTo>
                    <a:pt x="3576" y="-5205"/>
                    <a:pt x="-7790" y="16639"/>
                    <a:pt x="6751" y="230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5"/>
            <p:cNvSpPr/>
            <p:nvPr/>
          </p:nvSpPr>
          <p:spPr>
            <a:xfrm>
              <a:off x="763746" y="1963424"/>
              <a:ext cx="103088" cy="91355"/>
            </a:xfrm>
            <a:custGeom>
              <a:rect b="b" l="l" r="r" t="t"/>
              <a:pathLst>
                <a:path extrusionOk="0" h="121807" w="137450">
                  <a:moveTo>
                    <a:pt x="33485" y="41227"/>
                  </a:moveTo>
                  <a:cubicBezTo>
                    <a:pt x="24151" y="20653"/>
                    <a:pt x="-7726" y="35195"/>
                    <a:pt x="1735" y="55769"/>
                  </a:cubicBezTo>
                  <a:cubicBezTo>
                    <a:pt x="11197" y="76343"/>
                    <a:pt x="21929" y="98314"/>
                    <a:pt x="41677" y="111077"/>
                  </a:cubicBezTo>
                  <a:cubicBezTo>
                    <a:pt x="107209" y="153559"/>
                    <a:pt x="167597" y="59769"/>
                    <a:pt x="120925" y="6366"/>
                  </a:cubicBezTo>
                  <a:cubicBezTo>
                    <a:pt x="106701" y="-11224"/>
                    <a:pt x="79586" y="11382"/>
                    <a:pt x="94064" y="28908"/>
                  </a:cubicBezTo>
                  <a:cubicBezTo>
                    <a:pt x="126386" y="95266"/>
                    <a:pt x="48852" y="106251"/>
                    <a:pt x="33485" y="4122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5"/>
            <p:cNvSpPr/>
            <p:nvPr/>
          </p:nvSpPr>
          <p:spPr>
            <a:xfrm>
              <a:off x="696231" y="3244016"/>
              <a:ext cx="180291" cy="116590"/>
            </a:xfrm>
            <a:custGeom>
              <a:rect b="b" l="l" r="r" t="t"/>
              <a:pathLst>
                <a:path extrusionOk="0" h="155453" w="240388">
                  <a:moveTo>
                    <a:pt x="156843" y="63574"/>
                  </a:moveTo>
                  <a:cubicBezTo>
                    <a:pt x="160399" y="320114"/>
                    <a:pt x="319975" y="-61330"/>
                    <a:pt x="188593" y="118692"/>
                  </a:cubicBezTo>
                  <a:cubicBezTo>
                    <a:pt x="175004" y="-1958"/>
                    <a:pt x="165225" y="18489"/>
                    <a:pt x="93343" y="97547"/>
                  </a:cubicBezTo>
                  <a:cubicBezTo>
                    <a:pt x="81913" y="71702"/>
                    <a:pt x="110552" y="-1005"/>
                    <a:pt x="74293" y="11"/>
                  </a:cubicBezTo>
                  <a:cubicBezTo>
                    <a:pt x="-6860" y="40079"/>
                    <a:pt x="-38800" y="130503"/>
                    <a:pt x="68324" y="30554"/>
                  </a:cubicBezTo>
                  <a:cubicBezTo>
                    <a:pt x="64006" y="150442"/>
                    <a:pt x="81913" y="153935"/>
                    <a:pt x="156843" y="635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5"/>
            <p:cNvSpPr/>
            <p:nvPr/>
          </p:nvSpPr>
          <p:spPr>
            <a:xfrm>
              <a:off x="3601475" y="0"/>
              <a:ext cx="86509" cy="48325"/>
            </a:xfrm>
            <a:custGeom>
              <a:rect b="b" l="l" r="r" t="t"/>
              <a:pathLst>
                <a:path extrusionOk="0" h="64433" w="115345">
                  <a:moveTo>
                    <a:pt x="101883" y="46355"/>
                  </a:moveTo>
                  <a:cubicBezTo>
                    <a:pt x="107078" y="40981"/>
                    <a:pt x="110932" y="34453"/>
                    <a:pt x="113123" y="27305"/>
                  </a:cubicBezTo>
                  <a:cubicBezTo>
                    <a:pt x="116152" y="18444"/>
                    <a:pt x="116082" y="8818"/>
                    <a:pt x="112932" y="0"/>
                  </a:cubicBezTo>
                  <a:lnTo>
                    <a:pt x="1807" y="0"/>
                  </a:lnTo>
                  <a:cubicBezTo>
                    <a:pt x="-12798" y="52578"/>
                    <a:pt x="64799" y="87503"/>
                    <a:pt x="101883" y="463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5"/>
            <p:cNvSpPr/>
            <p:nvPr/>
          </p:nvSpPr>
          <p:spPr>
            <a:xfrm>
              <a:off x="3868158" y="4434899"/>
              <a:ext cx="91444" cy="83892"/>
            </a:xfrm>
            <a:custGeom>
              <a:rect b="b" l="l" r="r" t="t"/>
              <a:pathLst>
                <a:path extrusionOk="0" h="111856" w="121925">
                  <a:moveTo>
                    <a:pt x="101081" y="99553"/>
                  </a:moveTo>
                  <a:cubicBezTo>
                    <a:pt x="107481" y="94924"/>
                    <a:pt x="112701" y="88859"/>
                    <a:pt x="116321" y="81836"/>
                  </a:cubicBezTo>
                  <a:cubicBezTo>
                    <a:pt x="146165" y="26401"/>
                    <a:pt x="48883" y="-33480"/>
                    <a:pt x="11355" y="22273"/>
                  </a:cubicBezTo>
                  <a:cubicBezTo>
                    <a:pt x="-30111" y="77899"/>
                    <a:pt x="51677" y="138351"/>
                    <a:pt x="101081" y="9955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5"/>
            <p:cNvSpPr/>
            <p:nvPr/>
          </p:nvSpPr>
          <p:spPr>
            <a:xfrm>
              <a:off x="3777293" y="249393"/>
              <a:ext cx="103473" cy="88354"/>
            </a:xfrm>
            <a:custGeom>
              <a:rect b="b" l="l" r="r" t="t"/>
              <a:pathLst>
                <a:path extrusionOk="0" h="117805" w="137964">
                  <a:moveTo>
                    <a:pt x="103108" y="87401"/>
                  </a:moveTo>
                  <a:cubicBezTo>
                    <a:pt x="109458" y="109308"/>
                    <a:pt x="143430" y="99466"/>
                    <a:pt x="137207" y="77495"/>
                  </a:cubicBezTo>
                  <a:cubicBezTo>
                    <a:pt x="130984" y="55524"/>
                    <a:pt x="123237" y="31965"/>
                    <a:pt x="105457" y="16217"/>
                  </a:cubicBezTo>
                  <a:cubicBezTo>
                    <a:pt x="46148" y="-35916"/>
                    <a:pt x="-27893" y="49110"/>
                    <a:pt x="10652" y="109435"/>
                  </a:cubicBezTo>
                  <a:cubicBezTo>
                    <a:pt x="22336" y="129120"/>
                    <a:pt x="52816" y="110451"/>
                    <a:pt x="40941" y="90830"/>
                  </a:cubicBezTo>
                  <a:cubicBezTo>
                    <a:pt x="18208" y="19583"/>
                    <a:pt x="97266" y="20218"/>
                    <a:pt x="103108" y="8740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5"/>
            <p:cNvSpPr/>
            <p:nvPr/>
          </p:nvSpPr>
          <p:spPr>
            <a:xfrm>
              <a:off x="5038793" y="4422132"/>
              <a:ext cx="210415" cy="217300"/>
            </a:xfrm>
            <a:custGeom>
              <a:rect b="b" l="l" r="r" t="t"/>
              <a:pathLst>
                <a:path extrusionOk="0" h="289734" w="280554">
                  <a:moveTo>
                    <a:pt x="80300" y="172137"/>
                  </a:moveTo>
                  <a:cubicBezTo>
                    <a:pt x="81824" y="335586"/>
                    <a:pt x="95667" y="312790"/>
                    <a:pt x="186028" y="200522"/>
                  </a:cubicBezTo>
                  <a:cubicBezTo>
                    <a:pt x="204506" y="200141"/>
                    <a:pt x="293089" y="245543"/>
                    <a:pt x="279055" y="204332"/>
                  </a:cubicBezTo>
                  <a:cubicBezTo>
                    <a:pt x="262418" y="182659"/>
                    <a:pt x="245781" y="160980"/>
                    <a:pt x="229080" y="139308"/>
                  </a:cubicBezTo>
                  <a:cubicBezTo>
                    <a:pt x="289723" y="46852"/>
                    <a:pt x="288136" y="32628"/>
                    <a:pt x="180757" y="76570"/>
                  </a:cubicBezTo>
                  <a:cubicBezTo>
                    <a:pt x="97572" y="-41286"/>
                    <a:pt x="103541" y="-17156"/>
                    <a:pt x="83919" y="108320"/>
                  </a:cubicBezTo>
                  <a:cubicBezTo>
                    <a:pt x="-18252" y="135625"/>
                    <a:pt x="-35969" y="145721"/>
                    <a:pt x="80300" y="1721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5"/>
            <p:cNvSpPr/>
            <p:nvPr/>
          </p:nvSpPr>
          <p:spPr>
            <a:xfrm>
              <a:off x="4486598" y="4587592"/>
              <a:ext cx="134694" cy="179634"/>
            </a:xfrm>
            <a:custGeom>
              <a:rect b="b" l="l" r="r" t="t"/>
              <a:pathLst>
                <a:path extrusionOk="0" h="239512" w="179592">
                  <a:moveTo>
                    <a:pt x="179592" y="90018"/>
                  </a:moveTo>
                  <a:cubicBezTo>
                    <a:pt x="157558" y="292"/>
                    <a:pt x="74563" y="-51460"/>
                    <a:pt x="150510" y="77318"/>
                  </a:cubicBezTo>
                  <a:cubicBezTo>
                    <a:pt x="32018" y="46393"/>
                    <a:pt x="24525" y="63475"/>
                    <a:pt x="98122" y="158026"/>
                  </a:cubicBezTo>
                  <a:cubicBezTo>
                    <a:pt x="-158291" y="105067"/>
                    <a:pt x="186578" y="348526"/>
                    <a:pt x="36082" y="177838"/>
                  </a:cubicBezTo>
                  <a:cubicBezTo>
                    <a:pt x="159082" y="190538"/>
                    <a:pt x="141111" y="176568"/>
                    <a:pt x="78247" y="87287"/>
                  </a:cubicBezTo>
                  <a:cubicBezTo>
                    <a:pt x="106504" y="81636"/>
                    <a:pt x="172671" y="126213"/>
                    <a:pt x="179592" y="9001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5"/>
            <p:cNvSpPr/>
            <p:nvPr/>
          </p:nvSpPr>
          <p:spPr>
            <a:xfrm>
              <a:off x="2808228" y="406836"/>
              <a:ext cx="127789" cy="75958"/>
            </a:xfrm>
            <a:custGeom>
              <a:rect b="b" l="l" r="r" t="t"/>
              <a:pathLst>
                <a:path extrusionOk="0" h="101277" w="170385">
                  <a:moveTo>
                    <a:pt x="165772" y="78708"/>
                  </a:moveTo>
                  <a:cubicBezTo>
                    <a:pt x="121671" y="42492"/>
                    <a:pt x="70503" y="15869"/>
                    <a:pt x="15530" y="540"/>
                  </a:cubicBezTo>
                  <a:cubicBezTo>
                    <a:pt x="-916" y="-4032"/>
                    <a:pt x="-6568" y="21812"/>
                    <a:pt x="9816" y="26384"/>
                  </a:cubicBezTo>
                  <a:cubicBezTo>
                    <a:pt x="60298" y="40456"/>
                    <a:pt x="107288" y="64893"/>
                    <a:pt x="147801" y="98139"/>
                  </a:cubicBezTo>
                  <a:cubicBezTo>
                    <a:pt x="160946" y="108871"/>
                    <a:pt x="178980" y="89503"/>
                    <a:pt x="165772" y="787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5"/>
            <p:cNvSpPr/>
            <p:nvPr/>
          </p:nvSpPr>
          <p:spPr>
            <a:xfrm>
              <a:off x="2659186" y="4971623"/>
              <a:ext cx="99403" cy="83877"/>
            </a:xfrm>
            <a:custGeom>
              <a:rect b="b" l="l" r="r" t="t"/>
              <a:pathLst>
                <a:path extrusionOk="0" h="111836" w="132537">
                  <a:moveTo>
                    <a:pt x="98874" y="85213"/>
                  </a:moveTo>
                  <a:cubicBezTo>
                    <a:pt x="104208" y="106486"/>
                    <a:pt x="137291" y="97913"/>
                    <a:pt x="131958" y="76768"/>
                  </a:cubicBezTo>
                  <a:cubicBezTo>
                    <a:pt x="126623" y="55623"/>
                    <a:pt x="120020" y="32318"/>
                    <a:pt x="103255" y="16887"/>
                  </a:cubicBezTo>
                  <a:cubicBezTo>
                    <a:pt x="47884" y="-35119"/>
                    <a:pt x="-26158" y="44193"/>
                    <a:pt x="9212" y="103438"/>
                  </a:cubicBezTo>
                  <a:cubicBezTo>
                    <a:pt x="19816" y="122488"/>
                    <a:pt x="49725" y="105787"/>
                    <a:pt x="38866" y="86547"/>
                  </a:cubicBezTo>
                  <a:cubicBezTo>
                    <a:pt x="19245" y="17332"/>
                    <a:pt x="95381" y="20444"/>
                    <a:pt x="98874" y="85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5"/>
            <p:cNvSpPr/>
            <p:nvPr/>
          </p:nvSpPr>
          <p:spPr>
            <a:xfrm>
              <a:off x="3493250" y="4796258"/>
              <a:ext cx="99611" cy="100796"/>
            </a:xfrm>
            <a:custGeom>
              <a:rect b="b" l="l" r="r" t="t"/>
              <a:pathLst>
                <a:path extrusionOk="0" h="134394" w="132814">
                  <a:moveTo>
                    <a:pt x="5710" y="23822"/>
                  </a:moveTo>
                  <a:cubicBezTo>
                    <a:pt x="47029" y="51191"/>
                    <a:pt x="82215" y="86878"/>
                    <a:pt x="109024" y="128533"/>
                  </a:cubicBezTo>
                  <a:cubicBezTo>
                    <a:pt x="117660" y="141995"/>
                    <a:pt x="139504" y="129867"/>
                    <a:pt x="130805" y="116278"/>
                  </a:cubicBezTo>
                  <a:cubicBezTo>
                    <a:pt x="101709" y="70749"/>
                    <a:pt x="63425" y="31823"/>
                    <a:pt x="18410" y="1978"/>
                  </a:cubicBezTo>
                  <a:cubicBezTo>
                    <a:pt x="4948" y="-6594"/>
                    <a:pt x="-7689" y="14932"/>
                    <a:pt x="5710" y="2382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5"/>
            <p:cNvSpPr/>
            <p:nvPr/>
          </p:nvSpPr>
          <p:spPr>
            <a:xfrm>
              <a:off x="2543936" y="0"/>
              <a:ext cx="171053" cy="112550"/>
            </a:xfrm>
            <a:custGeom>
              <a:rect b="b" l="l" r="r" t="t"/>
              <a:pathLst>
                <a:path extrusionOk="0" h="150067" w="228070">
                  <a:moveTo>
                    <a:pt x="40386" y="33147"/>
                  </a:moveTo>
                  <a:cubicBezTo>
                    <a:pt x="52324" y="65596"/>
                    <a:pt x="84836" y="88265"/>
                    <a:pt x="118936" y="92520"/>
                  </a:cubicBezTo>
                  <a:cubicBezTo>
                    <a:pt x="108585" y="122809"/>
                    <a:pt x="217488" y="175514"/>
                    <a:pt x="196406" y="135827"/>
                  </a:cubicBezTo>
                  <a:cubicBezTo>
                    <a:pt x="172276" y="129921"/>
                    <a:pt x="141224" y="121158"/>
                    <a:pt x="134430" y="93853"/>
                  </a:cubicBezTo>
                  <a:cubicBezTo>
                    <a:pt x="318580" y="90805"/>
                    <a:pt x="185611" y="-72073"/>
                    <a:pt x="119634" y="77216"/>
                  </a:cubicBezTo>
                  <a:cubicBezTo>
                    <a:pt x="94374" y="73831"/>
                    <a:pt x="72035" y="59130"/>
                    <a:pt x="58928" y="37275"/>
                  </a:cubicBezTo>
                  <a:cubicBezTo>
                    <a:pt x="89719" y="40299"/>
                    <a:pt x="119640" y="25928"/>
                    <a:pt x="136525" y="0"/>
                  </a:cubicBezTo>
                  <a:lnTo>
                    <a:pt x="115888" y="0"/>
                  </a:lnTo>
                  <a:cubicBezTo>
                    <a:pt x="101607" y="20159"/>
                    <a:pt x="75832" y="28614"/>
                    <a:pt x="52388" y="20828"/>
                  </a:cubicBezTo>
                  <a:cubicBezTo>
                    <a:pt x="50832" y="13990"/>
                    <a:pt x="50641" y="6913"/>
                    <a:pt x="51816" y="0"/>
                  </a:cubicBezTo>
                  <a:lnTo>
                    <a:pt x="35814" y="0"/>
                  </a:lnTo>
                  <a:cubicBezTo>
                    <a:pt x="35147" y="4824"/>
                    <a:pt x="35147" y="9717"/>
                    <a:pt x="35814" y="14542"/>
                  </a:cubicBezTo>
                  <a:cubicBezTo>
                    <a:pt x="28867" y="11098"/>
                    <a:pt x="22790" y="6127"/>
                    <a:pt x="18034" y="0"/>
                  </a:cubicBezTo>
                  <a:lnTo>
                    <a:pt x="0" y="0"/>
                  </a:lnTo>
                  <a:cubicBezTo>
                    <a:pt x="7328" y="16916"/>
                    <a:pt x="22365" y="29258"/>
                    <a:pt x="40386" y="33147"/>
                  </a:cubicBezTo>
                  <a:close/>
                  <a:moveTo>
                    <a:pt x="152083" y="50800"/>
                  </a:moveTo>
                  <a:cubicBezTo>
                    <a:pt x="243078" y="-14097"/>
                    <a:pt x="227965" y="90361"/>
                    <a:pt x="134811" y="78359"/>
                  </a:cubicBezTo>
                  <a:cubicBezTo>
                    <a:pt x="137637" y="67632"/>
                    <a:pt x="143663" y="58019"/>
                    <a:pt x="152083" y="5080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5" name="Google Shape;595;p5"/>
          <p:cNvGrpSpPr/>
          <p:nvPr/>
        </p:nvGrpSpPr>
        <p:grpSpPr>
          <a:xfrm>
            <a:off x="1054322" y="175716"/>
            <a:ext cx="8089677" cy="4501341"/>
            <a:chOff x="1054322" y="175716"/>
            <a:chExt cx="8089677" cy="4501341"/>
          </a:xfrm>
        </p:grpSpPr>
        <p:sp>
          <p:nvSpPr>
            <p:cNvPr id="596" name="Google Shape;596;p5"/>
            <p:cNvSpPr/>
            <p:nvPr/>
          </p:nvSpPr>
          <p:spPr>
            <a:xfrm>
              <a:off x="8982027" y="2671763"/>
              <a:ext cx="161972" cy="139826"/>
            </a:xfrm>
            <a:custGeom>
              <a:rect b="b" l="l" r="r" t="t"/>
              <a:pathLst>
                <a:path extrusionOk="0" h="186435" w="215963">
                  <a:moveTo>
                    <a:pt x="140526" y="186436"/>
                  </a:moveTo>
                  <a:lnTo>
                    <a:pt x="215964" y="50165"/>
                  </a:lnTo>
                  <a:lnTo>
                    <a:pt x="215964" y="2349"/>
                  </a:lnTo>
                  <a:lnTo>
                    <a:pt x="0" y="0"/>
                  </a:lnTo>
                  <a:lnTo>
                    <a:pt x="140526" y="186436"/>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5"/>
            <p:cNvSpPr/>
            <p:nvPr/>
          </p:nvSpPr>
          <p:spPr>
            <a:xfrm>
              <a:off x="7392476" y="4507073"/>
              <a:ext cx="178173" cy="169985"/>
            </a:xfrm>
            <a:custGeom>
              <a:rect b="b" l="l" r="r" t="t"/>
              <a:pathLst>
                <a:path extrusionOk="0" h="226646" w="237564">
                  <a:moveTo>
                    <a:pt x="232310" y="174834"/>
                  </a:moveTo>
                  <a:cubicBezTo>
                    <a:pt x="255804" y="124034"/>
                    <a:pt x="195543" y="85934"/>
                    <a:pt x="149760" y="94253"/>
                  </a:cubicBezTo>
                  <a:cubicBezTo>
                    <a:pt x="128550" y="-102597"/>
                    <a:pt x="-51028" y="44659"/>
                    <a:pt x="14187" y="210330"/>
                  </a:cubicBezTo>
                  <a:cubicBezTo>
                    <a:pt x="43651" y="236810"/>
                    <a:pt x="199416" y="235096"/>
                    <a:pt x="232310" y="17483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5"/>
            <p:cNvSpPr/>
            <p:nvPr/>
          </p:nvSpPr>
          <p:spPr>
            <a:xfrm>
              <a:off x="8370474" y="496823"/>
              <a:ext cx="154695" cy="168029"/>
            </a:xfrm>
            <a:custGeom>
              <a:rect b="b" l="l" r="r" t="t"/>
              <a:pathLst>
                <a:path extrusionOk="0" h="224039" w="206260">
                  <a:moveTo>
                    <a:pt x="0" y="123889"/>
                  </a:moveTo>
                  <a:cubicBezTo>
                    <a:pt x="7176" y="159894"/>
                    <a:pt x="123254" y="245301"/>
                    <a:pt x="181102" y="219139"/>
                  </a:cubicBezTo>
                  <a:cubicBezTo>
                    <a:pt x="226823" y="194501"/>
                    <a:pt x="203454" y="132843"/>
                    <a:pt x="164783" y="113602"/>
                  </a:cubicBezTo>
                  <a:cubicBezTo>
                    <a:pt x="258636" y="-44005"/>
                    <a:pt x="43879" y="-34861"/>
                    <a:pt x="0" y="123889"/>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5"/>
            <p:cNvSpPr/>
            <p:nvPr/>
          </p:nvSpPr>
          <p:spPr>
            <a:xfrm>
              <a:off x="1054322" y="3548014"/>
              <a:ext cx="148113" cy="179450"/>
            </a:xfrm>
            <a:custGeom>
              <a:rect b="b" l="l" r="r" t="t"/>
              <a:pathLst>
                <a:path extrusionOk="0" h="239267" w="197484">
                  <a:moveTo>
                    <a:pt x="195326" y="239268"/>
                  </a:moveTo>
                  <a:lnTo>
                    <a:pt x="197485" y="0"/>
                  </a:lnTo>
                  <a:lnTo>
                    <a:pt x="0" y="85852"/>
                  </a:lnTo>
                  <a:lnTo>
                    <a:pt x="195326" y="239268"/>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5"/>
            <p:cNvSpPr/>
            <p:nvPr/>
          </p:nvSpPr>
          <p:spPr>
            <a:xfrm>
              <a:off x="3315131" y="175716"/>
              <a:ext cx="204349" cy="195229"/>
            </a:xfrm>
            <a:custGeom>
              <a:rect b="b" l="l" r="r" t="t"/>
              <a:pathLst>
                <a:path extrusionOk="0" h="260306" w="272465">
                  <a:moveTo>
                    <a:pt x="120074" y="185764"/>
                  </a:moveTo>
                  <a:cubicBezTo>
                    <a:pt x="132774" y="198083"/>
                    <a:pt x="160905" y="288444"/>
                    <a:pt x="179574" y="251487"/>
                  </a:cubicBezTo>
                  <a:cubicBezTo>
                    <a:pt x="183212" y="225706"/>
                    <a:pt x="186813" y="199946"/>
                    <a:pt x="190369" y="174207"/>
                  </a:cubicBezTo>
                  <a:cubicBezTo>
                    <a:pt x="293556" y="153760"/>
                    <a:pt x="302192" y="143219"/>
                    <a:pt x="200783" y="99531"/>
                  </a:cubicBezTo>
                  <a:cubicBezTo>
                    <a:pt x="225294" y="-35470"/>
                    <a:pt x="212975" y="-15340"/>
                    <a:pt x="114613" y="55081"/>
                  </a:cubicBezTo>
                  <a:cubicBezTo>
                    <a:pt x="27999" y="3837"/>
                    <a:pt x="9330" y="-1434"/>
                    <a:pt x="68893" y="95150"/>
                  </a:cubicBezTo>
                  <a:cubicBezTo>
                    <a:pt x="-40962" y="205068"/>
                    <a:pt x="-16197" y="199290"/>
                    <a:pt x="120074" y="18576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1" name="Google Shape;601;p5"/>
          <p:cNvSpPr txBox="1"/>
          <p:nvPr>
            <p:ph type="title"/>
          </p:nvPr>
        </p:nvSpPr>
        <p:spPr>
          <a:xfrm>
            <a:off x="1062575" y="607400"/>
            <a:ext cx="7018800" cy="396300"/>
          </a:xfrm>
          <a:prstGeom prst="rect">
            <a:avLst/>
          </a:prstGeom>
        </p:spPr>
        <p:txBody>
          <a:bodyPr anchorCtr="0" anchor="b"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602" name="Google Shape;602;p5"/>
          <p:cNvSpPr txBox="1"/>
          <p:nvPr>
            <p:ph idx="1" type="body"/>
          </p:nvPr>
        </p:nvSpPr>
        <p:spPr>
          <a:xfrm>
            <a:off x="1062575" y="1277748"/>
            <a:ext cx="7018800" cy="30339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600"/>
              </a:spcBef>
              <a:spcAft>
                <a:spcPts val="0"/>
              </a:spcAft>
              <a:buSzPts val="2200"/>
              <a:buChar char="▸"/>
              <a:defRPr/>
            </a:lvl2pPr>
            <a:lvl3pPr indent="-368300" lvl="2" marL="1371600" rtl="0">
              <a:spcBef>
                <a:spcPts val="600"/>
              </a:spcBef>
              <a:spcAft>
                <a:spcPts val="0"/>
              </a:spcAft>
              <a:buSzPts val="2200"/>
              <a:buChar char="▸"/>
              <a:defRPr/>
            </a:lvl3pPr>
            <a:lvl4pPr indent="-368300" lvl="3" marL="1828800" rtl="0">
              <a:spcBef>
                <a:spcPts val="600"/>
              </a:spcBef>
              <a:spcAft>
                <a:spcPts val="0"/>
              </a:spcAft>
              <a:buSzPts val="2200"/>
              <a:buChar char="●"/>
              <a:defRPr/>
            </a:lvl4pPr>
            <a:lvl5pPr indent="-368300" lvl="4" marL="2286000" rtl="0">
              <a:spcBef>
                <a:spcPts val="600"/>
              </a:spcBef>
              <a:spcAft>
                <a:spcPts val="0"/>
              </a:spcAft>
              <a:buSzPts val="2200"/>
              <a:buChar char="○"/>
              <a:defRPr/>
            </a:lvl5pPr>
            <a:lvl6pPr indent="-368300" lvl="5" marL="2743200" rtl="0">
              <a:spcBef>
                <a:spcPts val="600"/>
              </a:spcBef>
              <a:spcAft>
                <a:spcPts val="0"/>
              </a:spcAft>
              <a:buSzPts val="2200"/>
              <a:buChar char="■"/>
              <a:defRPr/>
            </a:lvl6pPr>
            <a:lvl7pPr indent="-368300" lvl="6" marL="3200400" rtl="0">
              <a:spcBef>
                <a:spcPts val="600"/>
              </a:spcBef>
              <a:spcAft>
                <a:spcPts val="0"/>
              </a:spcAft>
              <a:buSzPts val="2200"/>
              <a:buChar char="●"/>
              <a:defRPr/>
            </a:lvl7pPr>
            <a:lvl8pPr indent="-368300" lvl="7" marL="3657600" rtl="0">
              <a:spcBef>
                <a:spcPts val="600"/>
              </a:spcBef>
              <a:spcAft>
                <a:spcPts val="0"/>
              </a:spcAft>
              <a:buSzPts val="2200"/>
              <a:buChar char="○"/>
              <a:defRPr/>
            </a:lvl8pPr>
            <a:lvl9pPr indent="-368300" lvl="8" marL="4114800" rtl="0">
              <a:spcBef>
                <a:spcPts val="600"/>
              </a:spcBef>
              <a:spcAft>
                <a:spcPts val="600"/>
              </a:spcAft>
              <a:buSzPts val="2200"/>
              <a:buChar char="■"/>
              <a:defRPr/>
            </a:lvl9pPr>
          </a:lstStyle>
          <a:p/>
        </p:txBody>
      </p:sp>
      <p:sp>
        <p:nvSpPr>
          <p:cNvPr id="603" name="Google Shape;603;p5"/>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04" name="Shape 604"/>
        <p:cNvGrpSpPr/>
        <p:nvPr/>
      </p:nvGrpSpPr>
      <p:grpSpPr>
        <a:xfrm>
          <a:off x="0" y="0"/>
          <a:ext cx="0" cy="0"/>
          <a:chOff x="0" y="0"/>
          <a:chExt cx="0" cy="0"/>
        </a:xfrm>
      </p:grpSpPr>
      <p:grpSp>
        <p:nvGrpSpPr>
          <p:cNvPr id="605" name="Google Shape;605;p6"/>
          <p:cNvGrpSpPr/>
          <p:nvPr/>
        </p:nvGrpSpPr>
        <p:grpSpPr>
          <a:xfrm>
            <a:off x="0" y="0"/>
            <a:ext cx="9144000" cy="5095823"/>
            <a:chOff x="0" y="0"/>
            <a:chExt cx="9144000" cy="5095823"/>
          </a:xfrm>
        </p:grpSpPr>
        <p:sp>
          <p:nvSpPr>
            <p:cNvPr id="606" name="Google Shape;606;p6"/>
            <p:cNvSpPr/>
            <p:nvPr/>
          </p:nvSpPr>
          <p:spPr>
            <a:xfrm>
              <a:off x="5371422" y="534764"/>
              <a:ext cx="111908" cy="99802"/>
            </a:xfrm>
            <a:custGeom>
              <a:rect b="b" l="l" r="r" t="t"/>
              <a:pathLst>
                <a:path extrusionOk="0" h="133069" w="149211">
                  <a:moveTo>
                    <a:pt x="130824" y="1737"/>
                  </a:moveTo>
                  <a:cubicBezTo>
                    <a:pt x="80850" y="29467"/>
                    <a:pt x="37225" y="67313"/>
                    <a:pt x="2682" y="112862"/>
                  </a:cubicBezTo>
                  <a:cubicBezTo>
                    <a:pt x="-7605" y="126451"/>
                    <a:pt x="14302" y="141246"/>
                    <a:pt x="24589" y="127721"/>
                  </a:cubicBezTo>
                  <a:cubicBezTo>
                    <a:pt x="56339" y="85925"/>
                    <a:pt x="96408" y="51159"/>
                    <a:pt x="142255" y="25613"/>
                  </a:cubicBezTo>
                  <a:cubicBezTo>
                    <a:pt x="157113" y="17231"/>
                    <a:pt x="145747" y="-6582"/>
                    <a:pt x="130824" y="173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6"/>
            <p:cNvSpPr/>
            <p:nvPr/>
          </p:nvSpPr>
          <p:spPr>
            <a:xfrm>
              <a:off x="5760077" y="5012698"/>
              <a:ext cx="87331" cy="83125"/>
            </a:xfrm>
            <a:custGeom>
              <a:rect b="b" l="l" r="r" t="t"/>
              <a:pathLst>
                <a:path extrusionOk="0" h="110833" w="116441">
                  <a:moveTo>
                    <a:pt x="2825" y="73373"/>
                  </a:moveTo>
                  <a:cubicBezTo>
                    <a:pt x="21875" y="138778"/>
                    <a:pt x="117125" y="110711"/>
                    <a:pt x="116427" y="49180"/>
                  </a:cubicBezTo>
                  <a:cubicBezTo>
                    <a:pt x="116617" y="41433"/>
                    <a:pt x="114966" y="33749"/>
                    <a:pt x="111601" y="26764"/>
                  </a:cubicBezTo>
                  <a:cubicBezTo>
                    <a:pt x="85947" y="-29433"/>
                    <a:pt x="-18384" y="10953"/>
                    <a:pt x="2825" y="73373"/>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6"/>
            <p:cNvSpPr/>
            <p:nvPr/>
          </p:nvSpPr>
          <p:spPr>
            <a:xfrm>
              <a:off x="8745508" y="4347061"/>
              <a:ext cx="107737" cy="181048"/>
            </a:xfrm>
            <a:custGeom>
              <a:rect b="b" l="l" r="r" t="t"/>
              <a:pathLst>
                <a:path extrusionOk="0" h="241397" w="143649">
                  <a:moveTo>
                    <a:pt x="143401" y="66429"/>
                  </a:moveTo>
                  <a:cubicBezTo>
                    <a:pt x="94061" y="-10406"/>
                    <a:pt x="-236" y="-32186"/>
                    <a:pt x="112159" y="63890"/>
                  </a:cubicBezTo>
                  <a:cubicBezTo>
                    <a:pt x="-8491" y="73034"/>
                    <a:pt x="-10079" y="91322"/>
                    <a:pt x="89045" y="156218"/>
                  </a:cubicBezTo>
                  <a:cubicBezTo>
                    <a:pt x="-167813" y="188921"/>
                    <a:pt x="232809" y="305634"/>
                    <a:pt x="37356" y="194318"/>
                  </a:cubicBezTo>
                  <a:cubicBezTo>
                    <a:pt x="156609" y="166950"/>
                    <a:pt x="135209" y="159393"/>
                    <a:pt x="47770" y="96084"/>
                  </a:cubicBezTo>
                  <a:cubicBezTo>
                    <a:pt x="72408" y="81987"/>
                    <a:pt x="148544" y="102497"/>
                    <a:pt x="143401" y="6642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6"/>
            <p:cNvSpPr/>
            <p:nvPr/>
          </p:nvSpPr>
          <p:spPr>
            <a:xfrm>
              <a:off x="8470821" y="0"/>
              <a:ext cx="134674" cy="168433"/>
            </a:xfrm>
            <a:custGeom>
              <a:rect b="b" l="l" r="r" t="t"/>
              <a:pathLst>
                <a:path extrusionOk="0" h="224577" w="179565">
                  <a:moveTo>
                    <a:pt x="17335" y="35497"/>
                  </a:moveTo>
                  <a:cubicBezTo>
                    <a:pt x="9842" y="70803"/>
                    <a:pt x="26098" y="108966"/>
                    <a:pt x="53848" y="131636"/>
                  </a:cubicBezTo>
                  <a:cubicBezTo>
                    <a:pt x="27877" y="152654"/>
                    <a:pt x="94869" y="259652"/>
                    <a:pt x="98298" y="212852"/>
                  </a:cubicBezTo>
                  <a:cubicBezTo>
                    <a:pt x="80264" y="194247"/>
                    <a:pt x="57658" y="169228"/>
                    <a:pt x="66548" y="141351"/>
                  </a:cubicBezTo>
                  <a:cubicBezTo>
                    <a:pt x="231140" y="240919"/>
                    <a:pt x="203835" y="23051"/>
                    <a:pt x="62674" y="118428"/>
                  </a:cubicBezTo>
                  <a:cubicBezTo>
                    <a:pt x="42164" y="101479"/>
                    <a:pt x="30416" y="76091"/>
                    <a:pt x="30924" y="49467"/>
                  </a:cubicBezTo>
                  <a:cubicBezTo>
                    <a:pt x="66294" y="80137"/>
                    <a:pt x="146876" y="73914"/>
                    <a:pt x="145224" y="16002"/>
                  </a:cubicBezTo>
                  <a:cubicBezTo>
                    <a:pt x="144081" y="10329"/>
                    <a:pt x="141922" y="4907"/>
                    <a:pt x="138874" y="0"/>
                  </a:cubicBezTo>
                  <a:lnTo>
                    <a:pt x="115062" y="0"/>
                  </a:lnTo>
                  <a:cubicBezTo>
                    <a:pt x="164909" y="23432"/>
                    <a:pt x="78359" y="84519"/>
                    <a:pt x="33972" y="31242"/>
                  </a:cubicBezTo>
                  <a:cubicBezTo>
                    <a:pt x="38862" y="17716"/>
                    <a:pt x="48641" y="6548"/>
                    <a:pt x="61468" y="0"/>
                  </a:cubicBezTo>
                  <a:lnTo>
                    <a:pt x="34925" y="0"/>
                  </a:lnTo>
                  <a:cubicBezTo>
                    <a:pt x="30226" y="4831"/>
                    <a:pt x="26479" y="10494"/>
                    <a:pt x="23813" y="16701"/>
                  </a:cubicBezTo>
                  <a:cubicBezTo>
                    <a:pt x="20638" y="11555"/>
                    <a:pt x="18352" y="5909"/>
                    <a:pt x="17018" y="0"/>
                  </a:cubicBezTo>
                  <a:lnTo>
                    <a:pt x="0" y="0"/>
                  </a:lnTo>
                  <a:cubicBezTo>
                    <a:pt x="1333" y="13528"/>
                    <a:pt x="7493" y="26125"/>
                    <a:pt x="17335" y="35497"/>
                  </a:cubicBezTo>
                  <a:close/>
                  <a:moveTo>
                    <a:pt x="106235" y="113284"/>
                  </a:moveTo>
                  <a:cubicBezTo>
                    <a:pt x="222694" y="106426"/>
                    <a:pt x="151384" y="190373"/>
                    <a:pt x="75692" y="128080"/>
                  </a:cubicBezTo>
                  <a:cubicBezTo>
                    <a:pt x="84074" y="120192"/>
                    <a:pt x="94679" y="115034"/>
                    <a:pt x="106108" y="11328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6"/>
            <p:cNvSpPr/>
            <p:nvPr/>
          </p:nvSpPr>
          <p:spPr>
            <a:xfrm>
              <a:off x="8695942" y="1066874"/>
              <a:ext cx="202734" cy="136751"/>
            </a:xfrm>
            <a:custGeom>
              <a:rect b="b" l="l" r="r" t="t"/>
              <a:pathLst>
                <a:path extrusionOk="0" h="182335" w="270312">
                  <a:moveTo>
                    <a:pt x="101031" y="45303"/>
                  </a:moveTo>
                  <a:cubicBezTo>
                    <a:pt x="126241" y="39200"/>
                    <a:pt x="152911" y="44896"/>
                    <a:pt x="173421" y="60797"/>
                  </a:cubicBezTo>
                  <a:cubicBezTo>
                    <a:pt x="128971" y="70639"/>
                    <a:pt x="86680" y="137378"/>
                    <a:pt x="132845" y="170017"/>
                  </a:cubicBezTo>
                  <a:cubicBezTo>
                    <a:pt x="185105" y="194337"/>
                    <a:pt x="229238" y="117121"/>
                    <a:pt x="203457" y="73941"/>
                  </a:cubicBezTo>
                  <a:cubicBezTo>
                    <a:pt x="250130" y="77688"/>
                    <a:pt x="274196" y="141315"/>
                    <a:pt x="235207" y="171414"/>
                  </a:cubicBezTo>
                  <a:cubicBezTo>
                    <a:pt x="232222" y="174449"/>
                    <a:pt x="232222" y="179301"/>
                    <a:pt x="235207" y="182336"/>
                  </a:cubicBezTo>
                  <a:cubicBezTo>
                    <a:pt x="304549" y="166969"/>
                    <a:pt x="261052" y="45811"/>
                    <a:pt x="192281" y="57876"/>
                  </a:cubicBezTo>
                  <a:cubicBezTo>
                    <a:pt x="168977" y="31460"/>
                    <a:pt x="129606" y="21935"/>
                    <a:pt x="95761" y="30444"/>
                  </a:cubicBezTo>
                  <a:cubicBezTo>
                    <a:pt x="94364" y="-2068"/>
                    <a:pt x="-28508" y="-11974"/>
                    <a:pt x="6162" y="17744"/>
                  </a:cubicBezTo>
                  <a:cubicBezTo>
                    <a:pt x="31562" y="14442"/>
                    <a:pt x="64011" y="11394"/>
                    <a:pt x="80521" y="34762"/>
                  </a:cubicBezTo>
                  <a:cubicBezTo>
                    <a:pt x="-93152" y="105818"/>
                    <a:pt x="93411" y="211419"/>
                    <a:pt x="101031" y="45303"/>
                  </a:cubicBezTo>
                  <a:close/>
                  <a:moveTo>
                    <a:pt x="186503" y="136044"/>
                  </a:moveTo>
                  <a:cubicBezTo>
                    <a:pt x="116144" y="213006"/>
                    <a:pt x="108397" y="78259"/>
                    <a:pt x="185741" y="74005"/>
                  </a:cubicBezTo>
                  <a:cubicBezTo>
                    <a:pt x="198186" y="92737"/>
                    <a:pt x="198504" y="117013"/>
                    <a:pt x="186503" y="136044"/>
                  </a:cubicBezTo>
                  <a:close/>
                  <a:moveTo>
                    <a:pt x="86109" y="49557"/>
                  </a:moveTo>
                  <a:cubicBezTo>
                    <a:pt x="87379" y="60790"/>
                    <a:pt x="85156" y="72132"/>
                    <a:pt x="79759" y="82069"/>
                  </a:cubicBezTo>
                  <a:cubicBezTo>
                    <a:pt x="17402" y="177319"/>
                    <a:pt x="-6855" y="72544"/>
                    <a:pt x="86109" y="4955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6"/>
            <p:cNvSpPr/>
            <p:nvPr/>
          </p:nvSpPr>
          <p:spPr>
            <a:xfrm>
              <a:off x="7373776" y="372811"/>
              <a:ext cx="79637" cy="83585"/>
            </a:xfrm>
            <a:custGeom>
              <a:rect b="b" l="l" r="r" t="t"/>
              <a:pathLst>
                <a:path extrusionOk="0" h="111447" w="106183">
                  <a:moveTo>
                    <a:pt x="35627" y="2790"/>
                  </a:moveTo>
                  <a:cubicBezTo>
                    <a:pt x="-26857" y="21078"/>
                    <a:pt x="385" y="112518"/>
                    <a:pt x="59313" y="111438"/>
                  </a:cubicBezTo>
                  <a:cubicBezTo>
                    <a:pt x="66743" y="111546"/>
                    <a:pt x="74108" y="109915"/>
                    <a:pt x="80776" y="106676"/>
                  </a:cubicBezTo>
                  <a:cubicBezTo>
                    <a:pt x="134433" y="81974"/>
                    <a:pt x="95318" y="-17848"/>
                    <a:pt x="35627" y="279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6"/>
            <p:cNvSpPr/>
            <p:nvPr/>
          </p:nvSpPr>
          <p:spPr>
            <a:xfrm>
              <a:off x="7052108" y="785346"/>
              <a:ext cx="167533" cy="88518"/>
            </a:xfrm>
            <a:custGeom>
              <a:rect b="b" l="l" r="r" t="t"/>
              <a:pathLst>
                <a:path extrusionOk="0" h="118024" w="223377">
                  <a:moveTo>
                    <a:pt x="185308" y="109969"/>
                  </a:moveTo>
                  <a:cubicBezTo>
                    <a:pt x="241569" y="39801"/>
                    <a:pt x="232425" y="-55131"/>
                    <a:pt x="177879" y="79933"/>
                  </a:cubicBezTo>
                  <a:cubicBezTo>
                    <a:pt x="131523" y="-29985"/>
                    <a:pt x="113934" y="-25604"/>
                    <a:pt x="84407" y="87299"/>
                  </a:cubicBezTo>
                  <a:cubicBezTo>
                    <a:pt x="-26655" y="-142317"/>
                    <a:pt x="-10145" y="268465"/>
                    <a:pt x="32336" y="51104"/>
                  </a:cubicBezTo>
                  <a:cubicBezTo>
                    <a:pt x="95265" y="153847"/>
                    <a:pt x="95836" y="131559"/>
                    <a:pt x="127586" y="30022"/>
                  </a:cubicBezTo>
                  <a:cubicBezTo>
                    <a:pt x="148478" y="48501"/>
                    <a:pt x="153241" y="126034"/>
                    <a:pt x="185308" y="1099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6"/>
            <p:cNvSpPr/>
            <p:nvPr/>
          </p:nvSpPr>
          <p:spPr>
            <a:xfrm>
              <a:off x="6934174" y="4171673"/>
              <a:ext cx="99897" cy="85674"/>
            </a:xfrm>
            <a:custGeom>
              <a:rect b="b" l="l" r="r" t="t"/>
              <a:pathLst>
                <a:path extrusionOk="0" h="114232" w="133196">
                  <a:moveTo>
                    <a:pt x="33053" y="99492"/>
                  </a:moveTo>
                  <a:cubicBezTo>
                    <a:pt x="91283" y="148324"/>
                    <a:pt x="160752" y="64948"/>
                    <a:pt x="121953" y="7735"/>
                  </a:cubicBezTo>
                  <a:cubicBezTo>
                    <a:pt x="110269" y="-10934"/>
                    <a:pt x="81377" y="7735"/>
                    <a:pt x="93252" y="26340"/>
                  </a:cubicBezTo>
                  <a:cubicBezTo>
                    <a:pt x="116746" y="94285"/>
                    <a:pt x="40546" y="95428"/>
                    <a:pt x="33434" y="30976"/>
                  </a:cubicBezTo>
                  <a:cubicBezTo>
                    <a:pt x="27084" y="10021"/>
                    <a:pt x="-5682" y="20244"/>
                    <a:pt x="859" y="41263"/>
                  </a:cubicBezTo>
                  <a:cubicBezTo>
                    <a:pt x="7399" y="62281"/>
                    <a:pt x="15464" y="84760"/>
                    <a:pt x="33053" y="9949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6"/>
            <p:cNvSpPr/>
            <p:nvPr/>
          </p:nvSpPr>
          <p:spPr>
            <a:xfrm>
              <a:off x="8302226" y="2889337"/>
              <a:ext cx="170065" cy="169051"/>
            </a:xfrm>
            <a:custGeom>
              <a:rect b="b" l="l" r="r" t="t"/>
              <a:pathLst>
                <a:path extrusionOk="0" h="225401" w="226754">
                  <a:moveTo>
                    <a:pt x="213871" y="203994"/>
                  </a:moveTo>
                  <a:cubicBezTo>
                    <a:pt x="249747" y="162910"/>
                    <a:pt x="203964" y="110966"/>
                    <a:pt x="158879" y="106331"/>
                  </a:cubicBezTo>
                  <a:cubicBezTo>
                    <a:pt x="192915" y="-82963"/>
                    <a:pt x="-14667" y="5303"/>
                    <a:pt x="828" y="177451"/>
                  </a:cubicBezTo>
                  <a:cubicBezTo>
                    <a:pt x="21147" y="210217"/>
                    <a:pt x="166753" y="251238"/>
                    <a:pt x="213871" y="20399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6"/>
            <p:cNvSpPr/>
            <p:nvPr/>
          </p:nvSpPr>
          <p:spPr>
            <a:xfrm>
              <a:off x="8310414" y="1937308"/>
              <a:ext cx="80999" cy="88124"/>
            </a:xfrm>
            <a:custGeom>
              <a:rect b="b" l="l" r="r" t="t"/>
              <a:pathLst>
                <a:path extrusionOk="0" h="117499" w="107998">
                  <a:moveTo>
                    <a:pt x="46869" y="547"/>
                  </a:moveTo>
                  <a:cubicBezTo>
                    <a:pt x="-20758" y="6897"/>
                    <a:pt x="-11043" y="105830"/>
                    <a:pt x="49410" y="116434"/>
                  </a:cubicBezTo>
                  <a:cubicBezTo>
                    <a:pt x="56966" y="118028"/>
                    <a:pt x="64840" y="117831"/>
                    <a:pt x="72333" y="115863"/>
                  </a:cubicBezTo>
                  <a:cubicBezTo>
                    <a:pt x="132150" y="101258"/>
                    <a:pt x="112020" y="-8661"/>
                    <a:pt x="46869" y="54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6"/>
            <p:cNvSpPr/>
            <p:nvPr/>
          </p:nvSpPr>
          <p:spPr>
            <a:xfrm>
              <a:off x="1091115" y="4122332"/>
              <a:ext cx="160593" cy="113853"/>
            </a:xfrm>
            <a:custGeom>
              <a:rect b="b" l="l" r="r" t="t"/>
              <a:pathLst>
                <a:path extrusionOk="0" h="151804" w="214124">
                  <a:moveTo>
                    <a:pt x="33620" y="74665"/>
                  </a:moveTo>
                  <a:cubicBezTo>
                    <a:pt x="104359" y="173344"/>
                    <a:pt x="120805" y="165089"/>
                    <a:pt x="124742" y="46344"/>
                  </a:cubicBezTo>
                  <a:cubicBezTo>
                    <a:pt x="286604" y="249544"/>
                    <a:pt x="177828" y="-154697"/>
                    <a:pt x="184559" y="70601"/>
                  </a:cubicBezTo>
                  <a:cubicBezTo>
                    <a:pt x="99025" y="-17283"/>
                    <a:pt x="103724" y="4942"/>
                    <a:pt x="95024" y="112828"/>
                  </a:cubicBezTo>
                  <a:cubicBezTo>
                    <a:pt x="69624" y="99240"/>
                    <a:pt x="47717" y="23357"/>
                    <a:pt x="19459" y="46534"/>
                  </a:cubicBezTo>
                  <a:cubicBezTo>
                    <a:pt x="-20609" y="128894"/>
                    <a:pt x="9871" y="220969"/>
                    <a:pt x="33620" y="7466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6"/>
            <p:cNvSpPr/>
            <p:nvPr/>
          </p:nvSpPr>
          <p:spPr>
            <a:xfrm>
              <a:off x="1090976" y="49549"/>
              <a:ext cx="83275" cy="83655"/>
            </a:xfrm>
            <a:custGeom>
              <a:rect b="b" l="l" r="r" t="t"/>
              <a:pathLst>
                <a:path extrusionOk="0" h="111540" w="111033">
                  <a:moveTo>
                    <a:pt x="109179" y="36424"/>
                  </a:moveTo>
                  <a:cubicBezTo>
                    <a:pt x="107483" y="29105"/>
                    <a:pt x="104118" y="22279"/>
                    <a:pt x="99336" y="16485"/>
                  </a:cubicBezTo>
                  <a:cubicBezTo>
                    <a:pt x="62062" y="-30442"/>
                    <a:pt x="-26838" y="32296"/>
                    <a:pt x="7896" y="86335"/>
                  </a:cubicBezTo>
                  <a:cubicBezTo>
                    <a:pt x="41043" y="143104"/>
                    <a:pt x="124482" y="94145"/>
                    <a:pt x="109179" y="3642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6"/>
            <p:cNvSpPr/>
            <p:nvPr/>
          </p:nvSpPr>
          <p:spPr>
            <a:xfrm>
              <a:off x="1423713" y="344473"/>
              <a:ext cx="103831" cy="109413"/>
            </a:xfrm>
            <a:custGeom>
              <a:rect b="b" l="l" r="r" t="t"/>
              <a:pathLst>
                <a:path extrusionOk="0" h="145884" w="138441">
                  <a:moveTo>
                    <a:pt x="112951" y="139381"/>
                  </a:moveTo>
                  <a:cubicBezTo>
                    <a:pt x="121841" y="153922"/>
                    <a:pt x="145399" y="141603"/>
                    <a:pt x="136446" y="126681"/>
                  </a:cubicBezTo>
                  <a:cubicBezTo>
                    <a:pt x="106651" y="77578"/>
                    <a:pt x="66919" y="35249"/>
                    <a:pt x="19796" y="2411"/>
                  </a:cubicBezTo>
                  <a:cubicBezTo>
                    <a:pt x="5763" y="-7368"/>
                    <a:pt x="-8207" y="15111"/>
                    <a:pt x="5826" y="25017"/>
                  </a:cubicBezTo>
                  <a:cubicBezTo>
                    <a:pt x="49057" y="55325"/>
                    <a:pt x="85531" y="94266"/>
                    <a:pt x="112951" y="13938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6"/>
            <p:cNvSpPr/>
            <p:nvPr/>
          </p:nvSpPr>
          <p:spPr>
            <a:xfrm>
              <a:off x="1428703" y="4685170"/>
              <a:ext cx="89831" cy="81903"/>
            </a:xfrm>
            <a:custGeom>
              <a:rect b="b" l="l" r="r" t="t"/>
              <a:pathLst>
                <a:path extrusionOk="0" h="109204" w="119774">
                  <a:moveTo>
                    <a:pt x="9969" y="23414"/>
                  </a:moveTo>
                  <a:cubicBezTo>
                    <a:pt x="-28576" y="79548"/>
                    <a:pt x="53847" y="135555"/>
                    <a:pt x="100773" y="95804"/>
                  </a:cubicBezTo>
                  <a:cubicBezTo>
                    <a:pt x="106882" y="91016"/>
                    <a:pt x="111772" y="84863"/>
                    <a:pt x="115061" y="77834"/>
                  </a:cubicBezTo>
                  <a:cubicBezTo>
                    <a:pt x="142239" y="22461"/>
                    <a:pt x="44513" y="-32593"/>
                    <a:pt x="9969" y="2341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6"/>
            <p:cNvSpPr/>
            <p:nvPr/>
          </p:nvSpPr>
          <p:spPr>
            <a:xfrm>
              <a:off x="0" y="3473776"/>
              <a:ext cx="58069" cy="81891"/>
            </a:xfrm>
            <a:custGeom>
              <a:rect b="b" l="l" r="r" t="t"/>
              <a:pathLst>
                <a:path extrusionOk="0" h="109188" w="77425">
                  <a:moveTo>
                    <a:pt x="77089" y="43295"/>
                  </a:moveTo>
                  <a:cubicBezTo>
                    <a:pt x="76511" y="35783"/>
                    <a:pt x="74207" y="28500"/>
                    <a:pt x="70358" y="22022"/>
                  </a:cubicBezTo>
                  <a:cubicBezTo>
                    <a:pt x="55626" y="-3378"/>
                    <a:pt x="24638" y="-4774"/>
                    <a:pt x="0" y="7545"/>
                  </a:cubicBezTo>
                  <a:lnTo>
                    <a:pt x="0" y="107113"/>
                  </a:lnTo>
                  <a:cubicBezTo>
                    <a:pt x="35052" y="117653"/>
                    <a:pt x="81852" y="86792"/>
                    <a:pt x="77089" y="4329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6"/>
            <p:cNvSpPr/>
            <p:nvPr/>
          </p:nvSpPr>
          <p:spPr>
            <a:xfrm>
              <a:off x="79460" y="422032"/>
              <a:ext cx="90037" cy="103922"/>
            </a:xfrm>
            <a:custGeom>
              <a:rect b="b" l="l" r="r" t="t"/>
              <a:pathLst>
                <a:path extrusionOk="0" h="138563" w="120049">
                  <a:moveTo>
                    <a:pt x="35276" y="104040"/>
                  </a:moveTo>
                  <a:cubicBezTo>
                    <a:pt x="13750" y="111660"/>
                    <a:pt x="25688" y="145061"/>
                    <a:pt x="47214" y="137441"/>
                  </a:cubicBezTo>
                  <a:cubicBezTo>
                    <a:pt x="68741" y="129821"/>
                    <a:pt x="91664" y="120741"/>
                    <a:pt x="106269" y="101945"/>
                  </a:cubicBezTo>
                  <a:cubicBezTo>
                    <a:pt x="154402" y="39461"/>
                    <a:pt x="65502" y="-29310"/>
                    <a:pt x="7590" y="13108"/>
                  </a:cubicBezTo>
                  <a:cubicBezTo>
                    <a:pt x="-11460" y="25808"/>
                    <a:pt x="9114" y="55145"/>
                    <a:pt x="27974" y="42064"/>
                  </a:cubicBezTo>
                  <a:cubicBezTo>
                    <a:pt x="97570" y="15140"/>
                    <a:pt x="101761" y="94007"/>
                    <a:pt x="35276" y="10404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6"/>
            <p:cNvSpPr/>
            <p:nvPr/>
          </p:nvSpPr>
          <p:spPr>
            <a:xfrm>
              <a:off x="577078" y="4734459"/>
              <a:ext cx="145392" cy="145045"/>
            </a:xfrm>
            <a:custGeom>
              <a:rect b="b" l="l" r="r" t="t"/>
              <a:pathLst>
                <a:path extrusionOk="0" h="193393" w="193856">
                  <a:moveTo>
                    <a:pt x="191318" y="101586"/>
                  </a:moveTo>
                  <a:cubicBezTo>
                    <a:pt x="205923" y="13702"/>
                    <a:pt x="151948" y="-63832"/>
                    <a:pt x="170363" y="79297"/>
                  </a:cubicBezTo>
                  <a:cubicBezTo>
                    <a:pt x="76954" y="6780"/>
                    <a:pt x="63873" y="19099"/>
                    <a:pt x="93147" y="130986"/>
                  </a:cubicBezTo>
                  <a:cubicBezTo>
                    <a:pt x="-114181" y="-13540"/>
                    <a:pt x="99497" y="333361"/>
                    <a:pt x="30599" y="124636"/>
                  </a:cubicBezTo>
                  <a:cubicBezTo>
                    <a:pt x="134803" y="182929"/>
                    <a:pt x="124262" y="163498"/>
                    <a:pt x="102481" y="60374"/>
                  </a:cubicBezTo>
                  <a:cubicBezTo>
                    <a:pt x="129723" y="66407"/>
                    <a:pt x="171442" y="131113"/>
                    <a:pt x="191318" y="10158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6"/>
            <p:cNvSpPr/>
            <p:nvPr/>
          </p:nvSpPr>
          <p:spPr>
            <a:xfrm>
              <a:off x="716715" y="1283924"/>
              <a:ext cx="95963" cy="103120"/>
            </a:xfrm>
            <a:custGeom>
              <a:rect b="b" l="l" r="r" t="t"/>
              <a:pathLst>
                <a:path extrusionOk="0" h="137493" w="127950">
                  <a:moveTo>
                    <a:pt x="96257" y="89278"/>
                  </a:moveTo>
                  <a:cubicBezTo>
                    <a:pt x="36758" y="133728"/>
                    <a:pt x="11675" y="59116"/>
                    <a:pt x="72826" y="32128"/>
                  </a:cubicBezTo>
                  <a:cubicBezTo>
                    <a:pt x="91431" y="19111"/>
                    <a:pt x="71111" y="-9718"/>
                    <a:pt x="52506" y="3299"/>
                  </a:cubicBezTo>
                  <a:cubicBezTo>
                    <a:pt x="33900" y="16317"/>
                    <a:pt x="14406" y="31176"/>
                    <a:pt x="5262" y="53083"/>
                  </a:cubicBezTo>
                  <a:cubicBezTo>
                    <a:pt x="-24456" y="125473"/>
                    <a:pt x="79430" y="167701"/>
                    <a:pt x="123880" y="111630"/>
                  </a:cubicBezTo>
                  <a:cubicBezTo>
                    <a:pt x="138231" y="94295"/>
                    <a:pt x="111180" y="71689"/>
                    <a:pt x="96257" y="8927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6"/>
            <p:cNvSpPr/>
            <p:nvPr/>
          </p:nvSpPr>
          <p:spPr>
            <a:xfrm>
              <a:off x="9084264" y="4311961"/>
              <a:ext cx="59735" cy="81913"/>
            </a:xfrm>
            <a:custGeom>
              <a:rect b="b" l="l" r="r" t="t"/>
              <a:pathLst>
                <a:path extrusionOk="0" h="109217" w="79647">
                  <a:moveTo>
                    <a:pt x="79648" y="1850"/>
                  </a:moveTo>
                  <a:cubicBezTo>
                    <a:pt x="40278" y="-9199"/>
                    <a:pt x="-16364" y="30933"/>
                    <a:pt x="4464" y="77161"/>
                  </a:cubicBezTo>
                  <a:cubicBezTo>
                    <a:pt x="18243" y="112150"/>
                    <a:pt x="53168" y="115642"/>
                    <a:pt x="79648" y="10129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6"/>
            <p:cNvSpPr/>
            <p:nvPr/>
          </p:nvSpPr>
          <p:spPr>
            <a:xfrm>
              <a:off x="477812" y="1842413"/>
              <a:ext cx="84107" cy="86504"/>
            </a:xfrm>
            <a:custGeom>
              <a:rect b="b" l="l" r="r" t="t"/>
              <a:pathLst>
                <a:path extrusionOk="0" h="115339" w="112143">
                  <a:moveTo>
                    <a:pt x="79641" y="110627"/>
                  </a:moveTo>
                  <a:cubicBezTo>
                    <a:pt x="142570" y="85227"/>
                    <a:pt x="105041" y="-6721"/>
                    <a:pt x="44081" y="391"/>
                  </a:cubicBezTo>
                  <a:cubicBezTo>
                    <a:pt x="36385" y="1032"/>
                    <a:pt x="28949" y="3471"/>
                    <a:pt x="22364" y="7503"/>
                  </a:cubicBezTo>
                  <a:cubicBezTo>
                    <a:pt x="-30785" y="38554"/>
                    <a:pt x="19888" y="137995"/>
                    <a:pt x="79641" y="11062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6"/>
            <p:cNvSpPr/>
            <p:nvPr/>
          </p:nvSpPr>
          <p:spPr>
            <a:xfrm>
              <a:off x="521827" y="2748724"/>
              <a:ext cx="150923" cy="181547"/>
            </a:xfrm>
            <a:custGeom>
              <a:rect b="b" l="l" r="r" t="t"/>
              <a:pathLst>
                <a:path extrusionOk="0" h="242062" w="201231">
                  <a:moveTo>
                    <a:pt x="5969" y="0"/>
                  </a:moveTo>
                  <a:lnTo>
                    <a:pt x="0" y="242062"/>
                  </a:lnTo>
                  <a:lnTo>
                    <a:pt x="201231" y="158242"/>
                  </a:lnTo>
                  <a:lnTo>
                    <a:pt x="5969" y="0"/>
                  </a:ln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6"/>
            <p:cNvSpPr/>
            <p:nvPr/>
          </p:nvSpPr>
          <p:spPr>
            <a:xfrm>
              <a:off x="3889613" y="4922224"/>
              <a:ext cx="95161" cy="79130"/>
            </a:xfrm>
            <a:custGeom>
              <a:rect b="b" l="l" r="r" t="t"/>
              <a:pathLst>
                <a:path extrusionOk="0" h="105507" w="126882">
                  <a:moveTo>
                    <a:pt x="123274" y="15634"/>
                  </a:moveTo>
                  <a:cubicBezTo>
                    <a:pt x="116924" y="-5003"/>
                    <a:pt x="84793" y="5347"/>
                    <a:pt x="91524" y="26048"/>
                  </a:cubicBezTo>
                  <a:cubicBezTo>
                    <a:pt x="96731" y="96533"/>
                    <a:pt x="24023" y="78499"/>
                    <a:pt x="33548" y="15443"/>
                  </a:cubicBezTo>
                  <a:cubicBezTo>
                    <a:pt x="32595" y="-6147"/>
                    <a:pt x="-932" y="-4622"/>
                    <a:pt x="20" y="17031"/>
                  </a:cubicBezTo>
                  <a:cubicBezTo>
                    <a:pt x="973" y="38685"/>
                    <a:pt x="2751" y="61989"/>
                    <a:pt x="15705" y="80531"/>
                  </a:cubicBezTo>
                  <a:cubicBezTo>
                    <a:pt x="58567" y="141428"/>
                    <a:pt x="145626" y="79705"/>
                    <a:pt x="123274" y="1563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6"/>
            <p:cNvSpPr/>
            <p:nvPr/>
          </p:nvSpPr>
          <p:spPr>
            <a:xfrm>
              <a:off x="4513526" y="361789"/>
              <a:ext cx="83433" cy="75263"/>
            </a:xfrm>
            <a:custGeom>
              <a:rect b="b" l="l" r="r" t="t"/>
              <a:pathLst>
                <a:path extrusionOk="0" h="100351" w="111244">
                  <a:moveTo>
                    <a:pt x="108254" y="62762"/>
                  </a:moveTo>
                  <a:cubicBezTo>
                    <a:pt x="110813" y="55939"/>
                    <a:pt x="111753" y="48611"/>
                    <a:pt x="110984" y="41363"/>
                  </a:cubicBezTo>
                  <a:cubicBezTo>
                    <a:pt x="106031" y="-16359"/>
                    <a:pt x="939" y="-13374"/>
                    <a:pt x="113" y="48475"/>
                  </a:cubicBezTo>
                  <a:cubicBezTo>
                    <a:pt x="-3697" y="112292"/>
                    <a:pt x="89712" y="117436"/>
                    <a:pt x="108254" y="6276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6"/>
            <p:cNvSpPr/>
            <p:nvPr/>
          </p:nvSpPr>
          <p:spPr>
            <a:xfrm>
              <a:off x="3060746" y="4476957"/>
              <a:ext cx="77665" cy="83746"/>
            </a:xfrm>
            <a:custGeom>
              <a:rect b="b" l="l" r="r" t="t"/>
              <a:pathLst>
                <a:path extrusionOk="0" h="111661" w="103554">
                  <a:moveTo>
                    <a:pt x="50316" y="111102"/>
                  </a:moveTo>
                  <a:cubicBezTo>
                    <a:pt x="57587" y="112220"/>
                    <a:pt x="65016" y="111661"/>
                    <a:pt x="72033" y="109451"/>
                  </a:cubicBezTo>
                  <a:cubicBezTo>
                    <a:pt x="128230" y="92560"/>
                    <a:pt x="103783" y="-11199"/>
                    <a:pt x="41997" y="993"/>
                  </a:cubicBezTo>
                  <a:cubicBezTo>
                    <a:pt x="-22010" y="10391"/>
                    <a:pt x="-7723" y="104117"/>
                    <a:pt x="50316" y="11110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30" name="Google Shape;630;p6"/>
          <p:cNvGrpSpPr/>
          <p:nvPr/>
        </p:nvGrpSpPr>
        <p:grpSpPr>
          <a:xfrm>
            <a:off x="0" y="0"/>
            <a:ext cx="9143999" cy="5143499"/>
            <a:chOff x="0" y="0"/>
            <a:chExt cx="9143999" cy="5143499"/>
          </a:xfrm>
        </p:grpSpPr>
        <p:sp>
          <p:nvSpPr>
            <p:cNvPr id="631" name="Google Shape;631;p6"/>
            <p:cNvSpPr/>
            <p:nvPr/>
          </p:nvSpPr>
          <p:spPr>
            <a:xfrm>
              <a:off x="4993969" y="117973"/>
              <a:ext cx="167963" cy="85917"/>
            </a:xfrm>
            <a:custGeom>
              <a:rect b="b" l="l" r="r" t="t"/>
              <a:pathLst>
                <a:path extrusionOk="0" h="114556" w="223951">
                  <a:moveTo>
                    <a:pt x="51293" y="30980"/>
                  </a:moveTo>
                  <a:cubicBezTo>
                    <a:pt x="82281" y="142677"/>
                    <a:pt x="99806" y="140645"/>
                    <a:pt x="142224" y="35489"/>
                  </a:cubicBezTo>
                  <a:cubicBezTo>
                    <a:pt x="220647" y="270439"/>
                    <a:pt x="255762" y="-127198"/>
                    <a:pt x="187880" y="76891"/>
                  </a:cubicBezTo>
                  <a:cubicBezTo>
                    <a:pt x="140065" y="-29916"/>
                    <a:pt x="137080" y="-8453"/>
                    <a:pt x="93774" y="85336"/>
                  </a:cubicBezTo>
                  <a:cubicBezTo>
                    <a:pt x="75676" y="64953"/>
                    <a:pt x="81074" y="-10358"/>
                    <a:pt x="47863" y="1199"/>
                  </a:cubicBezTo>
                  <a:cubicBezTo>
                    <a:pt x="-15065" y="61778"/>
                    <a:pt x="-17986" y="154361"/>
                    <a:pt x="51293" y="3098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6"/>
            <p:cNvSpPr/>
            <p:nvPr/>
          </p:nvSpPr>
          <p:spPr>
            <a:xfrm>
              <a:off x="5479529" y="4258232"/>
              <a:ext cx="173810" cy="93871"/>
            </a:xfrm>
            <a:custGeom>
              <a:rect b="b" l="l" r="r" t="t"/>
              <a:pathLst>
                <a:path extrusionOk="0" h="125161" w="231747">
                  <a:moveTo>
                    <a:pt x="56531" y="31006"/>
                  </a:moveTo>
                  <a:cubicBezTo>
                    <a:pt x="78883" y="146894"/>
                    <a:pt x="96791" y="146259"/>
                    <a:pt x="148479" y="43072"/>
                  </a:cubicBezTo>
                  <a:cubicBezTo>
                    <a:pt x="208868" y="287928"/>
                    <a:pt x="277004" y="-112821"/>
                    <a:pt x="191405" y="88728"/>
                  </a:cubicBezTo>
                  <a:cubicBezTo>
                    <a:pt x="151591" y="-23540"/>
                    <a:pt x="146955" y="-2014"/>
                    <a:pt x="95203" y="89680"/>
                  </a:cubicBezTo>
                  <a:cubicBezTo>
                    <a:pt x="78503" y="67455"/>
                    <a:pt x="89805" y="-8490"/>
                    <a:pt x="55452" y="780"/>
                  </a:cubicBezTo>
                  <a:cubicBezTo>
                    <a:pt x="-13319" y="56915"/>
                    <a:pt x="-23859" y="150577"/>
                    <a:pt x="56531" y="3100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6"/>
            <p:cNvSpPr/>
            <p:nvPr/>
          </p:nvSpPr>
          <p:spPr>
            <a:xfrm>
              <a:off x="7836960" y="4362626"/>
              <a:ext cx="124746" cy="71164"/>
            </a:xfrm>
            <a:custGeom>
              <a:rect b="b" l="l" r="r" t="t"/>
              <a:pathLst>
                <a:path extrusionOk="0" h="94885" w="166328">
                  <a:moveTo>
                    <a:pt x="144869" y="2876"/>
                  </a:moveTo>
                  <a:cubicBezTo>
                    <a:pt x="104927" y="34061"/>
                    <a:pt x="58953" y="56610"/>
                    <a:pt x="9804" y="69106"/>
                  </a:cubicBezTo>
                  <a:cubicBezTo>
                    <a:pt x="-6071" y="73107"/>
                    <a:pt x="-1372" y="98253"/>
                    <a:pt x="14630" y="94506"/>
                  </a:cubicBezTo>
                  <a:cubicBezTo>
                    <a:pt x="68097" y="80841"/>
                    <a:pt x="118135" y="56190"/>
                    <a:pt x="161569" y="22117"/>
                  </a:cubicBezTo>
                  <a:cubicBezTo>
                    <a:pt x="174713" y="11956"/>
                    <a:pt x="157823" y="-7284"/>
                    <a:pt x="144869" y="287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6"/>
            <p:cNvSpPr/>
            <p:nvPr/>
          </p:nvSpPr>
          <p:spPr>
            <a:xfrm>
              <a:off x="8196538" y="3523820"/>
              <a:ext cx="171662" cy="89628"/>
            </a:xfrm>
            <a:custGeom>
              <a:rect b="b" l="l" r="r" t="t"/>
              <a:pathLst>
                <a:path extrusionOk="0" h="119504" w="228883">
                  <a:moveTo>
                    <a:pt x="181241" y="82488"/>
                  </a:moveTo>
                  <a:cubicBezTo>
                    <a:pt x="135965" y="-30479"/>
                    <a:pt x="117741" y="-26351"/>
                    <a:pt x="85991" y="88330"/>
                  </a:cubicBezTo>
                  <a:cubicBezTo>
                    <a:pt x="-23102" y="-147890"/>
                    <a:pt x="-13704" y="271337"/>
                    <a:pt x="33540" y="50230"/>
                  </a:cubicBezTo>
                  <a:cubicBezTo>
                    <a:pt x="95834" y="156211"/>
                    <a:pt x="96596" y="133415"/>
                    <a:pt x="130822" y="30481"/>
                  </a:cubicBezTo>
                  <a:cubicBezTo>
                    <a:pt x="152031" y="49531"/>
                    <a:pt x="155460" y="128906"/>
                    <a:pt x="188480" y="113031"/>
                  </a:cubicBezTo>
                  <a:cubicBezTo>
                    <a:pt x="247281" y="42673"/>
                    <a:pt x="239344" y="-54291"/>
                    <a:pt x="181241" y="8248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6"/>
            <p:cNvSpPr/>
            <p:nvPr/>
          </p:nvSpPr>
          <p:spPr>
            <a:xfrm>
              <a:off x="8215883" y="4189000"/>
              <a:ext cx="136160" cy="174926"/>
            </a:xfrm>
            <a:custGeom>
              <a:rect b="b" l="l" r="r" t="t"/>
              <a:pathLst>
                <a:path extrusionOk="0" h="233235" w="181546">
                  <a:moveTo>
                    <a:pt x="181546" y="233235"/>
                  </a:moveTo>
                  <a:lnTo>
                    <a:pt x="172910" y="0"/>
                  </a:lnTo>
                  <a:lnTo>
                    <a:pt x="0" y="143764"/>
                  </a:lnTo>
                  <a:lnTo>
                    <a:pt x="181546" y="233235"/>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6"/>
            <p:cNvSpPr/>
            <p:nvPr/>
          </p:nvSpPr>
          <p:spPr>
            <a:xfrm>
              <a:off x="7666971" y="1036875"/>
              <a:ext cx="198988" cy="207495"/>
            </a:xfrm>
            <a:custGeom>
              <a:rect b="b" l="l" r="r" t="t"/>
              <a:pathLst>
                <a:path extrusionOk="0" h="276660" w="265317">
                  <a:moveTo>
                    <a:pt x="181911" y="175282"/>
                  </a:moveTo>
                  <a:cubicBezTo>
                    <a:pt x="282241" y="158200"/>
                    <a:pt x="300084" y="149882"/>
                    <a:pt x="191055" y="114512"/>
                  </a:cubicBezTo>
                  <a:cubicBezTo>
                    <a:pt x="203755" y="-42269"/>
                    <a:pt x="188642" y="-21632"/>
                    <a:pt x="92185" y="77936"/>
                  </a:cubicBezTo>
                  <a:cubicBezTo>
                    <a:pt x="74405" y="76666"/>
                    <a:pt x="-6430" y="25422"/>
                    <a:pt x="3285" y="66125"/>
                  </a:cubicBezTo>
                  <a:cubicBezTo>
                    <a:pt x="17382" y="88350"/>
                    <a:pt x="31416" y="110575"/>
                    <a:pt x="45449" y="132800"/>
                  </a:cubicBezTo>
                  <a:cubicBezTo>
                    <a:pt x="-20845" y="216049"/>
                    <a:pt x="-20591" y="229828"/>
                    <a:pt x="86216" y="197253"/>
                  </a:cubicBezTo>
                  <a:cubicBezTo>
                    <a:pt x="155622" y="317522"/>
                    <a:pt x="152003" y="293900"/>
                    <a:pt x="181911" y="1752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6"/>
            <p:cNvSpPr/>
            <p:nvPr/>
          </p:nvSpPr>
          <p:spPr>
            <a:xfrm>
              <a:off x="8796581" y="3366409"/>
              <a:ext cx="129025" cy="216359"/>
            </a:xfrm>
            <a:custGeom>
              <a:rect b="b" l="l" r="r" t="t"/>
              <a:pathLst>
                <a:path extrusionOk="0" h="288479" w="172033">
                  <a:moveTo>
                    <a:pt x="63175" y="190896"/>
                  </a:moveTo>
                  <a:cubicBezTo>
                    <a:pt x="43554" y="175866"/>
                    <a:pt x="31869" y="152727"/>
                    <a:pt x="31425" y="128032"/>
                  </a:cubicBezTo>
                  <a:cubicBezTo>
                    <a:pt x="65270" y="155273"/>
                    <a:pt x="139757" y="147082"/>
                    <a:pt x="136518" y="93233"/>
                  </a:cubicBezTo>
                  <a:cubicBezTo>
                    <a:pt x="123818" y="40084"/>
                    <a:pt x="40061" y="53165"/>
                    <a:pt x="23361" y="97933"/>
                  </a:cubicBezTo>
                  <a:cubicBezTo>
                    <a:pt x="-1595" y="61166"/>
                    <a:pt x="31362" y="5413"/>
                    <a:pt x="76574" y="16271"/>
                  </a:cubicBezTo>
                  <a:cubicBezTo>
                    <a:pt x="80574" y="16722"/>
                    <a:pt x="84194" y="13909"/>
                    <a:pt x="84765" y="9921"/>
                  </a:cubicBezTo>
                  <a:cubicBezTo>
                    <a:pt x="32187" y="-32433"/>
                    <a:pt x="-31821" y="71834"/>
                    <a:pt x="17963" y="115649"/>
                  </a:cubicBezTo>
                  <a:cubicBezTo>
                    <a:pt x="12184" y="148606"/>
                    <a:pt x="28504" y="183403"/>
                    <a:pt x="54920" y="203533"/>
                  </a:cubicBezTo>
                  <a:cubicBezTo>
                    <a:pt x="31616" y="223853"/>
                    <a:pt x="97211" y="320881"/>
                    <a:pt x="98799" y="277383"/>
                  </a:cubicBezTo>
                  <a:cubicBezTo>
                    <a:pt x="81463" y="260683"/>
                    <a:pt x="59682" y="238268"/>
                    <a:pt x="67049" y="212106"/>
                  </a:cubicBezTo>
                  <a:cubicBezTo>
                    <a:pt x="223322" y="298910"/>
                    <a:pt x="190874" y="97869"/>
                    <a:pt x="63175" y="190896"/>
                  </a:cubicBezTo>
                  <a:close/>
                  <a:moveTo>
                    <a:pt x="103053" y="184546"/>
                  </a:moveTo>
                  <a:cubicBezTo>
                    <a:pt x="211003" y="174323"/>
                    <a:pt x="147503" y="254396"/>
                    <a:pt x="75240" y="199278"/>
                  </a:cubicBezTo>
                  <a:cubicBezTo>
                    <a:pt x="82860" y="191855"/>
                    <a:pt x="92512" y="186896"/>
                    <a:pt x="102990" y="185054"/>
                  </a:cubicBezTo>
                  <a:close/>
                  <a:moveTo>
                    <a:pt x="79749" y="73421"/>
                  </a:moveTo>
                  <a:cubicBezTo>
                    <a:pt x="178555" y="79771"/>
                    <a:pt x="83241" y="165623"/>
                    <a:pt x="34156" y="110887"/>
                  </a:cubicBezTo>
                  <a:cubicBezTo>
                    <a:pt x="40759" y="90655"/>
                    <a:pt x="58540" y="76114"/>
                    <a:pt x="79685" y="7361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6"/>
            <p:cNvSpPr/>
            <p:nvPr/>
          </p:nvSpPr>
          <p:spPr>
            <a:xfrm>
              <a:off x="8916438" y="335761"/>
              <a:ext cx="96717" cy="94832"/>
            </a:xfrm>
            <a:custGeom>
              <a:rect b="b" l="l" r="r" t="t"/>
              <a:pathLst>
                <a:path extrusionOk="0" h="126442" w="128956">
                  <a:moveTo>
                    <a:pt x="128409" y="72193"/>
                  </a:moveTo>
                  <a:cubicBezTo>
                    <a:pt x="133617" y="50730"/>
                    <a:pt x="100025" y="42983"/>
                    <a:pt x="94946" y="64636"/>
                  </a:cubicBezTo>
                  <a:cubicBezTo>
                    <a:pt x="62560" y="129216"/>
                    <a:pt x="8268" y="75241"/>
                    <a:pt x="49543" y="24885"/>
                  </a:cubicBezTo>
                  <a:cubicBezTo>
                    <a:pt x="60084" y="5835"/>
                    <a:pt x="29858" y="-10738"/>
                    <a:pt x="19317" y="8693"/>
                  </a:cubicBezTo>
                  <a:cubicBezTo>
                    <a:pt x="8776" y="28124"/>
                    <a:pt x="-1828" y="49587"/>
                    <a:pt x="267" y="72574"/>
                  </a:cubicBezTo>
                  <a:cubicBezTo>
                    <a:pt x="5728" y="148710"/>
                    <a:pt x="114440" y="140074"/>
                    <a:pt x="128409" y="721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6"/>
            <p:cNvSpPr/>
            <p:nvPr/>
          </p:nvSpPr>
          <p:spPr>
            <a:xfrm>
              <a:off x="8913191" y="3120302"/>
              <a:ext cx="71666" cy="124037"/>
            </a:xfrm>
            <a:custGeom>
              <a:rect b="b" l="l" r="r" t="t"/>
              <a:pathLst>
                <a:path extrusionOk="0" h="165382" w="95555">
                  <a:moveTo>
                    <a:pt x="21995" y="160835"/>
                  </a:moveTo>
                  <a:cubicBezTo>
                    <a:pt x="56285" y="117782"/>
                    <a:pt x="81176" y="68030"/>
                    <a:pt x="95083" y="14785"/>
                  </a:cubicBezTo>
                  <a:cubicBezTo>
                    <a:pt x="99274" y="-1090"/>
                    <a:pt x="74319" y="-6233"/>
                    <a:pt x="70191" y="9642"/>
                  </a:cubicBezTo>
                  <a:cubicBezTo>
                    <a:pt x="57364" y="58556"/>
                    <a:pt x="34440" y="104250"/>
                    <a:pt x="2945" y="143817"/>
                  </a:cubicBezTo>
                  <a:cubicBezTo>
                    <a:pt x="-7279" y="156581"/>
                    <a:pt x="11581" y="173662"/>
                    <a:pt x="21995" y="160835"/>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6"/>
            <p:cNvSpPr/>
            <p:nvPr/>
          </p:nvSpPr>
          <p:spPr>
            <a:xfrm>
              <a:off x="7415498" y="0"/>
              <a:ext cx="136112" cy="136397"/>
            </a:xfrm>
            <a:custGeom>
              <a:rect b="b" l="l" r="r" t="t"/>
              <a:pathLst>
                <a:path extrusionOk="0" h="181863" w="181482">
                  <a:moveTo>
                    <a:pt x="66421" y="181864"/>
                  </a:moveTo>
                  <a:lnTo>
                    <a:pt x="181483" y="0"/>
                  </a:lnTo>
                  <a:lnTo>
                    <a:pt x="0" y="0"/>
                  </a:lnTo>
                  <a:lnTo>
                    <a:pt x="66421" y="181864"/>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6"/>
            <p:cNvSpPr/>
            <p:nvPr/>
          </p:nvSpPr>
          <p:spPr>
            <a:xfrm>
              <a:off x="6843027" y="301136"/>
              <a:ext cx="114216" cy="97250"/>
            </a:xfrm>
            <a:custGeom>
              <a:rect b="b" l="l" r="r" t="t"/>
              <a:pathLst>
                <a:path extrusionOk="0" h="129667" w="152288">
                  <a:moveTo>
                    <a:pt x="24345" y="124582"/>
                  </a:moveTo>
                  <a:cubicBezTo>
                    <a:pt x="57238" y="83585"/>
                    <a:pt x="98322" y="49892"/>
                    <a:pt x="144995" y="25649"/>
                  </a:cubicBezTo>
                  <a:cubicBezTo>
                    <a:pt x="160108" y="17839"/>
                    <a:pt x="149376" y="-6101"/>
                    <a:pt x="134200" y="1456"/>
                  </a:cubicBezTo>
                  <a:cubicBezTo>
                    <a:pt x="83463" y="27919"/>
                    <a:pt x="38759" y="64686"/>
                    <a:pt x="3009" y="109406"/>
                  </a:cubicBezTo>
                  <a:cubicBezTo>
                    <a:pt x="-7913" y="122423"/>
                    <a:pt x="13613" y="137854"/>
                    <a:pt x="24345" y="1245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6"/>
            <p:cNvSpPr/>
            <p:nvPr/>
          </p:nvSpPr>
          <p:spPr>
            <a:xfrm>
              <a:off x="8014160" y="179221"/>
              <a:ext cx="116924" cy="81130"/>
            </a:xfrm>
            <a:custGeom>
              <a:rect b="b" l="l" r="r" t="t"/>
              <a:pathLst>
                <a:path extrusionOk="0" h="108174" w="155898">
                  <a:moveTo>
                    <a:pt x="147553" y="83301"/>
                  </a:moveTo>
                  <a:cubicBezTo>
                    <a:pt x="100754" y="65702"/>
                    <a:pt x="58145" y="38612"/>
                    <a:pt x="22331" y="3735"/>
                  </a:cubicBezTo>
                  <a:cubicBezTo>
                    <a:pt x="10774" y="-7568"/>
                    <a:pt x="-7958" y="9323"/>
                    <a:pt x="3662" y="20690"/>
                  </a:cubicBezTo>
                  <a:cubicBezTo>
                    <a:pt x="42588" y="58705"/>
                    <a:pt x="89006" y="88202"/>
                    <a:pt x="139997" y="107304"/>
                  </a:cubicBezTo>
                  <a:cubicBezTo>
                    <a:pt x="155300" y="113019"/>
                    <a:pt x="162793" y="88952"/>
                    <a:pt x="147553" y="83301"/>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6"/>
            <p:cNvSpPr/>
            <p:nvPr/>
          </p:nvSpPr>
          <p:spPr>
            <a:xfrm>
              <a:off x="8372931" y="1025625"/>
              <a:ext cx="66883" cy="134880"/>
            </a:xfrm>
            <a:custGeom>
              <a:rect b="b" l="l" r="r" t="t"/>
              <a:pathLst>
                <a:path extrusionOk="0" h="179840" w="89177">
                  <a:moveTo>
                    <a:pt x="88926" y="165326"/>
                  </a:moveTo>
                  <a:cubicBezTo>
                    <a:pt x="78575" y="108132"/>
                    <a:pt x="56414" y="53718"/>
                    <a:pt x="23902" y="5560"/>
                  </a:cubicBezTo>
                  <a:cubicBezTo>
                    <a:pt x="14250" y="-8791"/>
                    <a:pt x="-7213" y="7529"/>
                    <a:pt x="2439" y="21880"/>
                  </a:cubicBezTo>
                  <a:cubicBezTo>
                    <a:pt x="32347" y="66095"/>
                    <a:pt x="52668" y="116050"/>
                    <a:pt x="62193" y="168565"/>
                  </a:cubicBezTo>
                  <a:cubicBezTo>
                    <a:pt x="65304" y="185519"/>
                    <a:pt x="92037" y="182471"/>
                    <a:pt x="88926" y="1653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6"/>
            <p:cNvSpPr/>
            <p:nvPr/>
          </p:nvSpPr>
          <p:spPr>
            <a:xfrm>
              <a:off x="8413718" y="2380690"/>
              <a:ext cx="103058" cy="85739"/>
            </a:xfrm>
            <a:custGeom>
              <a:rect b="b" l="l" r="r" t="t"/>
              <a:pathLst>
                <a:path extrusionOk="0" h="114319" w="137411">
                  <a:moveTo>
                    <a:pt x="102107" y="90598"/>
                  </a:moveTo>
                  <a:cubicBezTo>
                    <a:pt x="106489" y="113077"/>
                    <a:pt x="141414" y="106155"/>
                    <a:pt x="137032" y="83676"/>
                  </a:cubicBezTo>
                  <a:cubicBezTo>
                    <a:pt x="132651" y="61197"/>
                    <a:pt x="127000" y="37004"/>
                    <a:pt x="110490" y="19795"/>
                  </a:cubicBezTo>
                  <a:cubicBezTo>
                    <a:pt x="55689" y="-37355"/>
                    <a:pt x="-25718" y="41131"/>
                    <a:pt x="7874" y="104695"/>
                  </a:cubicBezTo>
                  <a:cubicBezTo>
                    <a:pt x="17843" y="125332"/>
                    <a:pt x="49847" y="109394"/>
                    <a:pt x="39624" y="88693"/>
                  </a:cubicBezTo>
                  <a:cubicBezTo>
                    <a:pt x="23050" y="15668"/>
                    <a:pt x="102044" y="23097"/>
                    <a:pt x="102107" y="9059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6"/>
            <p:cNvSpPr/>
            <p:nvPr/>
          </p:nvSpPr>
          <p:spPr>
            <a:xfrm>
              <a:off x="0" y="4946995"/>
              <a:ext cx="161529" cy="114303"/>
            </a:xfrm>
            <a:custGeom>
              <a:rect b="b" l="l" r="r" t="t"/>
              <a:pathLst>
                <a:path extrusionOk="0" h="152404" w="215372">
                  <a:moveTo>
                    <a:pt x="0" y="152404"/>
                  </a:moveTo>
                  <a:cubicBezTo>
                    <a:pt x="7081" y="150562"/>
                    <a:pt x="13729" y="147387"/>
                    <a:pt x="19558" y="142943"/>
                  </a:cubicBezTo>
                  <a:cubicBezTo>
                    <a:pt x="52705" y="155643"/>
                    <a:pt x="92456" y="145991"/>
                    <a:pt x="118872" y="122623"/>
                  </a:cubicBezTo>
                  <a:cubicBezTo>
                    <a:pt x="135192" y="151198"/>
                    <a:pt x="250000" y="103001"/>
                    <a:pt x="204978" y="92270"/>
                  </a:cubicBezTo>
                  <a:cubicBezTo>
                    <a:pt x="184023" y="106874"/>
                    <a:pt x="156083" y="124909"/>
                    <a:pt x="130429" y="111320"/>
                  </a:cubicBezTo>
                  <a:cubicBezTo>
                    <a:pt x="253429" y="-33079"/>
                    <a:pt x="37084" y="-41080"/>
                    <a:pt x="107506" y="111320"/>
                  </a:cubicBezTo>
                  <a:cubicBezTo>
                    <a:pt x="87701" y="128528"/>
                    <a:pt x="61166" y="135767"/>
                    <a:pt x="35370" y="131068"/>
                  </a:cubicBezTo>
                  <a:cubicBezTo>
                    <a:pt x="70803" y="101477"/>
                    <a:pt x="77534" y="22102"/>
                    <a:pt x="21019" y="14292"/>
                  </a:cubicBezTo>
                  <a:cubicBezTo>
                    <a:pt x="13602" y="14737"/>
                    <a:pt x="6396" y="16895"/>
                    <a:pt x="0" y="20705"/>
                  </a:cubicBezTo>
                  <a:lnTo>
                    <a:pt x="0" y="42803"/>
                  </a:lnTo>
                  <a:cubicBezTo>
                    <a:pt x="30671" y="-4251"/>
                    <a:pt x="77470" y="90682"/>
                    <a:pt x="18225" y="125353"/>
                  </a:cubicBezTo>
                  <a:cubicBezTo>
                    <a:pt x="11063" y="121543"/>
                    <a:pt x="4840" y="116146"/>
                    <a:pt x="0" y="109605"/>
                  </a:cubicBezTo>
                  <a:lnTo>
                    <a:pt x="0" y="132148"/>
                  </a:lnTo>
                  <a:lnTo>
                    <a:pt x="2286" y="133736"/>
                  </a:lnTo>
                  <a:lnTo>
                    <a:pt x="0" y="134624"/>
                  </a:lnTo>
                  <a:close/>
                  <a:moveTo>
                    <a:pt x="118872" y="100969"/>
                  </a:moveTo>
                  <a:cubicBezTo>
                    <a:pt x="112507" y="91444"/>
                    <a:pt x="109184" y="80268"/>
                    <a:pt x="109347" y="68838"/>
                  </a:cubicBezTo>
                  <a:cubicBezTo>
                    <a:pt x="121095" y="-45526"/>
                    <a:pt x="191516" y="37151"/>
                    <a:pt x="118872" y="1009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6"/>
            <p:cNvSpPr/>
            <p:nvPr/>
          </p:nvSpPr>
          <p:spPr>
            <a:xfrm>
              <a:off x="0" y="1738264"/>
              <a:ext cx="90011" cy="151543"/>
            </a:xfrm>
            <a:custGeom>
              <a:rect b="b" l="l" r="r" t="t"/>
              <a:pathLst>
                <a:path extrusionOk="0" h="202057" w="120014">
                  <a:moveTo>
                    <a:pt x="52134" y="202057"/>
                  </a:moveTo>
                  <a:lnTo>
                    <a:pt x="120015" y="0"/>
                  </a:lnTo>
                  <a:lnTo>
                    <a:pt x="0" y="20701"/>
                  </a:lnTo>
                  <a:lnTo>
                    <a:pt x="0" y="154115"/>
                  </a:lnTo>
                  <a:lnTo>
                    <a:pt x="52134" y="202057"/>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6"/>
            <p:cNvSpPr/>
            <p:nvPr/>
          </p:nvSpPr>
          <p:spPr>
            <a:xfrm>
              <a:off x="8966018" y="873755"/>
              <a:ext cx="177981" cy="205109"/>
            </a:xfrm>
            <a:custGeom>
              <a:rect b="b" l="l" r="r" t="t"/>
              <a:pathLst>
                <a:path extrusionOk="0" h="273478" w="237308">
                  <a:moveTo>
                    <a:pt x="197239" y="92293"/>
                  </a:moveTo>
                  <a:cubicBezTo>
                    <a:pt x="197239" y="74195"/>
                    <a:pt x="242769" y="-11784"/>
                    <a:pt x="202256" y="1361"/>
                  </a:cubicBezTo>
                  <a:lnTo>
                    <a:pt x="137994" y="49303"/>
                  </a:lnTo>
                  <a:cubicBezTo>
                    <a:pt x="48396" y="-11339"/>
                    <a:pt x="34490" y="-10069"/>
                    <a:pt x="75827" y="95658"/>
                  </a:cubicBezTo>
                  <a:cubicBezTo>
                    <a:pt x="-40568" y="175351"/>
                    <a:pt x="-16946" y="169826"/>
                    <a:pt x="105609" y="190908"/>
                  </a:cubicBezTo>
                  <a:cubicBezTo>
                    <a:pt x="131009" y="291238"/>
                    <a:pt x="140407" y="308701"/>
                    <a:pt x="167966" y="195417"/>
                  </a:cubicBezTo>
                  <a:cubicBezTo>
                    <a:pt x="196859" y="195417"/>
                    <a:pt x="219719" y="195417"/>
                    <a:pt x="237308" y="194020"/>
                  </a:cubicBezTo>
                  <a:lnTo>
                    <a:pt x="237308" y="125821"/>
                  </a:lnTo>
                  <a:cubicBezTo>
                    <a:pt x="225752" y="116042"/>
                    <a:pt x="212352" y="104993"/>
                    <a:pt x="197239" y="922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6"/>
            <p:cNvSpPr/>
            <p:nvPr/>
          </p:nvSpPr>
          <p:spPr>
            <a:xfrm>
              <a:off x="6490716" y="5004053"/>
              <a:ext cx="142588" cy="139446"/>
            </a:xfrm>
            <a:custGeom>
              <a:rect b="b" l="l" r="r" t="t"/>
              <a:pathLst>
                <a:path extrusionOk="0" h="185928" w="190118">
                  <a:moveTo>
                    <a:pt x="186817" y="0"/>
                  </a:moveTo>
                  <a:lnTo>
                    <a:pt x="0" y="149352"/>
                  </a:lnTo>
                  <a:lnTo>
                    <a:pt x="70803" y="185928"/>
                  </a:lnTo>
                  <a:lnTo>
                    <a:pt x="190119" y="185928"/>
                  </a:lnTo>
                  <a:lnTo>
                    <a:pt x="186817" y="0"/>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6"/>
            <p:cNvSpPr/>
            <p:nvPr/>
          </p:nvSpPr>
          <p:spPr>
            <a:xfrm>
              <a:off x="703926" y="3903473"/>
              <a:ext cx="166927" cy="163702"/>
            </a:xfrm>
            <a:custGeom>
              <a:rect b="b" l="l" r="r" t="t"/>
              <a:pathLst>
                <a:path extrusionOk="0" h="218269" w="222569">
                  <a:moveTo>
                    <a:pt x="156362" y="218270"/>
                  </a:moveTo>
                  <a:cubicBezTo>
                    <a:pt x="190461" y="202966"/>
                    <a:pt x="248754" y="68346"/>
                    <a:pt x="209448" y="16911"/>
                  </a:cubicBezTo>
                  <a:cubicBezTo>
                    <a:pt x="174523" y="-22840"/>
                    <a:pt x="118706" y="14435"/>
                    <a:pt x="108419" y="57170"/>
                  </a:cubicBezTo>
                  <a:cubicBezTo>
                    <a:pt x="-69127" y="-297"/>
                    <a:pt x="-11151" y="210650"/>
                    <a:pt x="156362" y="21827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6"/>
            <p:cNvSpPr/>
            <p:nvPr/>
          </p:nvSpPr>
          <p:spPr>
            <a:xfrm>
              <a:off x="299878" y="1238856"/>
              <a:ext cx="140989" cy="42351"/>
            </a:xfrm>
            <a:custGeom>
              <a:rect b="b" l="l" r="r" t="t"/>
              <a:pathLst>
                <a:path extrusionOk="0" h="56468" w="187985">
                  <a:moveTo>
                    <a:pt x="7642" y="25226"/>
                  </a:moveTo>
                  <a:cubicBezTo>
                    <a:pt x="61031" y="47172"/>
                    <a:pt x="118402" y="57770"/>
                    <a:pt x="176107" y="56341"/>
                  </a:cubicBezTo>
                  <a:cubicBezTo>
                    <a:pt x="193316" y="55897"/>
                    <a:pt x="191157" y="29227"/>
                    <a:pt x="173949" y="29671"/>
                  </a:cubicBezTo>
                  <a:cubicBezTo>
                    <a:pt x="120960" y="31011"/>
                    <a:pt x="68276" y="21276"/>
                    <a:pt x="19262" y="1096"/>
                  </a:cubicBezTo>
                  <a:cubicBezTo>
                    <a:pt x="3324" y="-5381"/>
                    <a:pt x="-8360" y="18686"/>
                    <a:pt x="7642" y="252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6"/>
            <p:cNvSpPr/>
            <p:nvPr/>
          </p:nvSpPr>
          <p:spPr>
            <a:xfrm>
              <a:off x="822942" y="2332265"/>
              <a:ext cx="161942" cy="183089"/>
            </a:xfrm>
            <a:custGeom>
              <a:rect b="b" l="l" r="r" t="t"/>
              <a:pathLst>
                <a:path extrusionOk="0" h="244119" w="215923">
                  <a:moveTo>
                    <a:pt x="215923" y="137067"/>
                  </a:moveTo>
                  <a:cubicBezTo>
                    <a:pt x="215161" y="97380"/>
                    <a:pt x="107973" y="-15333"/>
                    <a:pt x="41362" y="1749"/>
                  </a:cubicBezTo>
                  <a:cubicBezTo>
                    <a:pt x="-11915" y="19338"/>
                    <a:pt x="1357" y="89252"/>
                    <a:pt x="38758" y="117065"/>
                  </a:cubicBezTo>
                  <a:cubicBezTo>
                    <a:pt x="-90718" y="266671"/>
                    <a:pt x="139342" y="297532"/>
                    <a:pt x="215923" y="13706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6"/>
            <p:cNvSpPr/>
            <p:nvPr/>
          </p:nvSpPr>
          <p:spPr>
            <a:xfrm>
              <a:off x="815244" y="844153"/>
              <a:ext cx="178355" cy="158591"/>
            </a:xfrm>
            <a:custGeom>
              <a:rect b="b" l="l" r="r" t="t"/>
              <a:pathLst>
                <a:path extrusionOk="0" h="211455" w="237807">
                  <a:moveTo>
                    <a:pt x="0" y="72771"/>
                  </a:moveTo>
                  <a:lnTo>
                    <a:pt x="195390" y="211455"/>
                  </a:lnTo>
                  <a:lnTo>
                    <a:pt x="237808" y="0"/>
                  </a:lnTo>
                  <a:lnTo>
                    <a:pt x="0" y="72771"/>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6"/>
            <p:cNvSpPr/>
            <p:nvPr/>
          </p:nvSpPr>
          <p:spPr>
            <a:xfrm>
              <a:off x="2302906" y="540829"/>
              <a:ext cx="178594" cy="138208"/>
            </a:xfrm>
            <a:custGeom>
              <a:rect b="b" l="l" r="r" t="t"/>
              <a:pathLst>
                <a:path extrusionOk="0" h="184277" w="238125">
                  <a:moveTo>
                    <a:pt x="0" y="6096"/>
                  </a:moveTo>
                  <a:lnTo>
                    <a:pt x="144717" y="184277"/>
                  </a:lnTo>
                  <a:lnTo>
                    <a:pt x="238125" y="0"/>
                  </a:lnTo>
                  <a:lnTo>
                    <a:pt x="0" y="6096"/>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6"/>
            <p:cNvSpPr/>
            <p:nvPr/>
          </p:nvSpPr>
          <p:spPr>
            <a:xfrm>
              <a:off x="2485254" y="4339780"/>
              <a:ext cx="165292" cy="124926"/>
            </a:xfrm>
            <a:custGeom>
              <a:rect b="b" l="l" r="r" t="t"/>
              <a:pathLst>
                <a:path extrusionOk="0" h="166568" w="220389">
                  <a:moveTo>
                    <a:pt x="163206" y="133350"/>
                  </a:moveTo>
                  <a:cubicBezTo>
                    <a:pt x="176414" y="19939"/>
                    <a:pt x="163206" y="36385"/>
                    <a:pt x="80148" y="93535"/>
                  </a:cubicBezTo>
                  <a:cubicBezTo>
                    <a:pt x="75131" y="67373"/>
                    <a:pt x="116978" y="6795"/>
                    <a:pt x="83577" y="0"/>
                  </a:cubicBezTo>
                  <a:cubicBezTo>
                    <a:pt x="646" y="19431"/>
                    <a:pt x="-47995" y="95250"/>
                    <a:pt x="71639" y="26734"/>
                  </a:cubicBezTo>
                  <a:cubicBezTo>
                    <a:pt x="41921" y="135827"/>
                    <a:pt x="57542" y="142811"/>
                    <a:pt x="145617" y="75883"/>
                  </a:cubicBezTo>
                  <a:cubicBezTo>
                    <a:pt x="94118" y="312039"/>
                    <a:pt x="322019" y="-3873"/>
                    <a:pt x="163206" y="13335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5" name="Google Shape;655;p6"/>
          <p:cNvGrpSpPr/>
          <p:nvPr/>
        </p:nvGrpSpPr>
        <p:grpSpPr>
          <a:xfrm>
            <a:off x="0" y="0"/>
            <a:ext cx="9035724" cy="5143499"/>
            <a:chOff x="0" y="0"/>
            <a:chExt cx="9035724" cy="5143499"/>
          </a:xfrm>
        </p:grpSpPr>
        <p:sp>
          <p:nvSpPr>
            <p:cNvPr id="656" name="Google Shape;656;p6"/>
            <p:cNvSpPr/>
            <p:nvPr/>
          </p:nvSpPr>
          <p:spPr>
            <a:xfrm>
              <a:off x="6248368" y="4630937"/>
              <a:ext cx="34937" cy="136282"/>
            </a:xfrm>
            <a:custGeom>
              <a:rect b="b" l="l" r="r" t="t"/>
              <a:pathLst>
                <a:path extrusionOk="0" h="181709" w="46583">
                  <a:moveTo>
                    <a:pt x="22331" y="7841"/>
                  </a:moveTo>
                  <a:cubicBezTo>
                    <a:pt x="4043" y="60139"/>
                    <a:pt x="-3132" y="115676"/>
                    <a:pt x="1249" y="170909"/>
                  </a:cubicBezTo>
                  <a:cubicBezTo>
                    <a:pt x="2519" y="187419"/>
                    <a:pt x="27983" y="183990"/>
                    <a:pt x="26649" y="167480"/>
                  </a:cubicBezTo>
                  <a:cubicBezTo>
                    <a:pt x="22585" y="116788"/>
                    <a:pt x="29062" y="65797"/>
                    <a:pt x="45699" y="17747"/>
                  </a:cubicBezTo>
                  <a:cubicBezTo>
                    <a:pt x="51414" y="2253"/>
                    <a:pt x="27792" y="-7780"/>
                    <a:pt x="22331" y="78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6"/>
            <p:cNvSpPr/>
            <p:nvPr/>
          </p:nvSpPr>
          <p:spPr>
            <a:xfrm>
              <a:off x="5784823" y="4485639"/>
              <a:ext cx="103322" cy="226193"/>
            </a:xfrm>
            <a:custGeom>
              <a:rect b="b" l="l" r="r" t="t"/>
              <a:pathLst>
                <a:path extrusionOk="0" h="301591" w="137763">
                  <a:moveTo>
                    <a:pt x="31171" y="194586"/>
                  </a:moveTo>
                  <a:cubicBezTo>
                    <a:pt x="16249" y="173453"/>
                    <a:pt x="11677" y="146682"/>
                    <a:pt x="18853" y="121815"/>
                  </a:cubicBezTo>
                  <a:cubicBezTo>
                    <a:pt x="44253" y="159534"/>
                    <a:pt x="121659" y="173949"/>
                    <a:pt x="134867" y="119212"/>
                  </a:cubicBezTo>
                  <a:cubicBezTo>
                    <a:pt x="138169" y="62062"/>
                    <a:pt x="50475" y="49362"/>
                    <a:pt x="19996" y="89176"/>
                  </a:cubicBezTo>
                  <a:cubicBezTo>
                    <a:pt x="6280" y="44726"/>
                    <a:pt x="56318" y="-1057"/>
                    <a:pt x="98355" y="23708"/>
                  </a:cubicBezTo>
                  <a:cubicBezTo>
                    <a:pt x="102292" y="25359"/>
                    <a:pt x="106800" y="23581"/>
                    <a:pt x="108515" y="19707"/>
                  </a:cubicBezTo>
                  <a:cubicBezTo>
                    <a:pt x="68827" y="-38840"/>
                    <a:pt x="-27312" y="46060"/>
                    <a:pt x="9137" y="105242"/>
                  </a:cubicBezTo>
                  <a:cubicBezTo>
                    <a:pt x="-6738" y="136484"/>
                    <a:pt x="-1023" y="176425"/>
                    <a:pt x="19297" y="204683"/>
                  </a:cubicBezTo>
                  <a:cubicBezTo>
                    <a:pt x="-10294" y="217891"/>
                    <a:pt x="25647" y="335239"/>
                    <a:pt x="40696" y="292122"/>
                  </a:cubicBezTo>
                  <a:cubicBezTo>
                    <a:pt x="28378" y="270151"/>
                    <a:pt x="13455" y="240941"/>
                    <a:pt x="29076" y="217065"/>
                  </a:cubicBezTo>
                  <a:cubicBezTo>
                    <a:pt x="158680" y="351939"/>
                    <a:pt x="187762" y="140548"/>
                    <a:pt x="31171" y="194586"/>
                  </a:cubicBezTo>
                  <a:close/>
                  <a:moveTo>
                    <a:pt x="83749" y="82064"/>
                  </a:moveTo>
                  <a:cubicBezTo>
                    <a:pt x="180778" y="118831"/>
                    <a:pt x="58984" y="175536"/>
                    <a:pt x="26599" y="105623"/>
                  </a:cubicBezTo>
                  <a:cubicBezTo>
                    <a:pt x="39363" y="87258"/>
                    <a:pt x="61715" y="78051"/>
                    <a:pt x="83749" y="82064"/>
                  </a:cubicBezTo>
                  <a:close/>
                  <a:moveTo>
                    <a:pt x="40633" y="206778"/>
                  </a:moveTo>
                  <a:cubicBezTo>
                    <a:pt x="50539" y="201425"/>
                    <a:pt x="61842" y="199209"/>
                    <a:pt x="73018" y="200428"/>
                  </a:cubicBezTo>
                  <a:cubicBezTo>
                    <a:pt x="184143" y="223098"/>
                    <a:pt x="96132" y="284312"/>
                    <a:pt x="40633" y="206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6"/>
            <p:cNvSpPr/>
            <p:nvPr/>
          </p:nvSpPr>
          <p:spPr>
            <a:xfrm>
              <a:off x="5348271" y="4959096"/>
              <a:ext cx="97758" cy="97505"/>
            </a:xfrm>
            <a:custGeom>
              <a:rect b="b" l="l" r="r" t="t"/>
              <a:pathLst>
                <a:path extrusionOk="0" h="130007" w="130344">
                  <a:moveTo>
                    <a:pt x="103273" y="55373"/>
                  </a:moveTo>
                  <a:cubicBezTo>
                    <a:pt x="121497" y="68073"/>
                    <a:pt x="141373" y="39752"/>
                    <a:pt x="123085" y="26925"/>
                  </a:cubicBezTo>
                  <a:cubicBezTo>
                    <a:pt x="104797" y="14098"/>
                    <a:pt x="84540" y="954"/>
                    <a:pt x="61299" y="65"/>
                  </a:cubicBezTo>
                  <a:cubicBezTo>
                    <a:pt x="-15663" y="-3047"/>
                    <a:pt x="-19727" y="106935"/>
                    <a:pt x="46694" y="128842"/>
                  </a:cubicBezTo>
                  <a:cubicBezTo>
                    <a:pt x="67586" y="136590"/>
                    <a:pt x="79269" y="103442"/>
                    <a:pt x="58188" y="96204"/>
                  </a:cubicBezTo>
                  <a:cubicBezTo>
                    <a:pt x="-2772" y="56008"/>
                    <a:pt x="57679" y="7875"/>
                    <a:pt x="103273" y="553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6"/>
            <p:cNvSpPr/>
            <p:nvPr/>
          </p:nvSpPr>
          <p:spPr>
            <a:xfrm>
              <a:off x="4808360" y="4896918"/>
              <a:ext cx="225242" cy="113030"/>
            </a:xfrm>
            <a:custGeom>
              <a:rect b="b" l="l" r="r" t="t"/>
              <a:pathLst>
                <a:path extrusionOk="0" h="150707" w="300323">
                  <a:moveTo>
                    <a:pt x="273816" y="139355"/>
                  </a:moveTo>
                  <a:cubicBezTo>
                    <a:pt x="339857" y="108748"/>
                    <a:pt x="269625" y="-3012"/>
                    <a:pt x="203459" y="24229"/>
                  </a:cubicBezTo>
                  <a:cubicBezTo>
                    <a:pt x="174312" y="2894"/>
                    <a:pt x="132783" y="2004"/>
                    <a:pt x="100779" y="17879"/>
                  </a:cubicBezTo>
                  <a:cubicBezTo>
                    <a:pt x="92270" y="-14443"/>
                    <a:pt x="-32952" y="2703"/>
                    <a:pt x="8323" y="24991"/>
                  </a:cubicBezTo>
                  <a:cubicBezTo>
                    <a:pt x="32770" y="16228"/>
                    <a:pt x="64838" y="5941"/>
                    <a:pt x="86555" y="25690"/>
                  </a:cubicBezTo>
                  <a:cubicBezTo>
                    <a:pt x="-72195" y="134973"/>
                    <a:pt x="137990" y="199616"/>
                    <a:pt x="109034" y="31595"/>
                  </a:cubicBezTo>
                  <a:cubicBezTo>
                    <a:pt x="133037" y="19848"/>
                    <a:pt x="161104" y="19720"/>
                    <a:pt x="185234" y="31214"/>
                  </a:cubicBezTo>
                  <a:cubicBezTo>
                    <a:pt x="142689" y="50899"/>
                    <a:pt x="115384" y="126972"/>
                    <a:pt x="168597" y="149451"/>
                  </a:cubicBezTo>
                  <a:cubicBezTo>
                    <a:pt x="226255" y="162151"/>
                    <a:pt x="253497" y="75283"/>
                    <a:pt x="218190" y="37755"/>
                  </a:cubicBezTo>
                  <a:cubicBezTo>
                    <a:pt x="265688" y="31405"/>
                    <a:pt x="303852" y="89698"/>
                    <a:pt x="271721" y="128242"/>
                  </a:cubicBezTo>
                  <a:cubicBezTo>
                    <a:pt x="269245" y="131862"/>
                    <a:pt x="270197" y="136878"/>
                    <a:pt x="273816" y="139355"/>
                  </a:cubicBezTo>
                  <a:close/>
                  <a:moveTo>
                    <a:pt x="96016" y="73251"/>
                  </a:moveTo>
                  <a:cubicBezTo>
                    <a:pt x="54424" y="182344"/>
                    <a:pt x="7116" y="82776"/>
                    <a:pt x="95127" y="39279"/>
                  </a:cubicBezTo>
                  <a:cubicBezTo>
                    <a:pt x="98810" y="50264"/>
                    <a:pt x="99128" y="62075"/>
                    <a:pt x="95953" y="73251"/>
                  </a:cubicBezTo>
                  <a:close/>
                  <a:moveTo>
                    <a:pt x="214635" y="103794"/>
                  </a:moveTo>
                  <a:cubicBezTo>
                    <a:pt x="161167" y="196314"/>
                    <a:pt x="123766" y="63091"/>
                    <a:pt x="200220" y="41819"/>
                  </a:cubicBezTo>
                  <a:cubicBezTo>
                    <a:pt x="216730" y="57884"/>
                    <a:pt x="222318" y="82078"/>
                    <a:pt x="214571" y="1037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6"/>
            <p:cNvSpPr/>
            <p:nvPr/>
          </p:nvSpPr>
          <p:spPr>
            <a:xfrm>
              <a:off x="6473179" y="396758"/>
              <a:ext cx="90268" cy="95248"/>
            </a:xfrm>
            <a:custGeom>
              <a:rect b="b" l="l" r="r" t="t"/>
              <a:pathLst>
                <a:path extrusionOk="0" h="126997" w="120357">
                  <a:moveTo>
                    <a:pt x="98313" y="42489"/>
                  </a:moveTo>
                  <a:cubicBezTo>
                    <a:pt x="118950" y="49537"/>
                    <a:pt x="130063" y="17470"/>
                    <a:pt x="109171" y="10421"/>
                  </a:cubicBezTo>
                  <a:cubicBezTo>
                    <a:pt x="88279" y="3373"/>
                    <a:pt x="65927" y="-3485"/>
                    <a:pt x="43893" y="1976"/>
                  </a:cubicBezTo>
                  <a:cubicBezTo>
                    <a:pt x="-29259" y="20010"/>
                    <a:pt x="-3225" y="124404"/>
                    <a:pt x="65165" y="126944"/>
                  </a:cubicBezTo>
                  <a:cubicBezTo>
                    <a:pt x="86946" y="128531"/>
                    <a:pt x="88978" y="94495"/>
                    <a:pt x="67070" y="93098"/>
                  </a:cubicBezTo>
                  <a:cubicBezTo>
                    <a:pt x="-1256" y="72207"/>
                    <a:pt x="42623" y="10739"/>
                    <a:pt x="98313" y="424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6"/>
            <p:cNvSpPr/>
            <p:nvPr/>
          </p:nvSpPr>
          <p:spPr>
            <a:xfrm>
              <a:off x="5852927" y="239069"/>
              <a:ext cx="206671" cy="199272"/>
            </a:xfrm>
            <a:custGeom>
              <a:rect b="b" l="l" r="r" t="t"/>
              <a:pathLst>
                <a:path extrusionOk="0" h="265696" w="275561">
                  <a:moveTo>
                    <a:pt x="82099" y="165747"/>
                  </a:moveTo>
                  <a:cubicBezTo>
                    <a:pt x="135248" y="312305"/>
                    <a:pt x="140518" y="287413"/>
                    <a:pt x="186239" y="157746"/>
                  </a:cubicBezTo>
                  <a:cubicBezTo>
                    <a:pt x="202749" y="151396"/>
                    <a:pt x="296855" y="164096"/>
                    <a:pt x="271138" y="131711"/>
                  </a:cubicBezTo>
                  <a:lnTo>
                    <a:pt x="205606" y="89039"/>
                  </a:lnTo>
                  <a:cubicBezTo>
                    <a:pt x="231006" y="-13387"/>
                    <a:pt x="224656" y="-25706"/>
                    <a:pt x="142106" y="47827"/>
                  </a:cubicBezTo>
                  <a:cubicBezTo>
                    <a:pt x="29902" y="-31802"/>
                    <a:pt x="42919" y="-11990"/>
                    <a:pt x="65080" y="107200"/>
                  </a:cubicBezTo>
                  <a:cubicBezTo>
                    <a:pt x="-18168" y="163842"/>
                    <a:pt x="-30868" y="178764"/>
                    <a:pt x="82099" y="1657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6"/>
            <p:cNvSpPr/>
            <p:nvPr/>
          </p:nvSpPr>
          <p:spPr>
            <a:xfrm>
              <a:off x="8937373" y="93661"/>
              <a:ext cx="79535" cy="117191"/>
            </a:xfrm>
            <a:custGeom>
              <a:rect b="b" l="l" r="r" t="t"/>
              <a:pathLst>
                <a:path extrusionOk="0" h="156255" w="106046">
                  <a:moveTo>
                    <a:pt x="85319" y="3769"/>
                  </a:moveTo>
                  <a:cubicBezTo>
                    <a:pt x="47918" y="43006"/>
                    <a:pt x="19152" y="89614"/>
                    <a:pt x="801" y="140611"/>
                  </a:cubicBezTo>
                  <a:cubicBezTo>
                    <a:pt x="-4660" y="155851"/>
                    <a:pt x="19406" y="163027"/>
                    <a:pt x="24867" y="147850"/>
                  </a:cubicBezTo>
                  <a:cubicBezTo>
                    <a:pt x="41758" y="101012"/>
                    <a:pt x="68174" y="58194"/>
                    <a:pt x="102464" y="22120"/>
                  </a:cubicBezTo>
                  <a:cubicBezTo>
                    <a:pt x="113513" y="10436"/>
                    <a:pt x="96496" y="-7979"/>
                    <a:pt x="85319" y="37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6"/>
            <p:cNvSpPr/>
            <p:nvPr/>
          </p:nvSpPr>
          <p:spPr>
            <a:xfrm>
              <a:off x="7726505" y="4871777"/>
              <a:ext cx="103340" cy="98514"/>
            </a:xfrm>
            <a:custGeom>
              <a:rect b="b" l="l" r="r" t="t"/>
              <a:pathLst>
                <a:path extrusionOk="0" h="131352" w="137787">
                  <a:moveTo>
                    <a:pt x="59542" y="128552"/>
                  </a:moveTo>
                  <a:cubicBezTo>
                    <a:pt x="135742" y="150143"/>
                    <a:pt x="166476" y="40986"/>
                    <a:pt x="105199" y="3077"/>
                  </a:cubicBezTo>
                  <a:cubicBezTo>
                    <a:pt x="86149" y="-9623"/>
                    <a:pt x="66527" y="20285"/>
                    <a:pt x="86149" y="32985"/>
                  </a:cubicBezTo>
                  <a:cubicBezTo>
                    <a:pt x="137584" y="87722"/>
                    <a:pt x="65448" y="121378"/>
                    <a:pt x="31158" y="63021"/>
                  </a:cubicBezTo>
                  <a:cubicBezTo>
                    <a:pt x="15981" y="45876"/>
                    <a:pt x="-10689" y="69371"/>
                    <a:pt x="4551" y="86770"/>
                  </a:cubicBezTo>
                  <a:cubicBezTo>
                    <a:pt x="19791" y="104169"/>
                    <a:pt x="36555" y="122013"/>
                    <a:pt x="59542" y="1285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6"/>
            <p:cNvSpPr/>
            <p:nvPr/>
          </p:nvSpPr>
          <p:spPr>
            <a:xfrm>
              <a:off x="8939315" y="3786263"/>
              <a:ext cx="96409" cy="80993"/>
            </a:xfrm>
            <a:custGeom>
              <a:rect b="b" l="l" r="r" t="t"/>
              <a:pathLst>
                <a:path extrusionOk="0" h="107990" w="128545">
                  <a:moveTo>
                    <a:pt x="95747" y="83528"/>
                  </a:moveTo>
                  <a:cubicBezTo>
                    <a:pt x="100509" y="104292"/>
                    <a:pt x="132831" y="96863"/>
                    <a:pt x="128068" y="75971"/>
                  </a:cubicBezTo>
                  <a:cubicBezTo>
                    <a:pt x="123306" y="55080"/>
                    <a:pt x="117337" y="32791"/>
                    <a:pt x="101462" y="17234"/>
                  </a:cubicBezTo>
                  <a:cubicBezTo>
                    <a:pt x="48693" y="-34455"/>
                    <a:pt x="-24903" y="41110"/>
                    <a:pt x="8307" y="99403"/>
                  </a:cubicBezTo>
                  <a:cubicBezTo>
                    <a:pt x="18150" y="118453"/>
                    <a:pt x="47551" y="102514"/>
                    <a:pt x="37454" y="83591"/>
                  </a:cubicBezTo>
                  <a:cubicBezTo>
                    <a:pt x="19801" y="15964"/>
                    <a:pt x="93715" y="20536"/>
                    <a:pt x="95747" y="8352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6"/>
            <p:cNvSpPr/>
            <p:nvPr/>
          </p:nvSpPr>
          <p:spPr>
            <a:xfrm>
              <a:off x="8778030" y="2150786"/>
              <a:ext cx="216221" cy="211728"/>
            </a:xfrm>
            <a:custGeom>
              <a:rect b="b" l="l" r="r" t="t"/>
              <a:pathLst>
                <a:path extrusionOk="0" h="282304" w="288294">
                  <a:moveTo>
                    <a:pt x="211861" y="92781"/>
                  </a:moveTo>
                  <a:cubicBezTo>
                    <a:pt x="232690" y="-16185"/>
                    <a:pt x="225768" y="-28821"/>
                    <a:pt x="142964" y="53030"/>
                  </a:cubicBezTo>
                  <a:cubicBezTo>
                    <a:pt x="20663" y="-24377"/>
                    <a:pt x="35458" y="-4120"/>
                    <a:pt x="65366" y="119642"/>
                  </a:cubicBezTo>
                  <a:cubicBezTo>
                    <a:pt x="-18961" y="184094"/>
                    <a:pt x="-31535" y="200223"/>
                    <a:pt x="86385" y="180220"/>
                  </a:cubicBezTo>
                  <a:cubicBezTo>
                    <a:pt x="150457" y="331223"/>
                    <a:pt x="154584" y="304744"/>
                    <a:pt x="195352" y="166060"/>
                  </a:cubicBezTo>
                  <a:cubicBezTo>
                    <a:pt x="212369" y="158567"/>
                    <a:pt x="311874" y="166758"/>
                    <a:pt x="283108" y="1339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6"/>
            <p:cNvSpPr/>
            <p:nvPr/>
          </p:nvSpPr>
          <p:spPr>
            <a:xfrm>
              <a:off x="8055926" y="1425477"/>
              <a:ext cx="96171" cy="90838"/>
            </a:xfrm>
            <a:custGeom>
              <a:rect b="b" l="l" r="r" t="t"/>
              <a:pathLst>
                <a:path extrusionOk="0" h="121117" w="128228">
                  <a:moveTo>
                    <a:pt x="98978" y="64689"/>
                  </a:moveTo>
                  <a:cubicBezTo>
                    <a:pt x="112503" y="81072"/>
                    <a:pt x="137903" y="59990"/>
                    <a:pt x="124378" y="43543"/>
                  </a:cubicBezTo>
                  <a:cubicBezTo>
                    <a:pt x="110852" y="27097"/>
                    <a:pt x="95548" y="9952"/>
                    <a:pt x="74403" y="3221"/>
                  </a:cubicBezTo>
                  <a:cubicBezTo>
                    <a:pt x="4553" y="-19131"/>
                    <a:pt x="-27197" y="80881"/>
                    <a:pt x="28366" y="117838"/>
                  </a:cubicBezTo>
                  <a:cubicBezTo>
                    <a:pt x="45637" y="130538"/>
                    <a:pt x="64624" y="103106"/>
                    <a:pt x="47416" y="90787"/>
                  </a:cubicBezTo>
                  <a:cubicBezTo>
                    <a:pt x="1315" y="38590"/>
                    <a:pt x="69069" y="9634"/>
                    <a:pt x="98978" y="64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6"/>
            <p:cNvSpPr/>
            <p:nvPr/>
          </p:nvSpPr>
          <p:spPr>
            <a:xfrm>
              <a:off x="8731108" y="1511978"/>
              <a:ext cx="153305" cy="139945"/>
            </a:xfrm>
            <a:custGeom>
              <a:rect b="b" l="l" r="r" t="t"/>
              <a:pathLst>
                <a:path extrusionOk="0" h="186593" w="204407">
                  <a:moveTo>
                    <a:pt x="30712" y="115152"/>
                  </a:moveTo>
                  <a:cubicBezTo>
                    <a:pt x="132312" y="185002"/>
                    <a:pt x="123358" y="163729"/>
                    <a:pt x="110531" y="55716"/>
                  </a:cubicBezTo>
                  <a:cubicBezTo>
                    <a:pt x="138027" y="64098"/>
                    <a:pt x="174856" y="134519"/>
                    <a:pt x="198098" y="106071"/>
                  </a:cubicBezTo>
                  <a:cubicBezTo>
                    <a:pt x="221275" y="17171"/>
                    <a:pt x="172698" y="-67728"/>
                    <a:pt x="178603" y="81179"/>
                  </a:cubicBezTo>
                  <a:cubicBezTo>
                    <a:pt x="89322" y="-2006"/>
                    <a:pt x="74717" y="9424"/>
                    <a:pt x="94466" y="127153"/>
                  </a:cubicBezTo>
                  <a:cubicBezTo>
                    <a:pt x="-105306" y="-40677"/>
                    <a:pt x="82019" y="335751"/>
                    <a:pt x="30712" y="1151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6"/>
            <p:cNvSpPr/>
            <p:nvPr/>
          </p:nvSpPr>
          <p:spPr>
            <a:xfrm>
              <a:off x="6965285" y="4513749"/>
              <a:ext cx="159904" cy="83392"/>
            </a:xfrm>
            <a:custGeom>
              <a:rect b="b" l="l" r="r" t="t"/>
              <a:pathLst>
                <a:path extrusionOk="0" h="111189" w="213205">
                  <a:moveTo>
                    <a:pt x="44342" y="34233"/>
                  </a:moveTo>
                  <a:cubicBezTo>
                    <a:pt x="86061" y="139453"/>
                    <a:pt x="102825" y="135833"/>
                    <a:pt x="133242" y="29153"/>
                  </a:cubicBezTo>
                  <a:cubicBezTo>
                    <a:pt x="233826" y="249245"/>
                    <a:pt x="226650" y="-140582"/>
                    <a:pt x="181883" y="64587"/>
                  </a:cubicBezTo>
                  <a:cubicBezTo>
                    <a:pt x="124352" y="-34156"/>
                    <a:pt x="123590" y="-12947"/>
                    <a:pt x="91396" y="82621"/>
                  </a:cubicBezTo>
                  <a:cubicBezTo>
                    <a:pt x="71710" y="64650"/>
                    <a:pt x="68789" y="-8947"/>
                    <a:pt x="38056" y="5658"/>
                  </a:cubicBezTo>
                  <a:cubicBezTo>
                    <a:pt x="-16936" y="71317"/>
                    <a:pt x="-10141" y="161170"/>
                    <a:pt x="44342" y="342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6"/>
            <p:cNvSpPr/>
            <p:nvPr/>
          </p:nvSpPr>
          <p:spPr>
            <a:xfrm>
              <a:off x="7947506" y="478809"/>
              <a:ext cx="101080" cy="86998"/>
            </a:xfrm>
            <a:custGeom>
              <a:rect b="b" l="l" r="r" t="t"/>
              <a:pathLst>
                <a:path extrusionOk="0" h="115997" w="134774">
                  <a:moveTo>
                    <a:pt x="33796" y="31957"/>
                  </a:moveTo>
                  <a:cubicBezTo>
                    <a:pt x="27065" y="10748"/>
                    <a:pt x="-5828" y="21289"/>
                    <a:pt x="903" y="42562"/>
                  </a:cubicBezTo>
                  <a:cubicBezTo>
                    <a:pt x="7634" y="63834"/>
                    <a:pt x="15762" y="86504"/>
                    <a:pt x="33606" y="101299"/>
                  </a:cubicBezTo>
                  <a:cubicBezTo>
                    <a:pt x="92851" y="150385"/>
                    <a:pt x="162701" y="65549"/>
                    <a:pt x="123268" y="7891"/>
                  </a:cubicBezTo>
                  <a:cubicBezTo>
                    <a:pt x="111330" y="-11159"/>
                    <a:pt x="82182" y="7891"/>
                    <a:pt x="94375" y="26941"/>
                  </a:cubicBezTo>
                  <a:cubicBezTo>
                    <a:pt x="118505" y="95521"/>
                    <a:pt x="41352" y="97172"/>
                    <a:pt x="33796" y="319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6"/>
            <p:cNvSpPr/>
            <p:nvPr/>
          </p:nvSpPr>
          <p:spPr>
            <a:xfrm>
              <a:off x="8451014" y="3842174"/>
              <a:ext cx="77309" cy="84720"/>
            </a:xfrm>
            <a:custGeom>
              <a:rect b="b" l="l" r="r" t="t"/>
              <a:pathLst>
                <a:path extrusionOk="0" h="112960" w="103078">
                  <a:moveTo>
                    <a:pt x="55618" y="112739"/>
                  </a:moveTo>
                  <a:cubicBezTo>
                    <a:pt x="120706" y="109881"/>
                    <a:pt x="116071" y="14568"/>
                    <a:pt x="58666" y="1550"/>
                  </a:cubicBezTo>
                  <a:cubicBezTo>
                    <a:pt x="51491" y="-330"/>
                    <a:pt x="43935" y="-501"/>
                    <a:pt x="36696" y="1042"/>
                  </a:cubicBezTo>
                  <a:cubicBezTo>
                    <a:pt x="-21344" y="12155"/>
                    <a:pt x="-7183" y="118454"/>
                    <a:pt x="55618" y="1127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6"/>
            <p:cNvSpPr/>
            <p:nvPr/>
          </p:nvSpPr>
          <p:spPr>
            <a:xfrm>
              <a:off x="8470885" y="4821226"/>
              <a:ext cx="101188" cy="98610"/>
            </a:xfrm>
            <a:custGeom>
              <a:rect b="b" l="l" r="r" t="t"/>
              <a:pathLst>
                <a:path extrusionOk="0" h="131480" w="134918">
                  <a:moveTo>
                    <a:pt x="5946" y="23743"/>
                  </a:moveTo>
                  <a:cubicBezTo>
                    <a:pt x="47730" y="50095"/>
                    <a:pt x="83606" y="84893"/>
                    <a:pt x="111292" y="125851"/>
                  </a:cubicBezTo>
                  <a:cubicBezTo>
                    <a:pt x="120246" y="139122"/>
                    <a:pt x="141773" y="126486"/>
                    <a:pt x="132755" y="113151"/>
                  </a:cubicBezTo>
                  <a:cubicBezTo>
                    <a:pt x="102656" y="68510"/>
                    <a:pt x="63605" y="30664"/>
                    <a:pt x="18075" y="1962"/>
                  </a:cubicBezTo>
                  <a:cubicBezTo>
                    <a:pt x="4486" y="-6611"/>
                    <a:pt x="-7643" y="15170"/>
                    <a:pt x="5946" y="237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6"/>
            <p:cNvSpPr/>
            <p:nvPr/>
          </p:nvSpPr>
          <p:spPr>
            <a:xfrm>
              <a:off x="32504" y="2246955"/>
              <a:ext cx="198822" cy="205820"/>
            </a:xfrm>
            <a:custGeom>
              <a:rect b="b" l="l" r="r" t="t"/>
              <a:pathLst>
                <a:path extrusionOk="0" h="274427" w="265096">
                  <a:moveTo>
                    <a:pt x="165132" y="192776"/>
                  </a:moveTo>
                  <a:cubicBezTo>
                    <a:pt x="311499" y="141277"/>
                    <a:pt x="286734" y="135626"/>
                    <a:pt x="158210" y="89080"/>
                  </a:cubicBezTo>
                  <a:cubicBezTo>
                    <a:pt x="152178" y="72507"/>
                    <a:pt x="165767" y="-20965"/>
                    <a:pt x="132810" y="4308"/>
                  </a:cubicBezTo>
                  <a:lnTo>
                    <a:pt x="90011" y="69141"/>
                  </a:lnTo>
                  <a:cubicBezTo>
                    <a:pt x="-11589" y="42979"/>
                    <a:pt x="-23971" y="48758"/>
                    <a:pt x="48419" y="131816"/>
                  </a:cubicBezTo>
                  <a:cubicBezTo>
                    <a:pt x="-31909" y="242560"/>
                    <a:pt x="-12160" y="229860"/>
                    <a:pt x="106712" y="209095"/>
                  </a:cubicBezTo>
                  <a:cubicBezTo>
                    <a:pt x="162528" y="292534"/>
                    <a:pt x="177006" y="305298"/>
                    <a:pt x="165132" y="19277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6"/>
            <p:cNvSpPr/>
            <p:nvPr/>
          </p:nvSpPr>
          <p:spPr>
            <a:xfrm>
              <a:off x="1286484" y="971566"/>
              <a:ext cx="89941" cy="80822"/>
            </a:xfrm>
            <a:custGeom>
              <a:rect b="b" l="l" r="r" t="t"/>
              <a:pathLst>
                <a:path extrusionOk="0" h="107763" w="119921">
                  <a:moveTo>
                    <a:pt x="104216" y="90656"/>
                  </a:moveTo>
                  <a:cubicBezTo>
                    <a:pt x="109842" y="85354"/>
                    <a:pt x="114186" y="78839"/>
                    <a:pt x="116916" y="71606"/>
                  </a:cubicBezTo>
                  <a:cubicBezTo>
                    <a:pt x="138633" y="14012"/>
                    <a:pt x="36525" y="-31327"/>
                    <a:pt x="7379" y="27537"/>
                  </a:cubicBezTo>
                  <a:cubicBezTo>
                    <a:pt x="-25832" y="86782"/>
                    <a:pt x="61354" y="134598"/>
                    <a:pt x="104216" y="906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6"/>
            <p:cNvSpPr/>
            <p:nvPr/>
          </p:nvSpPr>
          <p:spPr>
            <a:xfrm>
              <a:off x="2187498" y="237791"/>
              <a:ext cx="82440" cy="89271"/>
            </a:xfrm>
            <a:custGeom>
              <a:rect b="b" l="l" r="r" t="t"/>
              <a:pathLst>
                <a:path extrusionOk="0" h="119028" w="109920">
                  <a:moveTo>
                    <a:pt x="46182" y="763"/>
                  </a:moveTo>
                  <a:cubicBezTo>
                    <a:pt x="-22208" y="8891"/>
                    <a:pt x="-9825" y="108714"/>
                    <a:pt x="51770" y="118175"/>
                  </a:cubicBezTo>
                  <a:cubicBezTo>
                    <a:pt x="59479" y="119618"/>
                    <a:pt x="67416" y="119227"/>
                    <a:pt x="74947" y="117032"/>
                  </a:cubicBezTo>
                  <a:cubicBezTo>
                    <a:pt x="135272" y="100712"/>
                    <a:pt x="112285" y="-10222"/>
                    <a:pt x="46182" y="7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6"/>
            <p:cNvSpPr/>
            <p:nvPr/>
          </p:nvSpPr>
          <p:spPr>
            <a:xfrm>
              <a:off x="1753855" y="496160"/>
              <a:ext cx="88166" cy="161033"/>
            </a:xfrm>
            <a:custGeom>
              <a:rect b="b" l="l" r="r" t="t"/>
              <a:pathLst>
                <a:path extrusionOk="0" h="214711" w="117555">
                  <a:moveTo>
                    <a:pt x="64684" y="30602"/>
                  </a:moveTo>
                  <a:cubicBezTo>
                    <a:pt x="-32661" y="95245"/>
                    <a:pt x="-11008" y="94737"/>
                    <a:pt x="88497" y="121915"/>
                  </a:cubicBezTo>
                  <a:cubicBezTo>
                    <a:pt x="71352" y="143061"/>
                    <a:pt x="-3642" y="150427"/>
                    <a:pt x="13122" y="180970"/>
                  </a:cubicBezTo>
                  <a:cubicBezTo>
                    <a:pt x="82972" y="232977"/>
                    <a:pt x="174793" y="220658"/>
                    <a:pt x="41951" y="172652"/>
                  </a:cubicBezTo>
                  <a:cubicBezTo>
                    <a:pt x="146790" y="123820"/>
                    <a:pt x="141964" y="106866"/>
                    <a:pt x="31410" y="82355"/>
                  </a:cubicBezTo>
                  <a:cubicBezTo>
                    <a:pt x="249977" y="-33850"/>
                    <a:pt x="-147723" y="-3053"/>
                    <a:pt x="64684" y="306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6"/>
            <p:cNvSpPr/>
            <p:nvPr/>
          </p:nvSpPr>
          <p:spPr>
            <a:xfrm>
              <a:off x="84748" y="2870944"/>
              <a:ext cx="88814" cy="85518"/>
            </a:xfrm>
            <a:custGeom>
              <a:rect b="b" l="l" r="r" t="t"/>
              <a:pathLst>
                <a:path extrusionOk="0" h="114024" w="118418">
                  <a:moveTo>
                    <a:pt x="6508" y="89389"/>
                  </a:moveTo>
                  <a:cubicBezTo>
                    <a:pt x="35909" y="145015"/>
                    <a:pt x="139858" y="97517"/>
                    <a:pt x="114458" y="35287"/>
                  </a:cubicBezTo>
                  <a:cubicBezTo>
                    <a:pt x="91281" y="-30181"/>
                    <a:pt x="-4414" y="4236"/>
                    <a:pt x="158" y="67037"/>
                  </a:cubicBezTo>
                  <a:cubicBezTo>
                    <a:pt x="520" y="74879"/>
                    <a:pt x="2693" y="82531"/>
                    <a:pt x="6508" y="893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6"/>
            <p:cNvSpPr/>
            <p:nvPr/>
          </p:nvSpPr>
          <p:spPr>
            <a:xfrm>
              <a:off x="1776455" y="4230376"/>
              <a:ext cx="160422" cy="91701"/>
            </a:xfrm>
            <a:custGeom>
              <a:rect b="b" l="l" r="r" t="t"/>
              <a:pathLst>
                <a:path extrusionOk="0" h="122268" w="213896">
                  <a:moveTo>
                    <a:pt x="29789" y="56463"/>
                  </a:moveTo>
                  <a:cubicBezTo>
                    <a:pt x="98432" y="152094"/>
                    <a:pt x="97099" y="130314"/>
                    <a:pt x="120784" y="29222"/>
                  </a:cubicBezTo>
                  <a:cubicBezTo>
                    <a:pt x="142755" y="45669"/>
                    <a:pt x="152852" y="120853"/>
                    <a:pt x="183014" y="102882"/>
                  </a:cubicBezTo>
                  <a:cubicBezTo>
                    <a:pt x="232798" y="30492"/>
                    <a:pt x="217050" y="-61265"/>
                    <a:pt x="173616" y="74180"/>
                  </a:cubicBezTo>
                  <a:cubicBezTo>
                    <a:pt x="120594" y="-29579"/>
                    <a:pt x="103766" y="-24054"/>
                    <a:pt x="83065" y="88023"/>
                  </a:cubicBezTo>
                  <a:cubicBezTo>
                    <a:pt x="-41458" y="-127687"/>
                    <a:pt x="3944" y="271348"/>
                    <a:pt x="29789" y="564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6"/>
            <p:cNvSpPr/>
            <p:nvPr/>
          </p:nvSpPr>
          <p:spPr>
            <a:xfrm>
              <a:off x="0" y="999883"/>
              <a:ext cx="117486" cy="193291"/>
            </a:xfrm>
            <a:custGeom>
              <a:rect b="b" l="l" r="r" t="t"/>
              <a:pathLst>
                <a:path extrusionOk="0" h="257722" w="156648">
                  <a:moveTo>
                    <a:pt x="0" y="240226"/>
                  </a:moveTo>
                  <a:cubicBezTo>
                    <a:pt x="19558" y="281056"/>
                    <a:pt x="30925" y="247719"/>
                    <a:pt x="71184" y="168344"/>
                  </a:cubicBezTo>
                  <a:cubicBezTo>
                    <a:pt x="171006" y="173741"/>
                    <a:pt x="189865" y="169804"/>
                    <a:pt x="93091" y="112083"/>
                  </a:cubicBezTo>
                  <a:cubicBezTo>
                    <a:pt x="139700" y="-35364"/>
                    <a:pt x="120650" y="-18727"/>
                    <a:pt x="6350" y="55631"/>
                  </a:cubicBezTo>
                  <a:cubicBezTo>
                    <a:pt x="4106" y="54850"/>
                    <a:pt x="1972" y="53783"/>
                    <a:pt x="0" y="524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6"/>
            <p:cNvSpPr/>
            <p:nvPr/>
          </p:nvSpPr>
          <p:spPr>
            <a:xfrm>
              <a:off x="782977" y="4407443"/>
              <a:ext cx="213827" cy="113815"/>
            </a:xfrm>
            <a:custGeom>
              <a:rect b="b" l="l" r="r" t="t"/>
              <a:pathLst>
                <a:path extrusionOk="0" h="151753" w="285103">
                  <a:moveTo>
                    <a:pt x="89632" y="120793"/>
                  </a:moveTo>
                  <a:cubicBezTo>
                    <a:pt x="116620" y="142764"/>
                    <a:pt x="156561" y="145685"/>
                    <a:pt x="188184" y="131905"/>
                  </a:cubicBezTo>
                  <a:cubicBezTo>
                    <a:pt x="194534" y="163655"/>
                    <a:pt x="316200" y="153115"/>
                    <a:pt x="277529" y="129620"/>
                  </a:cubicBezTo>
                  <a:cubicBezTo>
                    <a:pt x="253589" y="136859"/>
                    <a:pt x="222157" y="145241"/>
                    <a:pt x="202281" y="125048"/>
                  </a:cubicBezTo>
                  <a:cubicBezTo>
                    <a:pt x="360333" y="27766"/>
                    <a:pt x="161387" y="-44942"/>
                    <a:pt x="180882" y="118253"/>
                  </a:cubicBezTo>
                  <a:cubicBezTo>
                    <a:pt x="157272" y="128280"/>
                    <a:pt x="130380" y="127041"/>
                    <a:pt x="107793" y="114888"/>
                  </a:cubicBezTo>
                  <a:cubicBezTo>
                    <a:pt x="149767" y="98060"/>
                    <a:pt x="179929" y="25988"/>
                    <a:pt x="129637" y="1858"/>
                  </a:cubicBezTo>
                  <a:cubicBezTo>
                    <a:pt x="74773" y="-13382"/>
                    <a:pt x="44293" y="69041"/>
                    <a:pt x="76361" y="106950"/>
                  </a:cubicBezTo>
                  <a:cubicBezTo>
                    <a:pt x="30323" y="110887"/>
                    <a:pt x="-3522" y="52721"/>
                    <a:pt x="29371" y="17161"/>
                  </a:cubicBezTo>
                  <a:cubicBezTo>
                    <a:pt x="31828" y="13745"/>
                    <a:pt x="31053" y="8982"/>
                    <a:pt x="27637" y="6525"/>
                  </a:cubicBezTo>
                  <a:cubicBezTo>
                    <a:pt x="27624" y="6512"/>
                    <a:pt x="27605" y="6506"/>
                    <a:pt x="27593" y="6493"/>
                  </a:cubicBezTo>
                  <a:cubicBezTo>
                    <a:pt x="-37495" y="32655"/>
                    <a:pt x="24608" y="143717"/>
                    <a:pt x="89632" y="120793"/>
                  </a:cubicBezTo>
                  <a:close/>
                  <a:moveTo>
                    <a:pt x="195550" y="78947"/>
                  </a:moveTo>
                  <a:cubicBezTo>
                    <a:pt x="241016" y="-23987"/>
                    <a:pt x="281593" y="74184"/>
                    <a:pt x="194725" y="111713"/>
                  </a:cubicBezTo>
                  <a:cubicBezTo>
                    <a:pt x="191664" y="100962"/>
                    <a:pt x="191950" y="89532"/>
                    <a:pt x="195550" y="78947"/>
                  </a:cubicBezTo>
                  <a:close/>
                  <a:moveTo>
                    <a:pt x="82838" y="43641"/>
                  </a:moveTo>
                  <a:cubicBezTo>
                    <a:pt x="138972" y="-42720"/>
                    <a:pt x="168309" y="87329"/>
                    <a:pt x="93696" y="104029"/>
                  </a:cubicBezTo>
                  <a:cubicBezTo>
                    <a:pt x="78659" y="87716"/>
                    <a:pt x="74430" y="64170"/>
                    <a:pt x="82838" y="436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6"/>
            <p:cNvSpPr/>
            <p:nvPr/>
          </p:nvSpPr>
          <p:spPr>
            <a:xfrm>
              <a:off x="2065714" y="4676892"/>
              <a:ext cx="193851" cy="192940"/>
            </a:xfrm>
            <a:custGeom>
              <a:rect b="b" l="l" r="r" t="t"/>
              <a:pathLst>
                <a:path extrusionOk="0" h="257253" w="258468">
                  <a:moveTo>
                    <a:pt x="247804" y="69694"/>
                  </a:moveTo>
                  <a:lnTo>
                    <a:pt x="170969" y="73885"/>
                  </a:lnTo>
                  <a:cubicBezTo>
                    <a:pt x="131599" y="-22127"/>
                    <a:pt x="119788" y="-28477"/>
                    <a:pt x="96737" y="77949"/>
                  </a:cubicBezTo>
                  <a:cubicBezTo>
                    <a:pt x="-38645" y="79790"/>
                    <a:pt x="-16864" y="87918"/>
                    <a:pt x="69877" y="169770"/>
                  </a:cubicBezTo>
                  <a:cubicBezTo>
                    <a:pt x="36730" y="263305"/>
                    <a:pt x="35142" y="282419"/>
                    <a:pt x="117375" y="206473"/>
                  </a:cubicBezTo>
                  <a:cubicBezTo>
                    <a:pt x="244375" y="292071"/>
                    <a:pt x="234405" y="269211"/>
                    <a:pt x="195480" y="139734"/>
                  </a:cubicBezTo>
                  <a:cubicBezTo>
                    <a:pt x="204814" y="125002"/>
                    <a:pt x="287364" y="80552"/>
                    <a:pt x="247804" y="696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6"/>
            <p:cNvSpPr/>
            <p:nvPr/>
          </p:nvSpPr>
          <p:spPr>
            <a:xfrm>
              <a:off x="113941" y="3859600"/>
              <a:ext cx="96368" cy="100124"/>
            </a:xfrm>
            <a:custGeom>
              <a:rect b="b" l="l" r="r" t="t"/>
              <a:pathLst>
                <a:path extrusionOk="0" h="133499" w="128491">
                  <a:moveTo>
                    <a:pt x="62453" y="133256"/>
                  </a:moveTo>
                  <a:cubicBezTo>
                    <a:pt x="85123" y="136749"/>
                    <a:pt x="90012" y="101506"/>
                    <a:pt x="67279" y="98077"/>
                  </a:cubicBezTo>
                  <a:cubicBezTo>
                    <a:pt x="-2190" y="70518"/>
                    <a:pt x="48229" y="9685"/>
                    <a:pt x="104109" y="47785"/>
                  </a:cubicBezTo>
                  <a:cubicBezTo>
                    <a:pt x="125064" y="56866"/>
                    <a:pt x="139098" y="24227"/>
                    <a:pt x="118143" y="15146"/>
                  </a:cubicBezTo>
                  <a:cubicBezTo>
                    <a:pt x="97188" y="6066"/>
                    <a:pt x="74074" y="-2951"/>
                    <a:pt x="50579" y="922"/>
                  </a:cubicBezTo>
                  <a:cubicBezTo>
                    <a:pt x="-27399" y="13686"/>
                    <a:pt x="-8730" y="125001"/>
                    <a:pt x="62453" y="1332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6"/>
            <p:cNvSpPr/>
            <p:nvPr/>
          </p:nvSpPr>
          <p:spPr>
            <a:xfrm>
              <a:off x="596788" y="386575"/>
              <a:ext cx="180605" cy="163906"/>
            </a:xfrm>
            <a:custGeom>
              <a:rect b="b" l="l" r="r" t="t"/>
              <a:pathLst>
                <a:path extrusionOk="0" h="218541" w="240807">
                  <a:moveTo>
                    <a:pt x="153481" y="123"/>
                  </a:moveTo>
                  <a:cubicBezTo>
                    <a:pt x="114619" y="-3814"/>
                    <a:pt x="-8317" y="87689"/>
                    <a:pt x="446" y="154682"/>
                  </a:cubicBezTo>
                  <a:cubicBezTo>
                    <a:pt x="11304" y="208847"/>
                    <a:pt x="81281" y="204212"/>
                    <a:pt x="112841" y="170938"/>
                  </a:cubicBezTo>
                  <a:cubicBezTo>
                    <a:pt x="243714" y="315273"/>
                    <a:pt x="301245" y="94166"/>
                    <a:pt x="153481" y="1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6"/>
            <p:cNvSpPr/>
            <p:nvPr/>
          </p:nvSpPr>
          <p:spPr>
            <a:xfrm>
              <a:off x="1004602" y="5047583"/>
              <a:ext cx="169783" cy="95917"/>
            </a:xfrm>
            <a:custGeom>
              <a:rect b="b" l="l" r="r" t="t"/>
              <a:pathLst>
                <a:path extrusionOk="0" h="127889" w="226377">
                  <a:moveTo>
                    <a:pt x="226377" y="0"/>
                  </a:moveTo>
                  <a:lnTo>
                    <a:pt x="0" y="95821"/>
                  </a:lnTo>
                  <a:lnTo>
                    <a:pt x="56896" y="127889"/>
                  </a:lnTo>
                  <a:lnTo>
                    <a:pt x="214249" y="127889"/>
                  </a:lnTo>
                  <a:lnTo>
                    <a:pt x="226377"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6"/>
            <p:cNvSpPr/>
            <p:nvPr/>
          </p:nvSpPr>
          <p:spPr>
            <a:xfrm>
              <a:off x="7203086" y="5078672"/>
              <a:ext cx="84472" cy="64827"/>
            </a:xfrm>
            <a:custGeom>
              <a:rect b="b" l="l" r="r" t="t"/>
              <a:pathLst>
                <a:path extrusionOk="0" h="86436" w="112629">
                  <a:moveTo>
                    <a:pt x="112274" y="43383"/>
                  </a:moveTo>
                  <a:cubicBezTo>
                    <a:pt x="111703" y="35891"/>
                    <a:pt x="109416" y="28588"/>
                    <a:pt x="105543" y="22111"/>
                  </a:cubicBezTo>
                  <a:cubicBezTo>
                    <a:pt x="75635" y="-29959"/>
                    <a:pt x="-21838" y="18745"/>
                    <a:pt x="4451" y="77229"/>
                  </a:cubicBezTo>
                  <a:cubicBezTo>
                    <a:pt x="5721" y="80404"/>
                    <a:pt x="7245" y="83516"/>
                    <a:pt x="9023" y="86437"/>
                  </a:cubicBezTo>
                  <a:lnTo>
                    <a:pt x="98685" y="86437"/>
                  </a:lnTo>
                  <a:cubicBezTo>
                    <a:pt x="109099" y="74689"/>
                    <a:pt x="114052" y="59005"/>
                    <a:pt x="112274" y="4338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6"/>
            <p:cNvSpPr/>
            <p:nvPr/>
          </p:nvSpPr>
          <p:spPr>
            <a:xfrm>
              <a:off x="277754" y="665474"/>
              <a:ext cx="149557" cy="203459"/>
            </a:xfrm>
            <a:custGeom>
              <a:rect b="b" l="l" r="r" t="t"/>
              <a:pathLst>
                <a:path extrusionOk="0" h="271278" w="199409">
                  <a:moveTo>
                    <a:pt x="29266" y="121970"/>
                  </a:moveTo>
                  <a:cubicBezTo>
                    <a:pt x="31489" y="155117"/>
                    <a:pt x="55428" y="184772"/>
                    <a:pt x="85591" y="198170"/>
                  </a:cubicBezTo>
                  <a:cubicBezTo>
                    <a:pt x="67938" y="223253"/>
                    <a:pt x="154044" y="301231"/>
                    <a:pt x="145281" y="258940"/>
                  </a:cubicBezTo>
                  <a:cubicBezTo>
                    <a:pt x="124961" y="246748"/>
                    <a:pt x="98418" y="230301"/>
                    <a:pt x="99561" y="203314"/>
                  </a:cubicBezTo>
                  <a:cubicBezTo>
                    <a:pt x="270185" y="250177"/>
                    <a:pt x="191445" y="64185"/>
                    <a:pt x="90353" y="183946"/>
                  </a:cubicBezTo>
                  <a:cubicBezTo>
                    <a:pt x="68003" y="174021"/>
                    <a:pt x="51386" y="154457"/>
                    <a:pt x="45205" y="130797"/>
                  </a:cubicBezTo>
                  <a:cubicBezTo>
                    <a:pt x="84194" y="149085"/>
                    <a:pt x="153980" y="123367"/>
                    <a:pt x="138232" y="72504"/>
                  </a:cubicBezTo>
                  <a:cubicBezTo>
                    <a:pt x="112832" y="24371"/>
                    <a:pt x="35870" y="56692"/>
                    <a:pt x="30282" y="103682"/>
                  </a:cubicBezTo>
                  <a:cubicBezTo>
                    <a:pt x="-2420" y="74155"/>
                    <a:pt x="16185" y="12750"/>
                    <a:pt x="62032" y="12496"/>
                  </a:cubicBezTo>
                  <a:cubicBezTo>
                    <a:pt x="66009" y="11969"/>
                    <a:pt x="68832" y="8356"/>
                    <a:pt x="68382" y="4368"/>
                  </a:cubicBezTo>
                  <a:cubicBezTo>
                    <a:pt x="7994" y="-23699"/>
                    <a:pt x="-29027" y="91490"/>
                    <a:pt x="29266" y="121970"/>
                  </a:cubicBezTo>
                  <a:close/>
                  <a:moveTo>
                    <a:pt x="127310" y="168643"/>
                  </a:moveTo>
                  <a:cubicBezTo>
                    <a:pt x="228910" y="133337"/>
                    <a:pt x="186619" y="225793"/>
                    <a:pt x="103942" y="189344"/>
                  </a:cubicBezTo>
                  <a:cubicBezTo>
                    <a:pt x="109450" y="180232"/>
                    <a:pt x="117600" y="173012"/>
                    <a:pt x="127310" y="168643"/>
                  </a:cubicBezTo>
                  <a:close/>
                  <a:moveTo>
                    <a:pt x="78669" y="67043"/>
                  </a:moveTo>
                  <a:cubicBezTo>
                    <a:pt x="175380" y="49961"/>
                    <a:pt x="104069" y="155054"/>
                    <a:pt x="43554" y="113842"/>
                  </a:cubicBezTo>
                  <a:cubicBezTo>
                    <a:pt x="45102" y="92716"/>
                    <a:pt x="58821" y="74434"/>
                    <a:pt x="78669" y="670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6"/>
            <p:cNvSpPr/>
            <p:nvPr/>
          </p:nvSpPr>
          <p:spPr>
            <a:xfrm>
              <a:off x="379305" y="3349694"/>
              <a:ext cx="119343" cy="86891"/>
            </a:xfrm>
            <a:custGeom>
              <a:rect b="b" l="l" r="r" t="t"/>
              <a:pathLst>
                <a:path extrusionOk="0" h="115855" w="159124">
                  <a:moveTo>
                    <a:pt x="142340" y="114821"/>
                  </a:moveTo>
                  <a:cubicBezTo>
                    <a:pt x="157898" y="121171"/>
                    <a:pt x="166470" y="96469"/>
                    <a:pt x="150849" y="90119"/>
                  </a:cubicBezTo>
                  <a:cubicBezTo>
                    <a:pt x="102896" y="70587"/>
                    <a:pt x="59520" y="41307"/>
                    <a:pt x="23468" y="4140"/>
                  </a:cubicBezTo>
                  <a:cubicBezTo>
                    <a:pt x="11848" y="-7925"/>
                    <a:pt x="-8282" y="9030"/>
                    <a:pt x="3656" y="21158"/>
                  </a:cubicBezTo>
                  <a:cubicBezTo>
                    <a:pt x="42867" y="61684"/>
                    <a:pt x="90101" y="93587"/>
                    <a:pt x="142340" y="1148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6"/>
            <p:cNvSpPr/>
            <p:nvPr/>
          </p:nvSpPr>
          <p:spPr>
            <a:xfrm>
              <a:off x="162553" y="4350196"/>
              <a:ext cx="82259" cy="78608"/>
            </a:xfrm>
            <a:custGeom>
              <a:rect b="b" l="l" r="r" t="t"/>
              <a:pathLst>
                <a:path extrusionOk="0" h="104811" w="109679">
                  <a:moveTo>
                    <a:pt x="92189" y="92030"/>
                  </a:moveTo>
                  <a:cubicBezTo>
                    <a:pt x="140259" y="50565"/>
                    <a:pt x="79489" y="-19603"/>
                    <a:pt x="27356" y="5162"/>
                  </a:cubicBezTo>
                  <a:cubicBezTo>
                    <a:pt x="20766" y="8032"/>
                    <a:pt x="14923" y="12382"/>
                    <a:pt x="10274" y="17862"/>
                  </a:cubicBezTo>
                  <a:cubicBezTo>
                    <a:pt x="-27445" y="61550"/>
                    <a:pt x="47549" y="134385"/>
                    <a:pt x="92189" y="9203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6"/>
            <p:cNvSpPr/>
            <p:nvPr/>
          </p:nvSpPr>
          <p:spPr>
            <a:xfrm>
              <a:off x="195217" y="120761"/>
              <a:ext cx="144324" cy="27694"/>
            </a:xfrm>
            <a:custGeom>
              <a:rect b="b" l="l" r="r" t="t"/>
              <a:pathLst>
                <a:path extrusionOk="0" h="36926" w="192432">
                  <a:moveTo>
                    <a:pt x="175320" y="36533"/>
                  </a:moveTo>
                  <a:cubicBezTo>
                    <a:pt x="192148" y="40407"/>
                    <a:pt x="199895" y="14499"/>
                    <a:pt x="182940" y="10625"/>
                  </a:cubicBezTo>
                  <a:cubicBezTo>
                    <a:pt x="126123" y="-2403"/>
                    <a:pt x="67216" y="-3462"/>
                    <a:pt x="9966" y="7514"/>
                  </a:cubicBezTo>
                  <a:cubicBezTo>
                    <a:pt x="-7052" y="10752"/>
                    <a:pt x="-511" y="36978"/>
                    <a:pt x="16316" y="33676"/>
                  </a:cubicBezTo>
                  <a:cubicBezTo>
                    <a:pt x="68944" y="23606"/>
                    <a:pt x="123089" y="24579"/>
                    <a:pt x="175320" y="36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6"/>
            <p:cNvSpPr/>
            <p:nvPr/>
          </p:nvSpPr>
          <p:spPr>
            <a:xfrm>
              <a:off x="441706" y="4625148"/>
              <a:ext cx="129242" cy="41720"/>
            </a:xfrm>
            <a:custGeom>
              <a:rect b="b" l="l" r="r" t="t"/>
              <a:pathLst>
                <a:path extrusionOk="0" h="55627" w="172323">
                  <a:moveTo>
                    <a:pt x="6751" y="23052"/>
                  </a:moveTo>
                  <a:cubicBezTo>
                    <a:pt x="55361" y="44522"/>
                    <a:pt x="107913" y="55615"/>
                    <a:pt x="161056" y="55628"/>
                  </a:cubicBezTo>
                  <a:cubicBezTo>
                    <a:pt x="176931" y="55628"/>
                    <a:pt x="175598" y="31053"/>
                    <a:pt x="159786" y="31053"/>
                  </a:cubicBezTo>
                  <a:cubicBezTo>
                    <a:pt x="110980" y="31009"/>
                    <a:pt x="62720" y="20824"/>
                    <a:pt x="18054" y="1145"/>
                  </a:cubicBezTo>
                  <a:cubicBezTo>
                    <a:pt x="3576" y="-5205"/>
                    <a:pt x="-7790" y="16639"/>
                    <a:pt x="6751" y="230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6"/>
            <p:cNvSpPr/>
            <p:nvPr/>
          </p:nvSpPr>
          <p:spPr>
            <a:xfrm>
              <a:off x="763746" y="1963424"/>
              <a:ext cx="103088" cy="91355"/>
            </a:xfrm>
            <a:custGeom>
              <a:rect b="b" l="l" r="r" t="t"/>
              <a:pathLst>
                <a:path extrusionOk="0" h="121807" w="137450">
                  <a:moveTo>
                    <a:pt x="33485" y="41227"/>
                  </a:moveTo>
                  <a:cubicBezTo>
                    <a:pt x="24151" y="20653"/>
                    <a:pt x="-7726" y="35195"/>
                    <a:pt x="1735" y="55769"/>
                  </a:cubicBezTo>
                  <a:cubicBezTo>
                    <a:pt x="11197" y="76343"/>
                    <a:pt x="21929" y="98314"/>
                    <a:pt x="41677" y="111077"/>
                  </a:cubicBezTo>
                  <a:cubicBezTo>
                    <a:pt x="107209" y="153559"/>
                    <a:pt x="167597" y="59769"/>
                    <a:pt x="120925" y="6366"/>
                  </a:cubicBezTo>
                  <a:cubicBezTo>
                    <a:pt x="106701" y="-11224"/>
                    <a:pt x="79586" y="11382"/>
                    <a:pt x="94064" y="28908"/>
                  </a:cubicBezTo>
                  <a:cubicBezTo>
                    <a:pt x="126386" y="95266"/>
                    <a:pt x="48852" y="106251"/>
                    <a:pt x="33485" y="4122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6"/>
            <p:cNvSpPr/>
            <p:nvPr/>
          </p:nvSpPr>
          <p:spPr>
            <a:xfrm>
              <a:off x="696231" y="3244016"/>
              <a:ext cx="180291" cy="116590"/>
            </a:xfrm>
            <a:custGeom>
              <a:rect b="b" l="l" r="r" t="t"/>
              <a:pathLst>
                <a:path extrusionOk="0" h="155453" w="240388">
                  <a:moveTo>
                    <a:pt x="156843" y="63574"/>
                  </a:moveTo>
                  <a:cubicBezTo>
                    <a:pt x="160399" y="320114"/>
                    <a:pt x="319975" y="-61330"/>
                    <a:pt x="188593" y="118692"/>
                  </a:cubicBezTo>
                  <a:cubicBezTo>
                    <a:pt x="175004" y="-1958"/>
                    <a:pt x="165225" y="18489"/>
                    <a:pt x="93343" y="97547"/>
                  </a:cubicBezTo>
                  <a:cubicBezTo>
                    <a:pt x="81913" y="71702"/>
                    <a:pt x="110552" y="-1005"/>
                    <a:pt x="74293" y="11"/>
                  </a:cubicBezTo>
                  <a:cubicBezTo>
                    <a:pt x="-6860" y="40079"/>
                    <a:pt x="-38800" y="130503"/>
                    <a:pt x="68324" y="30554"/>
                  </a:cubicBezTo>
                  <a:cubicBezTo>
                    <a:pt x="64006" y="150442"/>
                    <a:pt x="81913" y="153935"/>
                    <a:pt x="156843" y="635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6"/>
            <p:cNvSpPr/>
            <p:nvPr/>
          </p:nvSpPr>
          <p:spPr>
            <a:xfrm>
              <a:off x="3601475" y="0"/>
              <a:ext cx="86509" cy="48325"/>
            </a:xfrm>
            <a:custGeom>
              <a:rect b="b" l="l" r="r" t="t"/>
              <a:pathLst>
                <a:path extrusionOk="0" h="64433" w="115345">
                  <a:moveTo>
                    <a:pt x="101883" y="46355"/>
                  </a:moveTo>
                  <a:cubicBezTo>
                    <a:pt x="107078" y="40981"/>
                    <a:pt x="110932" y="34453"/>
                    <a:pt x="113123" y="27305"/>
                  </a:cubicBezTo>
                  <a:cubicBezTo>
                    <a:pt x="116152" y="18444"/>
                    <a:pt x="116082" y="8818"/>
                    <a:pt x="112932" y="0"/>
                  </a:cubicBezTo>
                  <a:lnTo>
                    <a:pt x="1807" y="0"/>
                  </a:lnTo>
                  <a:cubicBezTo>
                    <a:pt x="-12798" y="52578"/>
                    <a:pt x="64799" y="87503"/>
                    <a:pt x="101883" y="463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6"/>
            <p:cNvSpPr/>
            <p:nvPr/>
          </p:nvSpPr>
          <p:spPr>
            <a:xfrm>
              <a:off x="3868158" y="4434899"/>
              <a:ext cx="91444" cy="83892"/>
            </a:xfrm>
            <a:custGeom>
              <a:rect b="b" l="l" r="r" t="t"/>
              <a:pathLst>
                <a:path extrusionOk="0" h="111856" w="121925">
                  <a:moveTo>
                    <a:pt x="101081" y="99553"/>
                  </a:moveTo>
                  <a:cubicBezTo>
                    <a:pt x="107481" y="94924"/>
                    <a:pt x="112701" y="88859"/>
                    <a:pt x="116321" y="81836"/>
                  </a:cubicBezTo>
                  <a:cubicBezTo>
                    <a:pt x="146165" y="26401"/>
                    <a:pt x="48883" y="-33480"/>
                    <a:pt x="11355" y="22273"/>
                  </a:cubicBezTo>
                  <a:cubicBezTo>
                    <a:pt x="-30111" y="77899"/>
                    <a:pt x="51677" y="138351"/>
                    <a:pt x="101081" y="9955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6"/>
            <p:cNvSpPr/>
            <p:nvPr/>
          </p:nvSpPr>
          <p:spPr>
            <a:xfrm>
              <a:off x="3777293" y="249393"/>
              <a:ext cx="103473" cy="88354"/>
            </a:xfrm>
            <a:custGeom>
              <a:rect b="b" l="l" r="r" t="t"/>
              <a:pathLst>
                <a:path extrusionOk="0" h="117805" w="137964">
                  <a:moveTo>
                    <a:pt x="103108" y="87401"/>
                  </a:moveTo>
                  <a:cubicBezTo>
                    <a:pt x="109458" y="109308"/>
                    <a:pt x="143430" y="99466"/>
                    <a:pt x="137207" y="77495"/>
                  </a:cubicBezTo>
                  <a:cubicBezTo>
                    <a:pt x="130984" y="55524"/>
                    <a:pt x="123237" y="31965"/>
                    <a:pt x="105457" y="16217"/>
                  </a:cubicBezTo>
                  <a:cubicBezTo>
                    <a:pt x="46148" y="-35916"/>
                    <a:pt x="-27893" y="49110"/>
                    <a:pt x="10652" y="109435"/>
                  </a:cubicBezTo>
                  <a:cubicBezTo>
                    <a:pt x="22336" y="129120"/>
                    <a:pt x="52816" y="110451"/>
                    <a:pt x="40941" y="90830"/>
                  </a:cubicBezTo>
                  <a:cubicBezTo>
                    <a:pt x="18208" y="19583"/>
                    <a:pt x="97266" y="20218"/>
                    <a:pt x="103108" y="8740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6"/>
            <p:cNvSpPr/>
            <p:nvPr/>
          </p:nvSpPr>
          <p:spPr>
            <a:xfrm>
              <a:off x="5038793" y="4422132"/>
              <a:ext cx="210415" cy="217300"/>
            </a:xfrm>
            <a:custGeom>
              <a:rect b="b" l="l" r="r" t="t"/>
              <a:pathLst>
                <a:path extrusionOk="0" h="289734" w="280554">
                  <a:moveTo>
                    <a:pt x="80300" y="172137"/>
                  </a:moveTo>
                  <a:cubicBezTo>
                    <a:pt x="81824" y="335586"/>
                    <a:pt x="95667" y="312790"/>
                    <a:pt x="186028" y="200522"/>
                  </a:cubicBezTo>
                  <a:cubicBezTo>
                    <a:pt x="204506" y="200141"/>
                    <a:pt x="293089" y="245543"/>
                    <a:pt x="279055" y="204332"/>
                  </a:cubicBezTo>
                  <a:cubicBezTo>
                    <a:pt x="262418" y="182659"/>
                    <a:pt x="245781" y="160980"/>
                    <a:pt x="229080" y="139308"/>
                  </a:cubicBezTo>
                  <a:cubicBezTo>
                    <a:pt x="289723" y="46852"/>
                    <a:pt x="288136" y="32628"/>
                    <a:pt x="180757" y="76570"/>
                  </a:cubicBezTo>
                  <a:cubicBezTo>
                    <a:pt x="97572" y="-41286"/>
                    <a:pt x="103541" y="-17156"/>
                    <a:pt x="83919" y="108320"/>
                  </a:cubicBezTo>
                  <a:cubicBezTo>
                    <a:pt x="-18252" y="135625"/>
                    <a:pt x="-35969" y="145721"/>
                    <a:pt x="80300" y="1721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6"/>
            <p:cNvSpPr/>
            <p:nvPr/>
          </p:nvSpPr>
          <p:spPr>
            <a:xfrm>
              <a:off x="4486598" y="4587592"/>
              <a:ext cx="134694" cy="179634"/>
            </a:xfrm>
            <a:custGeom>
              <a:rect b="b" l="l" r="r" t="t"/>
              <a:pathLst>
                <a:path extrusionOk="0" h="239512" w="179592">
                  <a:moveTo>
                    <a:pt x="179592" y="90018"/>
                  </a:moveTo>
                  <a:cubicBezTo>
                    <a:pt x="157558" y="292"/>
                    <a:pt x="74563" y="-51460"/>
                    <a:pt x="150510" y="77318"/>
                  </a:cubicBezTo>
                  <a:cubicBezTo>
                    <a:pt x="32018" y="46393"/>
                    <a:pt x="24525" y="63475"/>
                    <a:pt x="98122" y="158026"/>
                  </a:cubicBezTo>
                  <a:cubicBezTo>
                    <a:pt x="-158291" y="105067"/>
                    <a:pt x="186578" y="348526"/>
                    <a:pt x="36082" y="177838"/>
                  </a:cubicBezTo>
                  <a:cubicBezTo>
                    <a:pt x="159082" y="190538"/>
                    <a:pt x="141111" y="176568"/>
                    <a:pt x="78247" y="87287"/>
                  </a:cubicBezTo>
                  <a:cubicBezTo>
                    <a:pt x="106504" y="81636"/>
                    <a:pt x="172671" y="126213"/>
                    <a:pt x="179592" y="9001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6"/>
            <p:cNvSpPr/>
            <p:nvPr/>
          </p:nvSpPr>
          <p:spPr>
            <a:xfrm>
              <a:off x="2808228" y="406836"/>
              <a:ext cx="127789" cy="75958"/>
            </a:xfrm>
            <a:custGeom>
              <a:rect b="b" l="l" r="r" t="t"/>
              <a:pathLst>
                <a:path extrusionOk="0" h="101277" w="170385">
                  <a:moveTo>
                    <a:pt x="165772" y="78708"/>
                  </a:moveTo>
                  <a:cubicBezTo>
                    <a:pt x="121671" y="42492"/>
                    <a:pt x="70503" y="15869"/>
                    <a:pt x="15530" y="540"/>
                  </a:cubicBezTo>
                  <a:cubicBezTo>
                    <a:pt x="-916" y="-4032"/>
                    <a:pt x="-6568" y="21812"/>
                    <a:pt x="9816" y="26384"/>
                  </a:cubicBezTo>
                  <a:cubicBezTo>
                    <a:pt x="60298" y="40456"/>
                    <a:pt x="107288" y="64893"/>
                    <a:pt x="147801" y="98139"/>
                  </a:cubicBezTo>
                  <a:cubicBezTo>
                    <a:pt x="160946" y="108871"/>
                    <a:pt x="178980" y="89503"/>
                    <a:pt x="165772" y="787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6"/>
            <p:cNvSpPr/>
            <p:nvPr/>
          </p:nvSpPr>
          <p:spPr>
            <a:xfrm>
              <a:off x="2659186" y="4971623"/>
              <a:ext cx="99403" cy="83877"/>
            </a:xfrm>
            <a:custGeom>
              <a:rect b="b" l="l" r="r" t="t"/>
              <a:pathLst>
                <a:path extrusionOk="0" h="111836" w="132537">
                  <a:moveTo>
                    <a:pt x="98874" y="85213"/>
                  </a:moveTo>
                  <a:cubicBezTo>
                    <a:pt x="104208" y="106486"/>
                    <a:pt x="137291" y="97913"/>
                    <a:pt x="131958" y="76768"/>
                  </a:cubicBezTo>
                  <a:cubicBezTo>
                    <a:pt x="126623" y="55623"/>
                    <a:pt x="120020" y="32318"/>
                    <a:pt x="103255" y="16887"/>
                  </a:cubicBezTo>
                  <a:cubicBezTo>
                    <a:pt x="47884" y="-35119"/>
                    <a:pt x="-26158" y="44193"/>
                    <a:pt x="9212" y="103438"/>
                  </a:cubicBezTo>
                  <a:cubicBezTo>
                    <a:pt x="19816" y="122488"/>
                    <a:pt x="49725" y="105787"/>
                    <a:pt x="38866" y="86547"/>
                  </a:cubicBezTo>
                  <a:cubicBezTo>
                    <a:pt x="19245" y="17332"/>
                    <a:pt x="95381" y="20444"/>
                    <a:pt x="98874" y="85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6"/>
            <p:cNvSpPr/>
            <p:nvPr/>
          </p:nvSpPr>
          <p:spPr>
            <a:xfrm>
              <a:off x="3493250" y="4796258"/>
              <a:ext cx="99611" cy="100796"/>
            </a:xfrm>
            <a:custGeom>
              <a:rect b="b" l="l" r="r" t="t"/>
              <a:pathLst>
                <a:path extrusionOk="0" h="134394" w="132814">
                  <a:moveTo>
                    <a:pt x="5710" y="23822"/>
                  </a:moveTo>
                  <a:cubicBezTo>
                    <a:pt x="47029" y="51191"/>
                    <a:pt x="82215" y="86878"/>
                    <a:pt x="109024" y="128533"/>
                  </a:cubicBezTo>
                  <a:cubicBezTo>
                    <a:pt x="117660" y="141995"/>
                    <a:pt x="139504" y="129867"/>
                    <a:pt x="130805" y="116278"/>
                  </a:cubicBezTo>
                  <a:cubicBezTo>
                    <a:pt x="101709" y="70749"/>
                    <a:pt x="63425" y="31823"/>
                    <a:pt x="18410" y="1978"/>
                  </a:cubicBezTo>
                  <a:cubicBezTo>
                    <a:pt x="4948" y="-6594"/>
                    <a:pt x="-7689" y="14932"/>
                    <a:pt x="5710" y="2382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6"/>
            <p:cNvSpPr/>
            <p:nvPr/>
          </p:nvSpPr>
          <p:spPr>
            <a:xfrm>
              <a:off x="2543936" y="0"/>
              <a:ext cx="171053" cy="112550"/>
            </a:xfrm>
            <a:custGeom>
              <a:rect b="b" l="l" r="r" t="t"/>
              <a:pathLst>
                <a:path extrusionOk="0" h="150067" w="228070">
                  <a:moveTo>
                    <a:pt x="40386" y="33147"/>
                  </a:moveTo>
                  <a:cubicBezTo>
                    <a:pt x="52324" y="65596"/>
                    <a:pt x="84836" y="88265"/>
                    <a:pt x="118936" y="92520"/>
                  </a:cubicBezTo>
                  <a:cubicBezTo>
                    <a:pt x="108585" y="122809"/>
                    <a:pt x="217488" y="175514"/>
                    <a:pt x="196406" y="135827"/>
                  </a:cubicBezTo>
                  <a:cubicBezTo>
                    <a:pt x="172276" y="129921"/>
                    <a:pt x="141224" y="121158"/>
                    <a:pt x="134430" y="93853"/>
                  </a:cubicBezTo>
                  <a:cubicBezTo>
                    <a:pt x="318580" y="90805"/>
                    <a:pt x="185611" y="-72073"/>
                    <a:pt x="119634" y="77216"/>
                  </a:cubicBezTo>
                  <a:cubicBezTo>
                    <a:pt x="94374" y="73831"/>
                    <a:pt x="72035" y="59130"/>
                    <a:pt x="58928" y="37275"/>
                  </a:cubicBezTo>
                  <a:cubicBezTo>
                    <a:pt x="89719" y="40299"/>
                    <a:pt x="119640" y="25928"/>
                    <a:pt x="136525" y="0"/>
                  </a:cubicBezTo>
                  <a:lnTo>
                    <a:pt x="115888" y="0"/>
                  </a:lnTo>
                  <a:cubicBezTo>
                    <a:pt x="101607" y="20159"/>
                    <a:pt x="75832" y="28614"/>
                    <a:pt x="52388" y="20828"/>
                  </a:cubicBezTo>
                  <a:cubicBezTo>
                    <a:pt x="50832" y="13990"/>
                    <a:pt x="50641" y="6913"/>
                    <a:pt x="51816" y="0"/>
                  </a:cubicBezTo>
                  <a:lnTo>
                    <a:pt x="35814" y="0"/>
                  </a:lnTo>
                  <a:cubicBezTo>
                    <a:pt x="35147" y="4824"/>
                    <a:pt x="35147" y="9717"/>
                    <a:pt x="35814" y="14542"/>
                  </a:cubicBezTo>
                  <a:cubicBezTo>
                    <a:pt x="28867" y="11098"/>
                    <a:pt x="22790" y="6127"/>
                    <a:pt x="18034" y="0"/>
                  </a:cubicBezTo>
                  <a:lnTo>
                    <a:pt x="0" y="0"/>
                  </a:lnTo>
                  <a:cubicBezTo>
                    <a:pt x="7328" y="16916"/>
                    <a:pt x="22365" y="29258"/>
                    <a:pt x="40386" y="33147"/>
                  </a:cubicBezTo>
                  <a:close/>
                  <a:moveTo>
                    <a:pt x="152083" y="50800"/>
                  </a:moveTo>
                  <a:cubicBezTo>
                    <a:pt x="243078" y="-14097"/>
                    <a:pt x="227965" y="90361"/>
                    <a:pt x="134811" y="78359"/>
                  </a:cubicBezTo>
                  <a:cubicBezTo>
                    <a:pt x="137637" y="67632"/>
                    <a:pt x="143663" y="58019"/>
                    <a:pt x="152083" y="5080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1" name="Google Shape;701;p6"/>
          <p:cNvGrpSpPr/>
          <p:nvPr/>
        </p:nvGrpSpPr>
        <p:grpSpPr>
          <a:xfrm>
            <a:off x="1054322" y="175716"/>
            <a:ext cx="8089677" cy="4501341"/>
            <a:chOff x="1054322" y="175716"/>
            <a:chExt cx="8089677" cy="4501341"/>
          </a:xfrm>
        </p:grpSpPr>
        <p:sp>
          <p:nvSpPr>
            <p:cNvPr id="702" name="Google Shape;702;p6"/>
            <p:cNvSpPr/>
            <p:nvPr/>
          </p:nvSpPr>
          <p:spPr>
            <a:xfrm>
              <a:off x="8982027" y="2671763"/>
              <a:ext cx="161972" cy="139826"/>
            </a:xfrm>
            <a:custGeom>
              <a:rect b="b" l="l" r="r" t="t"/>
              <a:pathLst>
                <a:path extrusionOk="0" h="186435" w="215963">
                  <a:moveTo>
                    <a:pt x="140526" y="186436"/>
                  </a:moveTo>
                  <a:lnTo>
                    <a:pt x="215964" y="50165"/>
                  </a:lnTo>
                  <a:lnTo>
                    <a:pt x="215964" y="2349"/>
                  </a:lnTo>
                  <a:lnTo>
                    <a:pt x="0" y="0"/>
                  </a:lnTo>
                  <a:lnTo>
                    <a:pt x="140526" y="186436"/>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6"/>
            <p:cNvSpPr/>
            <p:nvPr/>
          </p:nvSpPr>
          <p:spPr>
            <a:xfrm>
              <a:off x="7392476" y="4507073"/>
              <a:ext cx="178173" cy="169985"/>
            </a:xfrm>
            <a:custGeom>
              <a:rect b="b" l="l" r="r" t="t"/>
              <a:pathLst>
                <a:path extrusionOk="0" h="226646" w="237564">
                  <a:moveTo>
                    <a:pt x="232310" y="174834"/>
                  </a:moveTo>
                  <a:cubicBezTo>
                    <a:pt x="255804" y="124034"/>
                    <a:pt x="195543" y="85934"/>
                    <a:pt x="149760" y="94253"/>
                  </a:cubicBezTo>
                  <a:cubicBezTo>
                    <a:pt x="128550" y="-102597"/>
                    <a:pt x="-51028" y="44659"/>
                    <a:pt x="14187" y="210330"/>
                  </a:cubicBezTo>
                  <a:cubicBezTo>
                    <a:pt x="43651" y="236810"/>
                    <a:pt x="199416" y="235096"/>
                    <a:pt x="232310" y="17483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6"/>
            <p:cNvSpPr/>
            <p:nvPr/>
          </p:nvSpPr>
          <p:spPr>
            <a:xfrm>
              <a:off x="8370474" y="496823"/>
              <a:ext cx="154695" cy="168029"/>
            </a:xfrm>
            <a:custGeom>
              <a:rect b="b" l="l" r="r" t="t"/>
              <a:pathLst>
                <a:path extrusionOk="0" h="224039" w="206260">
                  <a:moveTo>
                    <a:pt x="0" y="123889"/>
                  </a:moveTo>
                  <a:cubicBezTo>
                    <a:pt x="7176" y="159894"/>
                    <a:pt x="123254" y="245301"/>
                    <a:pt x="181102" y="219139"/>
                  </a:cubicBezTo>
                  <a:cubicBezTo>
                    <a:pt x="226823" y="194501"/>
                    <a:pt x="203454" y="132843"/>
                    <a:pt x="164783" y="113602"/>
                  </a:cubicBezTo>
                  <a:cubicBezTo>
                    <a:pt x="258636" y="-44005"/>
                    <a:pt x="43879" y="-34861"/>
                    <a:pt x="0" y="123889"/>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6"/>
            <p:cNvSpPr/>
            <p:nvPr/>
          </p:nvSpPr>
          <p:spPr>
            <a:xfrm>
              <a:off x="1054322" y="3548014"/>
              <a:ext cx="148113" cy="179450"/>
            </a:xfrm>
            <a:custGeom>
              <a:rect b="b" l="l" r="r" t="t"/>
              <a:pathLst>
                <a:path extrusionOk="0" h="239267" w="197484">
                  <a:moveTo>
                    <a:pt x="195326" y="239268"/>
                  </a:moveTo>
                  <a:lnTo>
                    <a:pt x="197485" y="0"/>
                  </a:lnTo>
                  <a:lnTo>
                    <a:pt x="0" y="85852"/>
                  </a:lnTo>
                  <a:lnTo>
                    <a:pt x="195326" y="239268"/>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6"/>
            <p:cNvSpPr/>
            <p:nvPr/>
          </p:nvSpPr>
          <p:spPr>
            <a:xfrm>
              <a:off x="3315131" y="175716"/>
              <a:ext cx="204349" cy="195229"/>
            </a:xfrm>
            <a:custGeom>
              <a:rect b="b" l="l" r="r" t="t"/>
              <a:pathLst>
                <a:path extrusionOk="0" h="260306" w="272465">
                  <a:moveTo>
                    <a:pt x="120074" y="185764"/>
                  </a:moveTo>
                  <a:cubicBezTo>
                    <a:pt x="132774" y="198083"/>
                    <a:pt x="160905" y="288444"/>
                    <a:pt x="179574" y="251487"/>
                  </a:cubicBezTo>
                  <a:cubicBezTo>
                    <a:pt x="183212" y="225706"/>
                    <a:pt x="186813" y="199946"/>
                    <a:pt x="190369" y="174207"/>
                  </a:cubicBezTo>
                  <a:cubicBezTo>
                    <a:pt x="293556" y="153760"/>
                    <a:pt x="302192" y="143219"/>
                    <a:pt x="200783" y="99531"/>
                  </a:cubicBezTo>
                  <a:cubicBezTo>
                    <a:pt x="225294" y="-35470"/>
                    <a:pt x="212975" y="-15340"/>
                    <a:pt x="114613" y="55081"/>
                  </a:cubicBezTo>
                  <a:cubicBezTo>
                    <a:pt x="27999" y="3837"/>
                    <a:pt x="9330" y="-1434"/>
                    <a:pt x="68893" y="95150"/>
                  </a:cubicBezTo>
                  <a:cubicBezTo>
                    <a:pt x="-40962" y="205068"/>
                    <a:pt x="-16197" y="199290"/>
                    <a:pt x="120074" y="18576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7" name="Google Shape;707;p6"/>
          <p:cNvSpPr txBox="1"/>
          <p:nvPr>
            <p:ph type="title"/>
          </p:nvPr>
        </p:nvSpPr>
        <p:spPr>
          <a:xfrm>
            <a:off x="1062575" y="607400"/>
            <a:ext cx="7018800" cy="396300"/>
          </a:xfrm>
          <a:prstGeom prst="rect">
            <a:avLst/>
          </a:prstGeom>
        </p:spPr>
        <p:txBody>
          <a:bodyPr anchorCtr="0" anchor="b"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708" name="Google Shape;708;p6"/>
          <p:cNvSpPr txBox="1"/>
          <p:nvPr>
            <p:ph idx="1" type="body"/>
          </p:nvPr>
        </p:nvSpPr>
        <p:spPr>
          <a:xfrm>
            <a:off x="1062575" y="1277750"/>
            <a:ext cx="3279300" cy="3097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709" name="Google Shape;709;p6"/>
          <p:cNvSpPr txBox="1"/>
          <p:nvPr>
            <p:ph idx="2" type="body"/>
          </p:nvPr>
        </p:nvSpPr>
        <p:spPr>
          <a:xfrm>
            <a:off x="4802000" y="1277750"/>
            <a:ext cx="3279300" cy="3097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710" name="Google Shape;710;p6"/>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11" name="Shape 711"/>
        <p:cNvGrpSpPr/>
        <p:nvPr/>
      </p:nvGrpSpPr>
      <p:grpSpPr>
        <a:xfrm>
          <a:off x="0" y="0"/>
          <a:ext cx="0" cy="0"/>
          <a:chOff x="0" y="0"/>
          <a:chExt cx="0" cy="0"/>
        </a:xfrm>
      </p:grpSpPr>
      <p:grpSp>
        <p:nvGrpSpPr>
          <p:cNvPr id="712" name="Google Shape;712;p7"/>
          <p:cNvGrpSpPr/>
          <p:nvPr/>
        </p:nvGrpSpPr>
        <p:grpSpPr>
          <a:xfrm>
            <a:off x="0" y="0"/>
            <a:ext cx="9144000" cy="5095823"/>
            <a:chOff x="0" y="0"/>
            <a:chExt cx="9144000" cy="5095823"/>
          </a:xfrm>
        </p:grpSpPr>
        <p:sp>
          <p:nvSpPr>
            <p:cNvPr id="713" name="Google Shape;713;p7"/>
            <p:cNvSpPr/>
            <p:nvPr/>
          </p:nvSpPr>
          <p:spPr>
            <a:xfrm>
              <a:off x="5371422" y="534764"/>
              <a:ext cx="111908" cy="99802"/>
            </a:xfrm>
            <a:custGeom>
              <a:rect b="b" l="l" r="r" t="t"/>
              <a:pathLst>
                <a:path extrusionOk="0" h="133069" w="149211">
                  <a:moveTo>
                    <a:pt x="130824" y="1737"/>
                  </a:moveTo>
                  <a:cubicBezTo>
                    <a:pt x="80850" y="29467"/>
                    <a:pt x="37225" y="67313"/>
                    <a:pt x="2682" y="112862"/>
                  </a:cubicBezTo>
                  <a:cubicBezTo>
                    <a:pt x="-7605" y="126451"/>
                    <a:pt x="14302" y="141246"/>
                    <a:pt x="24589" y="127721"/>
                  </a:cubicBezTo>
                  <a:cubicBezTo>
                    <a:pt x="56339" y="85925"/>
                    <a:pt x="96408" y="51159"/>
                    <a:pt x="142255" y="25613"/>
                  </a:cubicBezTo>
                  <a:cubicBezTo>
                    <a:pt x="157113" y="17231"/>
                    <a:pt x="145747" y="-6582"/>
                    <a:pt x="130824" y="173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7"/>
            <p:cNvSpPr/>
            <p:nvPr/>
          </p:nvSpPr>
          <p:spPr>
            <a:xfrm>
              <a:off x="5760077" y="5012698"/>
              <a:ext cx="87331" cy="83125"/>
            </a:xfrm>
            <a:custGeom>
              <a:rect b="b" l="l" r="r" t="t"/>
              <a:pathLst>
                <a:path extrusionOk="0" h="110833" w="116441">
                  <a:moveTo>
                    <a:pt x="2825" y="73373"/>
                  </a:moveTo>
                  <a:cubicBezTo>
                    <a:pt x="21875" y="138778"/>
                    <a:pt x="117125" y="110711"/>
                    <a:pt x="116427" y="49180"/>
                  </a:cubicBezTo>
                  <a:cubicBezTo>
                    <a:pt x="116617" y="41433"/>
                    <a:pt x="114966" y="33749"/>
                    <a:pt x="111601" y="26764"/>
                  </a:cubicBezTo>
                  <a:cubicBezTo>
                    <a:pt x="85947" y="-29433"/>
                    <a:pt x="-18384" y="10953"/>
                    <a:pt x="2825" y="73373"/>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7"/>
            <p:cNvSpPr/>
            <p:nvPr/>
          </p:nvSpPr>
          <p:spPr>
            <a:xfrm>
              <a:off x="8745508" y="4347061"/>
              <a:ext cx="107737" cy="181048"/>
            </a:xfrm>
            <a:custGeom>
              <a:rect b="b" l="l" r="r" t="t"/>
              <a:pathLst>
                <a:path extrusionOk="0" h="241397" w="143649">
                  <a:moveTo>
                    <a:pt x="143401" y="66429"/>
                  </a:moveTo>
                  <a:cubicBezTo>
                    <a:pt x="94061" y="-10406"/>
                    <a:pt x="-236" y="-32186"/>
                    <a:pt x="112159" y="63890"/>
                  </a:cubicBezTo>
                  <a:cubicBezTo>
                    <a:pt x="-8491" y="73034"/>
                    <a:pt x="-10079" y="91322"/>
                    <a:pt x="89045" y="156218"/>
                  </a:cubicBezTo>
                  <a:cubicBezTo>
                    <a:pt x="-167813" y="188921"/>
                    <a:pt x="232809" y="305634"/>
                    <a:pt x="37356" y="194318"/>
                  </a:cubicBezTo>
                  <a:cubicBezTo>
                    <a:pt x="156609" y="166950"/>
                    <a:pt x="135209" y="159393"/>
                    <a:pt x="47770" y="96084"/>
                  </a:cubicBezTo>
                  <a:cubicBezTo>
                    <a:pt x="72408" y="81987"/>
                    <a:pt x="148544" y="102497"/>
                    <a:pt x="143401" y="6642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7"/>
            <p:cNvSpPr/>
            <p:nvPr/>
          </p:nvSpPr>
          <p:spPr>
            <a:xfrm>
              <a:off x="8470821" y="0"/>
              <a:ext cx="134674" cy="168433"/>
            </a:xfrm>
            <a:custGeom>
              <a:rect b="b" l="l" r="r" t="t"/>
              <a:pathLst>
                <a:path extrusionOk="0" h="224577" w="179565">
                  <a:moveTo>
                    <a:pt x="17335" y="35497"/>
                  </a:moveTo>
                  <a:cubicBezTo>
                    <a:pt x="9842" y="70803"/>
                    <a:pt x="26098" y="108966"/>
                    <a:pt x="53848" y="131636"/>
                  </a:cubicBezTo>
                  <a:cubicBezTo>
                    <a:pt x="27877" y="152654"/>
                    <a:pt x="94869" y="259652"/>
                    <a:pt x="98298" y="212852"/>
                  </a:cubicBezTo>
                  <a:cubicBezTo>
                    <a:pt x="80264" y="194247"/>
                    <a:pt x="57658" y="169228"/>
                    <a:pt x="66548" y="141351"/>
                  </a:cubicBezTo>
                  <a:cubicBezTo>
                    <a:pt x="231140" y="240919"/>
                    <a:pt x="203835" y="23051"/>
                    <a:pt x="62674" y="118428"/>
                  </a:cubicBezTo>
                  <a:cubicBezTo>
                    <a:pt x="42164" y="101479"/>
                    <a:pt x="30416" y="76091"/>
                    <a:pt x="30924" y="49467"/>
                  </a:cubicBezTo>
                  <a:cubicBezTo>
                    <a:pt x="66294" y="80137"/>
                    <a:pt x="146876" y="73914"/>
                    <a:pt x="145224" y="16002"/>
                  </a:cubicBezTo>
                  <a:cubicBezTo>
                    <a:pt x="144081" y="10329"/>
                    <a:pt x="141922" y="4907"/>
                    <a:pt x="138874" y="0"/>
                  </a:cubicBezTo>
                  <a:lnTo>
                    <a:pt x="115062" y="0"/>
                  </a:lnTo>
                  <a:cubicBezTo>
                    <a:pt x="164909" y="23432"/>
                    <a:pt x="78359" y="84519"/>
                    <a:pt x="33972" y="31242"/>
                  </a:cubicBezTo>
                  <a:cubicBezTo>
                    <a:pt x="38862" y="17716"/>
                    <a:pt x="48641" y="6548"/>
                    <a:pt x="61468" y="0"/>
                  </a:cubicBezTo>
                  <a:lnTo>
                    <a:pt x="34925" y="0"/>
                  </a:lnTo>
                  <a:cubicBezTo>
                    <a:pt x="30226" y="4831"/>
                    <a:pt x="26479" y="10494"/>
                    <a:pt x="23813" y="16701"/>
                  </a:cubicBezTo>
                  <a:cubicBezTo>
                    <a:pt x="20638" y="11555"/>
                    <a:pt x="18352" y="5909"/>
                    <a:pt x="17018" y="0"/>
                  </a:cubicBezTo>
                  <a:lnTo>
                    <a:pt x="0" y="0"/>
                  </a:lnTo>
                  <a:cubicBezTo>
                    <a:pt x="1333" y="13528"/>
                    <a:pt x="7493" y="26125"/>
                    <a:pt x="17335" y="35497"/>
                  </a:cubicBezTo>
                  <a:close/>
                  <a:moveTo>
                    <a:pt x="106235" y="113284"/>
                  </a:moveTo>
                  <a:cubicBezTo>
                    <a:pt x="222694" y="106426"/>
                    <a:pt x="151384" y="190373"/>
                    <a:pt x="75692" y="128080"/>
                  </a:cubicBezTo>
                  <a:cubicBezTo>
                    <a:pt x="84074" y="120192"/>
                    <a:pt x="94679" y="115034"/>
                    <a:pt x="106108" y="11328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7"/>
            <p:cNvSpPr/>
            <p:nvPr/>
          </p:nvSpPr>
          <p:spPr>
            <a:xfrm>
              <a:off x="8695942" y="1066874"/>
              <a:ext cx="202734" cy="136751"/>
            </a:xfrm>
            <a:custGeom>
              <a:rect b="b" l="l" r="r" t="t"/>
              <a:pathLst>
                <a:path extrusionOk="0" h="182335" w="270312">
                  <a:moveTo>
                    <a:pt x="101031" y="45303"/>
                  </a:moveTo>
                  <a:cubicBezTo>
                    <a:pt x="126241" y="39200"/>
                    <a:pt x="152911" y="44896"/>
                    <a:pt x="173421" y="60797"/>
                  </a:cubicBezTo>
                  <a:cubicBezTo>
                    <a:pt x="128971" y="70639"/>
                    <a:pt x="86680" y="137378"/>
                    <a:pt x="132845" y="170017"/>
                  </a:cubicBezTo>
                  <a:cubicBezTo>
                    <a:pt x="185105" y="194337"/>
                    <a:pt x="229238" y="117121"/>
                    <a:pt x="203457" y="73941"/>
                  </a:cubicBezTo>
                  <a:cubicBezTo>
                    <a:pt x="250130" y="77688"/>
                    <a:pt x="274196" y="141315"/>
                    <a:pt x="235207" y="171414"/>
                  </a:cubicBezTo>
                  <a:cubicBezTo>
                    <a:pt x="232222" y="174449"/>
                    <a:pt x="232222" y="179301"/>
                    <a:pt x="235207" y="182336"/>
                  </a:cubicBezTo>
                  <a:cubicBezTo>
                    <a:pt x="304549" y="166969"/>
                    <a:pt x="261052" y="45811"/>
                    <a:pt x="192281" y="57876"/>
                  </a:cubicBezTo>
                  <a:cubicBezTo>
                    <a:pt x="168977" y="31460"/>
                    <a:pt x="129606" y="21935"/>
                    <a:pt x="95761" y="30444"/>
                  </a:cubicBezTo>
                  <a:cubicBezTo>
                    <a:pt x="94364" y="-2068"/>
                    <a:pt x="-28508" y="-11974"/>
                    <a:pt x="6162" y="17744"/>
                  </a:cubicBezTo>
                  <a:cubicBezTo>
                    <a:pt x="31562" y="14442"/>
                    <a:pt x="64011" y="11394"/>
                    <a:pt x="80521" y="34762"/>
                  </a:cubicBezTo>
                  <a:cubicBezTo>
                    <a:pt x="-93152" y="105818"/>
                    <a:pt x="93411" y="211419"/>
                    <a:pt x="101031" y="45303"/>
                  </a:cubicBezTo>
                  <a:close/>
                  <a:moveTo>
                    <a:pt x="186503" y="136044"/>
                  </a:moveTo>
                  <a:cubicBezTo>
                    <a:pt x="116144" y="213006"/>
                    <a:pt x="108397" y="78259"/>
                    <a:pt x="185741" y="74005"/>
                  </a:cubicBezTo>
                  <a:cubicBezTo>
                    <a:pt x="198186" y="92737"/>
                    <a:pt x="198504" y="117013"/>
                    <a:pt x="186503" y="136044"/>
                  </a:cubicBezTo>
                  <a:close/>
                  <a:moveTo>
                    <a:pt x="86109" y="49557"/>
                  </a:moveTo>
                  <a:cubicBezTo>
                    <a:pt x="87379" y="60790"/>
                    <a:pt x="85156" y="72132"/>
                    <a:pt x="79759" y="82069"/>
                  </a:cubicBezTo>
                  <a:cubicBezTo>
                    <a:pt x="17402" y="177319"/>
                    <a:pt x="-6855" y="72544"/>
                    <a:pt x="86109" y="4955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7"/>
            <p:cNvSpPr/>
            <p:nvPr/>
          </p:nvSpPr>
          <p:spPr>
            <a:xfrm>
              <a:off x="7373776" y="372811"/>
              <a:ext cx="79637" cy="83585"/>
            </a:xfrm>
            <a:custGeom>
              <a:rect b="b" l="l" r="r" t="t"/>
              <a:pathLst>
                <a:path extrusionOk="0" h="111447" w="106183">
                  <a:moveTo>
                    <a:pt x="35627" y="2790"/>
                  </a:moveTo>
                  <a:cubicBezTo>
                    <a:pt x="-26857" y="21078"/>
                    <a:pt x="385" y="112518"/>
                    <a:pt x="59313" y="111438"/>
                  </a:cubicBezTo>
                  <a:cubicBezTo>
                    <a:pt x="66743" y="111546"/>
                    <a:pt x="74108" y="109915"/>
                    <a:pt x="80776" y="106676"/>
                  </a:cubicBezTo>
                  <a:cubicBezTo>
                    <a:pt x="134433" y="81974"/>
                    <a:pt x="95318" y="-17848"/>
                    <a:pt x="35627" y="279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7"/>
            <p:cNvSpPr/>
            <p:nvPr/>
          </p:nvSpPr>
          <p:spPr>
            <a:xfrm>
              <a:off x="7052108" y="785346"/>
              <a:ext cx="167533" cy="88518"/>
            </a:xfrm>
            <a:custGeom>
              <a:rect b="b" l="l" r="r" t="t"/>
              <a:pathLst>
                <a:path extrusionOk="0" h="118024" w="223377">
                  <a:moveTo>
                    <a:pt x="185308" y="109969"/>
                  </a:moveTo>
                  <a:cubicBezTo>
                    <a:pt x="241569" y="39801"/>
                    <a:pt x="232425" y="-55131"/>
                    <a:pt x="177879" y="79933"/>
                  </a:cubicBezTo>
                  <a:cubicBezTo>
                    <a:pt x="131523" y="-29985"/>
                    <a:pt x="113934" y="-25604"/>
                    <a:pt x="84407" y="87299"/>
                  </a:cubicBezTo>
                  <a:cubicBezTo>
                    <a:pt x="-26655" y="-142317"/>
                    <a:pt x="-10145" y="268465"/>
                    <a:pt x="32336" y="51104"/>
                  </a:cubicBezTo>
                  <a:cubicBezTo>
                    <a:pt x="95265" y="153847"/>
                    <a:pt x="95836" y="131559"/>
                    <a:pt x="127586" y="30022"/>
                  </a:cubicBezTo>
                  <a:cubicBezTo>
                    <a:pt x="148478" y="48501"/>
                    <a:pt x="153241" y="126034"/>
                    <a:pt x="185308" y="1099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7"/>
            <p:cNvSpPr/>
            <p:nvPr/>
          </p:nvSpPr>
          <p:spPr>
            <a:xfrm>
              <a:off x="6934174" y="4171673"/>
              <a:ext cx="99897" cy="85674"/>
            </a:xfrm>
            <a:custGeom>
              <a:rect b="b" l="l" r="r" t="t"/>
              <a:pathLst>
                <a:path extrusionOk="0" h="114232" w="133196">
                  <a:moveTo>
                    <a:pt x="33053" y="99492"/>
                  </a:moveTo>
                  <a:cubicBezTo>
                    <a:pt x="91283" y="148324"/>
                    <a:pt x="160752" y="64948"/>
                    <a:pt x="121953" y="7735"/>
                  </a:cubicBezTo>
                  <a:cubicBezTo>
                    <a:pt x="110269" y="-10934"/>
                    <a:pt x="81377" y="7735"/>
                    <a:pt x="93252" y="26340"/>
                  </a:cubicBezTo>
                  <a:cubicBezTo>
                    <a:pt x="116746" y="94285"/>
                    <a:pt x="40546" y="95428"/>
                    <a:pt x="33434" y="30976"/>
                  </a:cubicBezTo>
                  <a:cubicBezTo>
                    <a:pt x="27084" y="10021"/>
                    <a:pt x="-5682" y="20244"/>
                    <a:pt x="859" y="41263"/>
                  </a:cubicBezTo>
                  <a:cubicBezTo>
                    <a:pt x="7399" y="62281"/>
                    <a:pt x="15464" y="84760"/>
                    <a:pt x="33053" y="9949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7"/>
            <p:cNvSpPr/>
            <p:nvPr/>
          </p:nvSpPr>
          <p:spPr>
            <a:xfrm>
              <a:off x="8302226" y="2889337"/>
              <a:ext cx="170065" cy="169051"/>
            </a:xfrm>
            <a:custGeom>
              <a:rect b="b" l="l" r="r" t="t"/>
              <a:pathLst>
                <a:path extrusionOk="0" h="225401" w="226754">
                  <a:moveTo>
                    <a:pt x="213871" y="203994"/>
                  </a:moveTo>
                  <a:cubicBezTo>
                    <a:pt x="249747" y="162910"/>
                    <a:pt x="203964" y="110966"/>
                    <a:pt x="158879" y="106331"/>
                  </a:cubicBezTo>
                  <a:cubicBezTo>
                    <a:pt x="192915" y="-82963"/>
                    <a:pt x="-14667" y="5303"/>
                    <a:pt x="828" y="177451"/>
                  </a:cubicBezTo>
                  <a:cubicBezTo>
                    <a:pt x="21147" y="210217"/>
                    <a:pt x="166753" y="251238"/>
                    <a:pt x="213871" y="20399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7"/>
            <p:cNvSpPr/>
            <p:nvPr/>
          </p:nvSpPr>
          <p:spPr>
            <a:xfrm>
              <a:off x="8310414" y="1937308"/>
              <a:ext cx="80999" cy="88124"/>
            </a:xfrm>
            <a:custGeom>
              <a:rect b="b" l="l" r="r" t="t"/>
              <a:pathLst>
                <a:path extrusionOk="0" h="117499" w="107998">
                  <a:moveTo>
                    <a:pt x="46869" y="547"/>
                  </a:moveTo>
                  <a:cubicBezTo>
                    <a:pt x="-20758" y="6897"/>
                    <a:pt x="-11043" y="105830"/>
                    <a:pt x="49410" y="116434"/>
                  </a:cubicBezTo>
                  <a:cubicBezTo>
                    <a:pt x="56966" y="118028"/>
                    <a:pt x="64840" y="117831"/>
                    <a:pt x="72333" y="115863"/>
                  </a:cubicBezTo>
                  <a:cubicBezTo>
                    <a:pt x="132150" y="101258"/>
                    <a:pt x="112020" y="-8661"/>
                    <a:pt x="46869" y="54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7"/>
            <p:cNvSpPr/>
            <p:nvPr/>
          </p:nvSpPr>
          <p:spPr>
            <a:xfrm>
              <a:off x="1091115" y="4122332"/>
              <a:ext cx="160593" cy="113853"/>
            </a:xfrm>
            <a:custGeom>
              <a:rect b="b" l="l" r="r" t="t"/>
              <a:pathLst>
                <a:path extrusionOk="0" h="151804" w="214124">
                  <a:moveTo>
                    <a:pt x="33620" y="74665"/>
                  </a:moveTo>
                  <a:cubicBezTo>
                    <a:pt x="104359" y="173344"/>
                    <a:pt x="120805" y="165089"/>
                    <a:pt x="124742" y="46344"/>
                  </a:cubicBezTo>
                  <a:cubicBezTo>
                    <a:pt x="286604" y="249544"/>
                    <a:pt x="177828" y="-154697"/>
                    <a:pt x="184559" y="70601"/>
                  </a:cubicBezTo>
                  <a:cubicBezTo>
                    <a:pt x="99025" y="-17283"/>
                    <a:pt x="103724" y="4942"/>
                    <a:pt x="95024" y="112828"/>
                  </a:cubicBezTo>
                  <a:cubicBezTo>
                    <a:pt x="69624" y="99240"/>
                    <a:pt x="47717" y="23357"/>
                    <a:pt x="19459" y="46534"/>
                  </a:cubicBezTo>
                  <a:cubicBezTo>
                    <a:pt x="-20609" y="128894"/>
                    <a:pt x="9871" y="220969"/>
                    <a:pt x="33620" y="7466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7"/>
            <p:cNvSpPr/>
            <p:nvPr/>
          </p:nvSpPr>
          <p:spPr>
            <a:xfrm>
              <a:off x="1090976" y="49549"/>
              <a:ext cx="83275" cy="83655"/>
            </a:xfrm>
            <a:custGeom>
              <a:rect b="b" l="l" r="r" t="t"/>
              <a:pathLst>
                <a:path extrusionOk="0" h="111540" w="111033">
                  <a:moveTo>
                    <a:pt x="109179" y="36424"/>
                  </a:moveTo>
                  <a:cubicBezTo>
                    <a:pt x="107483" y="29105"/>
                    <a:pt x="104118" y="22279"/>
                    <a:pt x="99336" y="16485"/>
                  </a:cubicBezTo>
                  <a:cubicBezTo>
                    <a:pt x="62062" y="-30442"/>
                    <a:pt x="-26838" y="32296"/>
                    <a:pt x="7896" y="86335"/>
                  </a:cubicBezTo>
                  <a:cubicBezTo>
                    <a:pt x="41043" y="143104"/>
                    <a:pt x="124482" y="94145"/>
                    <a:pt x="109179" y="3642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7"/>
            <p:cNvSpPr/>
            <p:nvPr/>
          </p:nvSpPr>
          <p:spPr>
            <a:xfrm>
              <a:off x="1423713" y="344473"/>
              <a:ext cx="103831" cy="109413"/>
            </a:xfrm>
            <a:custGeom>
              <a:rect b="b" l="l" r="r" t="t"/>
              <a:pathLst>
                <a:path extrusionOk="0" h="145884" w="138441">
                  <a:moveTo>
                    <a:pt x="112951" y="139381"/>
                  </a:moveTo>
                  <a:cubicBezTo>
                    <a:pt x="121841" y="153922"/>
                    <a:pt x="145399" y="141603"/>
                    <a:pt x="136446" y="126681"/>
                  </a:cubicBezTo>
                  <a:cubicBezTo>
                    <a:pt x="106651" y="77578"/>
                    <a:pt x="66919" y="35249"/>
                    <a:pt x="19796" y="2411"/>
                  </a:cubicBezTo>
                  <a:cubicBezTo>
                    <a:pt x="5763" y="-7368"/>
                    <a:pt x="-8207" y="15111"/>
                    <a:pt x="5826" y="25017"/>
                  </a:cubicBezTo>
                  <a:cubicBezTo>
                    <a:pt x="49057" y="55325"/>
                    <a:pt x="85531" y="94266"/>
                    <a:pt x="112951" y="13938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7"/>
            <p:cNvSpPr/>
            <p:nvPr/>
          </p:nvSpPr>
          <p:spPr>
            <a:xfrm>
              <a:off x="1428703" y="4685170"/>
              <a:ext cx="89831" cy="81903"/>
            </a:xfrm>
            <a:custGeom>
              <a:rect b="b" l="l" r="r" t="t"/>
              <a:pathLst>
                <a:path extrusionOk="0" h="109204" w="119774">
                  <a:moveTo>
                    <a:pt x="9969" y="23414"/>
                  </a:moveTo>
                  <a:cubicBezTo>
                    <a:pt x="-28576" y="79548"/>
                    <a:pt x="53847" y="135555"/>
                    <a:pt x="100773" y="95804"/>
                  </a:cubicBezTo>
                  <a:cubicBezTo>
                    <a:pt x="106882" y="91016"/>
                    <a:pt x="111772" y="84863"/>
                    <a:pt x="115061" y="77834"/>
                  </a:cubicBezTo>
                  <a:cubicBezTo>
                    <a:pt x="142239" y="22461"/>
                    <a:pt x="44513" y="-32593"/>
                    <a:pt x="9969" y="2341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7"/>
            <p:cNvSpPr/>
            <p:nvPr/>
          </p:nvSpPr>
          <p:spPr>
            <a:xfrm>
              <a:off x="0" y="3473776"/>
              <a:ext cx="58069" cy="81891"/>
            </a:xfrm>
            <a:custGeom>
              <a:rect b="b" l="l" r="r" t="t"/>
              <a:pathLst>
                <a:path extrusionOk="0" h="109188" w="77425">
                  <a:moveTo>
                    <a:pt x="77089" y="43295"/>
                  </a:moveTo>
                  <a:cubicBezTo>
                    <a:pt x="76511" y="35783"/>
                    <a:pt x="74207" y="28500"/>
                    <a:pt x="70358" y="22022"/>
                  </a:cubicBezTo>
                  <a:cubicBezTo>
                    <a:pt x="55626" y="-3378"/>
                    <a:pt x="24638" y="-4774"/>
                    <a:pt x="0" y="7545"/>
                  </a:cubicBezTo>
                  <a:lnTo>
                    <a:pt x="0" y="107113"/>
                  </a:lnTo>
                  <a:cubicBezTo>
                    <a:pt x="35052" y="117653"/>
                    <a:pt x="81852" y="86792"/>
                    <a:pt x="77089" y="4329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7"/>
            <p:cNvSpPr/>
            <p:nvPr/>
          </p:nvSpPr>
          <p:spPr>
            <a:xfrm>
              <a:off x="79460" y="422032"/>
              <a:ext cx="90037" cy="103922"/>
            </a:xfrm>
            <a:custGeom>
              <a:rect b="b" l="l" r="r" t="t"/>
              <a:pathLst>
                <a:path extrusionOk="0" h="138563" w="120049">
                  <a:moveTo>
                    <a:pt x="35276" y="104040"/>
                  </a:moveTo>
                  <a:cubicBezTo>
                    <a:pt x="13750" y="111660"/>
                    <a:pt x="25688" y="145061"/>
                    <a:pt x="47214" y="137441"/>
                  </a:cubicBezTo>
                  <a:cubicBezTo>
                    <a:pt x="68741" y="129821"/>
                    <a:pt x="91664" y="120741"/>
                    <a:pt x="106269" y="101945"/>
                  </a:cubicBezTo>
                  <a:cubicBezTo>
                    <a:pt x="154402" y="39461"/>
                    <a:pt x="65502" y="-29310"/>
                    <a:pt x="7590" y="13108"/>
                  </a:cubicBezTo>
                  <a:cubicBezTo>
                    <a:pt x="-11460" y="25808"/>
                    <a:pt x="9114" y="55145"/>
                    <a:pt x="27974" y="42064"/>
                  </a:cubicBezTo>
                  <a:cubicBezTo>
                    <a:pt x="97570" y="15140"/>
                    <a:pt x="101761" y="94007"/>
                    <a:pt x="35276" y="10404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7"/>
            <p:cNvSpPr/>
            <p:nvPr/>
          </p:nvSpPr>
          <p:spPr>
            <a:xfrm>
              <a:off x="577078" y="4734459"/>
              <a:ext cx="145392" cy="145045"/>
            </a:xfrm>
            <a:custGeom>
              <a:rect b="b" l="l" r="r" t="t"/>
              <a:pathLst>
                <a:path extrusionOk="0" h="193393" w="193856">
                  <a:moveTo>
                    <a:pt x="191318" y="101586"/>
                  </a:moveTo>
                  <a:cubicBezTo>
                    <a:pt x="205923" y="13702"/>
                    <a:pt x="151948" y="-63832"/>
                    <a:pt x="170363" y="79297"/>
                  </a:cubicBezTo>
                  <a:cubicBezTo>
                    <a:pt x="76954" y="6780"/>
                    <a:pt x="63873" y="19099"/>
                    <a:pt x="93147" y="130986"/>
                  </a:cubicBezTo>
                  <a:cubicBezTo>
                    <a:pt x="-114181" y="-13540"/>
                    <a:pt x="99497" y="333361"/>
                    <a:pt x="30599" y="124636"/>
                  </a:cubicBezTo>
                  <a:cubicBezTo>
                    <a:pt x="134803" y="182929"/>
                    <a:pt x="124262" y="163498"/>
                    <a:pt x="102481" y="60374"/>
                  </a:cubicBezTo>
                  <a:cubicBezTo>
                    <a:pt x="129723" y="66407"/>
                    <a:pt x="171442" y="131113"/>
                    <a:pt x="191318" y="10158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7"/>
            <p:cNvSpPr/>
            <p:nvPr/>
          </p:nvSpPr>
          <p:spPr>
            <a:xfrm>
              <a:off x="716715" y="1283924"/>
              <a:ext cx="95963" cy="103120"/>
            </a:xfrm>
            <a:custGeom>
              <a:rect b="b" l="l" r="r" t="t"/>
              <a:pathLst>
                <a:path extrusionOk="0" h="137493" w="127950">
                  <a:moveTo>
                    <a:pt x="96257" y="89278"/>
                  </a:moveTo>
                  <a:cubicBezTo>
                    <a:pt x="36758" y="133728"/>
                    <a:pt x="11675" y="59116"/>
                    <a:pt x="72826" y="32128"/>
                  </a:cubicBezTo>
                  <a:cubicBezTo>
                    <a:pt x="91431" y="19111"/>
                    <a:pt x="71111" y="-9718"/>
                    <a:pt x="52506" y="3299"/>
                  </a:cubicBezTo>
                  <a:cubicBezTo>
                    <a:pt x="33900" y="16317"/>
                    <a:pt x="14406" y="31176"/>
                    <a:pt x="5262" y="53083"/>
                  </a:cubicBezTo>
                  <a:cubicBezTo>
                    <a:pt x="-24456" y="125473"/>
                    <a:pt x="79430" y="167701"/>
                    <a:pt x="123880" y="111630"/>
                  </a:cubicBezTo>
                  <a:cubicBezTo>
                    <a:pt x="138231" y="94295"/>
                    <a:pt x="111180" y="71689"/>
                    <a:pt x="96257" y="8927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7"/>
            <p:cNvSpPr/>
            <p:nvPr/>
          </p:nvSpPr>
          <p:spPr>
            <a:xfrm>
              <a:off x="9084264" y="4311961"/>
              <a:ext cx="59735" cy="81913"/>
            </a:xfrm>
            <a:custGeom>
              <a:rect b="b" l="l" r="r" t="t"/>
              <a:pathLst>
                <a:path extrusionOk="0" h="109217" w="79647">
                  <a:moveTo>
                    <a:pt x="79648" y="1850"/>
                  </a:moveTo>
                  <a:cubicBezTo>
                    <a:pt x="40278" y="-9199"/>
                    <a:pt x="-16364" y="30933"/>
                    <a:pt x="4464" y="77161"/>
                  </a:cubicBezTo>
                  <a:cubicBezTo>
                    <a:pt x="18243" y="112150"/>
                    <a:pt x="53168" y="115642"/>
                    <a:pt x="79648" y="10129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7"/>
            <p:cNvSpPr/>
            <p:nvPr/>
          </p:nvSpPr>
          <p:spPr>
            <a:xfrm>
              <a:off x="477812" y="1842413"/>
              <a:ext cx="84107" cy="86504"/>
            </a:xfrm>
            <a:custGeom>
              <a:rect b="b" l="l" r="r" t="t"/>
              <a:pathLst>
                <a:path extrusionOk="0" h="115339" w="112143">
                  <a:moveTo>
                    <a:pt x="79641" y="110627"/>
                  </a:moveTo>
                  <a:cubicBezTo>
                    <a:pt x="142570" y="85227"/>
                    <a:pt x="105041" y="-6721"/>
                    <a:pt x="44081" y="391"/>
                  </a:cubicBezTo>
                  <a:cubicBezTo>
                    <a:pt x="36385" y="1032"/>
                    <a:pt x="28949" y="3471"/>
                    <a:pt x="22364" y="7503"/>
                  </a:cubicBezTo>
                  <a:cubicBezTo>
                    <a:pt x="-30785" y="38554"/>
                    <a:pt x="19888" y="137995"/>
                    <a:pt x="79641" y="11062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7"/>
            <p:cNvSpPr/>
            <p:nvPr/>
          </p:nvSpPr>
          <p:spPr>
            <a:xfrm>
              <a:off x="521827" y="2748724"/>
              <a:ext cx="150923" cy="181547"/>
            </a:xfrm>
            <a:custGeom>
              <a:rect b="b" l="l" r="r" t="t"/>
              <a:pathLst>
                <a:path extrusionOk="0" h="242062" w="201231">
                  <a:moveTo>
                    <a:pt x="5969" y="0"/>
                  </a:moveTo>
                  <a:lnTo>
                    <a:pt x="0" y="242062"/>
                  </a:lnTo>
                  <a:lnTo>
                    <a:pt x="201231" y="158242"/>
                  </a:lnTo>
                  <a:lnTo>
                    <a:pt x="5969" y="0"/>
                  </a:ln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7"/>
            <p:cNvSpPr/>
            <p:nvPr/>
          </p:nvSpPr>
          <p:spPr>
            <a:xfrm>
              <a:off x="3889613" y="4922224"/>
              <a:ext cx="95161" cy="79130"/>
            </a:xfrm>
            <a:custGeom>
              <a:rect b="b" l="l" r="r" t="t"/>
              <a:pathLst>
                <a:path extrusionOk="0" h="105507" w="126882">
                  <a:moveTo>
                    <a:pt x="123274" y="15634"/>
                  </a:moveTo>
                  <a:cubicBezTo>
                    <a:pt x="116924" y="-5003"/>
                    <a:pt x="84793" y="5347"/>
                    <a:pt x="91524" y="26048"/>
                  </a:cubicBezTo>
                  <a:cubicBezTo>
                    <a:pt x="96731" y="96533"/>
                    <a:pt x="24023" y="78499"/>
                    <a:pt x="33548" y="15443"/>
                  </a:cubicBezTo>
                  <a:cubicBezTo>
                    <a:pt x="32595" y="-6147"/>
                    <a:pt x="-932" y="-4622"/>
                    <a:pt x="20" y="17031"/>
                  </a:cubicBezTo>
                  <a:cubicBezTo>
                    <a:pt x="973" y="38685"/>
                    <a:pt x="2751" y="61989"/>
                    <a:pt x="15705" y="80531"/>
                  </a:cubicBezTo>
                  <a:cubicBezTo>
                    <a:pt x="58567" y="141428"/>
                    <a:pt x="145626" y="79705"/>
                    <a:pt x="123274" y="1563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7"/>
            <p:cNvSpPr/>
            <p:nvPr/>
          </p:nvSpPr>
          <p:spPr>
            <a:xfrm>
              <a:off x="4513526" y="361789"/>
              <a:ext cx="83433" cy="75263"/>
            </a:xfrm>
            <a:custGeom>
              <a:rect b="b" l="l" r="r" t="t"/>
              <a:pathLst>
                <a:path extrusionOk="0" h="100351" w="111244">
                  <a:moveTo>
                    <a:pt x="108254" y="62762"/>
                  </a:moveTo>
                  <a:cubicBezTo>
                    <a:pt x="110813" y="55939"/>
                    <a:pt x="111753" y="48611"/>
                    <a:pt x="110984" y="41363"/>
                  </a:cubicBezTo>
                  <a:cubicBezTo>
                    <a:pt x="106031" y="-16359"/>
                    <a:pt x="939" y="-13374"/>
                    <a:pt x="113" y="48475"/>
                  </a:cubicBezTo>
                  <a:cubicBezTo>
                    <a:pt x="-3697" y="112292"/>
                    <a:pt x="89712" y="117436"/>
                    <a:pt x="108254" y="6276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7"/>
            <p:cNvSpPr/>
            <p:nvPr/>
          </p:nvSpPr>
          <p:spPr>
            <a:xfrm>
              <a:off x="3060746" y="4476957"/>
              <a:ext cx="77665" cy="83746"/>
            </a:xfrm>
            <a:custGeom>
              <a:rect b="b" l="l" r="r" t="t"/>
              <a:pathLst>
                <a:path extrusionOk="0" h="111661" w="103554">
                  <a:moveTo>
                    <a:pt x="50316" y="111102"/>
                  </a:moveTo>
                  <a:cubicBezTo>
                    <a:pt x="57587" y="112220"/>
                    <a:pt x="65016" y="111661"/>
                    <a:pt x="72033" y="109451"/>
                  </a:cubicBezTo>
                  <a:cubicBezTo>
                    <a:pt x="128230" y="92560"/>
                    <a:pt x="103783" y="-11199"/>
                    <a:pt x="41997" y="993"/>
                  </a:cubicBezTo>
                  <a:cubicBezTo>
                    <a:pt x="-22010" y="10391"/>
                    <a:pt x="-7723" y="104117"/>
                    <a:pt x="50316" y="11110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7" name="Google Shape;737;p7"/>
          <p:cNvGrpSpPr/>
          <p:nvPr/>
        </p:nvGrpSpPr>
        <p:grpSpPr>
          <a:xfrm>
            <a:off x="0" y="0"/>
            <a:ext cx="9143999" cy="5143499"/>
            <a:chOff x="0" y="0"/>
            <a:chExt cx="9143999" cy="5143499"/>
          </a:xfrm>
        </p:grpSpPr>
        <p:sp>
          <p:nvSpPr>
            <p:cNvPr id="738" name="Google Shape;738;p7"/>
            <p:cNvSpPr/>
            <p:nvPr/>
          </p:nvSpPr>
          <p:spPr>
            <a:xfrm>
              <a:off x="4993969" y="117973"/>
              <a:ext cx="167963" cy="85917"/>
            </a:xfrm>
            <a:custGeom>
              <a:rect b="b" l="l" r="r" t="t"/>
              <a:pathLst>
                <a:path extrusionOk="0" h="114556" w="223951">
                  <a:moveTo>
                    <a:pt x="51293" y="30980"/>
                  </a:moveTo>
                  <a:cubicBezTo>
                    <a:pt x="82281" y="142677"/>
                    <a:pt x="99806" y="140645"/>
                    <a:pt x="142224" y="35489"/>
                  </a:cubicBezTo>
                  <a:cubicBezTo>
                    <a:pt x="220647" y="270439"/>
                    <a:pt x="255762" y="-127198"/>
                    <a:pt x="187880" y="76891"/>
                  </a:cubicBezTo>
                  <a:cubicBezTo>
                    <a:pt x="140065" y="-29916"/>
                    <a:pt x="137080" y="-8453"/>
                    <a:pt x="93774" y="85336"/>
                  </a:cubicBezTo>
                  <a:cubicBezTo>
                    <a:pt x="75676" y="64953"/>
                    <a:pt x="81074" y="-10358"/>
                    <a:pt x="47863" y="1199"/>
                  </a:cubicBezTo>
                  <a:cubicBezTo>
                    <a:pt x="-15065" y="61778"/>
                    <a:pt x="-17986" y="154361"/>
                    <a:pt x="51293" y="3098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7"/>
            <p:cNvSpPr/>
            <p:nvPr/>
          </p:nvSpPr>
          <p:spPr>
            <a:xfrm>
              <a:off x="5479529" y="4258232"/>
              <a:ext cx="173810" cy="93871"/>
            </a:xfrm>
            <a:custGeom>
              <a:rect b="b" l="l" r="r" t="t"/>
              <a:pathLst>
                <a:path extrusionOk="0" h="125161" w="231747">
                  <a:moveTo>
                    <a:pt x="56531" y="31006"/>
                  </a:moveTo>
                  <a:cubicBezTo>
                    <a:pt x="78883" y="146894"/>
                    <a:pt x="96791" y="146259"/>
                    <a:pt x="148479" y="43072"/>
                  </a:cubicBezTo>
                  <a:cubicBezTo>
                    <a:pt x="208868" y="287928"/>
                    <a:pt x="277004" y="-112821"/>
                    <a:pt x="191405" y="88728"/>
                  </a:cubicBezTo>
                  <a:cubicBezTo>
                    <a:pt x="151591" y="-23540"/>
                    <a:pt x="146955" y="-2014"/>
                    <a:pt x="95203" y="89680"/>
                  </a:cubicBezTo>
                  <a:cubicBezTo>
                    <a:pt x="78503" y="67455"/>
                    <a:pt x="89805" y="-8490"/>
                    <a:pt x="55452" y="780"/>
                  </a:cubicBezTo>
                  <a:cubicBezTo>
                    <a:pt x="-13319" y="56915"/>
                    <a:pt x="-23859" y="150577"/>
                    <a:pt x="56531" y="3100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7"/>
            <p:cNvSpPr/>
            <p:nvPr/>
          </p:nvSpPr>
          <p:spPr>
            <a:xfrm>
              <a:off x="7836960" y="4362626"/>
              <a:ext cx="124746" cy="71164"/>
            </a:xfrm>
            <a:custGeom>
              <a:rect b="b" l="l" r="r" t="t"/>
              <a:pathLst>
                <a:path extrusionOk="0" h="94885" w="166328">
                  <a:moveTo>
                    <a:pt x="144869" y="2876"/>
                  </a:moveTo>
                  <a:cubicBezTo>
                    <a:pt x="104927" y="34061"/>
                    <a:pt x="58953" y="56610"/>
                    <a:pt x="9804" y="69106"/>
                  </a:cubicBezTo>
                  <a:cubicBezTo>
                    <a:pt x="-6071" y="73107"/>
                    <a:pt x="-1372" y="98253"/>
                    <a:pt x="14630" y="94506"/>
                  </a:cubicBezTo>
                  <a:cubicBezTo>
                    <a:pt x="68097" y="80841"/>
                    <a:pt x="118135" y="56190"/>
                    <a:pt x="161569" y="22117"/>
                  </a:cubicBezTo>
                  <a:cubicBezTo>
                    <a:pt x="174713" y="11956"/>
                    <a:pt x="157823" y="-7284"/>
                    <a:pt x="144869" y="287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7"/>
            <p:cNvSpPr/>
            <p:nvPr/>
          </p:nvSpPr>
          <p:spPr>
            <a:xfrm>
              <a:off x="8196538" y="3523820"/>
              <a:ext cx="171662" cy="89628"/>
            </a:xfrm>
            <a:custGeom>
              <a:rect b="b" l="l" r="r" t="t"/>
              <a:pathLst>
                <a:path extrusionOk="0" h="119504" w="228883">
                  <a:moveTo>
                    <a:pt x="181241" y="82488"/>
                  </a:moveTo>
                  <a:cubicBezTo>
                    <a:pt x="135965" y="-30479"/>
                    <a:pt x="117741" y="-26351"/>
                    <a:pt x="85991" y="88330"/>
                  </a:cubicBezTo>
                  <a:cubicBezTo>
                    <a:pt x="-23102" y="-147890"/>
                    <a:pt x="-13704" y="271337"/>
                    <a:pt x="33540" y="50230"/>
                  </a:cubicBezTo>
                  <a:cubicBezTo>
                    <a:pt x="95834" y="156211"/>
                    <a:pt x="96596" y="133415"/>
                    <a:pt x="130822" y="30481"/>
                  </a:cubicBezTo>
                  <a:cubicBezTo>
                    <a:pt x="152031" y="49531"/>
                    <a:pt x="155460" y="128906"/>
                    <a:pt x="188480" y="113031"/>
                  </a:cubicBezTo>
                  <a:cubicBezTo>
                    <a:pt x="247281" y="42673"/>
                    <a:pt x="239344" y="-54291"/>
                    <a:pt x="181241" y="8248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7"/>
            <p:cNvSpPr/>
            <p:nvPr/>
          </p:nvSpPr>
          <p:spPr>
            <a:xfrm>
              <a:off x="8215883" y="4189000"/>
              <a:ext cx="136160" cy="174926"/>
            </a:xfrm>
            <a:custGeom>
              <a:rect b="b" l="l" r="r" t="t"/>
              <a:pathLst>
                <a:path extrusionOk="0" h="233235" w="181546">
                  <a:moveTo>
                    <a:pt x="181546" y="233235"/>
                  </a:moveTo>
                  <a:lnTo>
                    <a:pt x="172910" y="0"/>
                  </a:lnTo>
                  <a:lnTo>
                    <a:pt x="0" y="143764"/>
                  </a:lnTo>
                  <a:lnTo>
                    <a:pt x="181546" y="233235"/>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7"/>
            <p:cNvSpPr/>
            <p:nvPr/>
          </p:nvSpPr>
          <p:spPr>
            <a:xfrm>
              <a:off x="7666971" y="1036875"/>
              <a:ext cx="198988" cy="207495"/>
            </a:xfrm>
            <a:custGeom>
              <a:rect b="b" l="l" r="r" t="t"/>
              <a:pathLst>
                <a:path extrusionOk="0" h="276660" w="265317">
                  <a:moveTo>
                    <a:pt x="181911" y="175282"/>
                  </a:moveTo>
                  <a:cubicBezTo>
                    <a:pt x="282241" y="158200"/>
                    <a:pt x="300084" y="149882"/>
                    <a:pt x="191055" y="114512"/>
                  </a:cubicBezTo>
                  <a:cubicBezTo>
                    <a:pt x="203755" y="-42269"/>
                    <a:pt x="188642" y="-21632"/>
                    <a:pt x="92185" y="77936"/>
                  </a:cubicBezTo>
                  <a:cubicBezTo>
                    <a:pt x="74405" y="76666"/>
                    <a:pt x="-6430" y="25422"/>
                    <a:pt x="3285" y="66125"/>
                  </a:cubicBezTo>
                  <a:cubicBezTo>
                    <a:pt x="17382" y="88350"/>
                    <a:pt x="31416" y="110575"/>
                    <a:pt x="45449" y="132800"/>
                  </a:cubicBezTo>
                  <a:cubicBezTo>
                    <a:pt x="-20845" y="216049"/>
                    <a:pt x="-20591" y="229828"/>
                    <a:pt x="86216" y="197253"/>
                  </a:cubicBezTo>
                  <a:cubicBezTo>
                    <a:pt x="155622" y="317522"/>
                    <a:pt x="152003" y="293900"/>
                    <a:pt x="181911" y="1752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7"/>
            <p:cNvSpPr/>
            <p:nvPr/>
          </p:nvSpPr>
          <p:spPr>
            <a:xfrm>
              <a:off x="8796581" y="3366409"/>
              <a:ext cx="129025" cy="216359"/>
            </a:xfrm>
            <a:custGeom>
              <a:rect b="b" l="l" r="r" t="t"/>
              <a:pathLst>
                <a:path extrusionOk="0" h="288479" w="172033">
                  <a:moveTo>
                    <a:pt x="63175" y="190896"/>
                  </a:moveTo>
                  <a:cubicBezTo>
                    <a:pt x="43554" y="175866"/>
                    <a:pt x="31869" y="152727"/>
                    <a:pt x="31425" y="128032"/>
                  </a:cubicBezTo>
                  <a:cubicBezTo>
                    <a:pt x="65270" y="155273"/>
                    <a:pt x="139757" y="147082"/>
                    <a:pt x="136518" y="93233"/>
                  </a:cubicBezTo>
                  <a:cubicBezTo>
                    <a:pt x="123818" y="40084"/>
                    <a:pt x="40061" y="53165"/>
                    <a:pt x="23361" y="97933"/>
                  </a:cubicBezTo>
                  <a:cubicBezTo>
                    <a:pt x="-1595" y="61166"/>
                    <a:pt x="31362" y="5413"/>
                    <a:pt x="76574" y="16271"/>
                  </a:cubicBezTo>
                  <a:cubicBezTo>
                    <a:pt x="80574" y="16722"/>
                    <a:pt x="84194" y="13909"/>
                    <a:pt x="84765" y="9921"/>
                  </a:cubicBezTo>
                  <a:cubicBezTo>
                    <a:pt x="32187" y="-32433"/>
                    <a:pt x="-31821" y="71834"/>
                    <a:pt x="17963" y="115649"/>
                  </a:cubicBezTo>
                  <a:cubicBezTo>
                    <a:pt x="12184" y="148606"/>
                    <a:pt x="28504" y="183403"/>
                    <a:pt x="54920" y="203533"/>
                  </a:cubicBezTo>
                  <a:cubicBezTo>
                    <a:pt x="31616" y="223853"/>
                    <a:pt x="97211" y="320881"/>
                    <a:pt x="98799" y="277383"/>
                  </a:cubicBezTo>
                  <a:cubicBezTo>
                    <a:pt x="81463" y="260683"/>
                    <a:pt x="59682" y="238268"/>
                    <a:pt x="67049" y="212106"/>
                  </a:cubicBezTo>
                  <a:cubicBezTo>
                    <a:pt x="223322" y="298910"/>
                    <a:pt x="190874" y="97869"/>
                    <a:pt x="63175" y="190896"/>
                  </a:cubicBezTo>
                  <a:close/>
                  <a:moveTo>
                    <a:pt x="103053" y="184546"/>
                  </a:moveTo>
                  <a:cubicBezTo>
                    <a:pt x="211003" y="174323"/>
                    <a:pt x="147503" y="254396"/>
                    <a:pt x="75240" y="199278"/>
                  </a:cubicBezTo>
                  <a:cubicBezTo>
                    <a:pt x="82860" y="191855"/>
                    <a:pt x="92512" y="186896"/>
                    <a:pt x="102990" y="185054"/>
                  </a:cubicBezTo>
                  <a:close/>
                  <a:moveTo>
                    <a:pt x="79749" y="73421"/>
                  </a:moveTo>
                  <a:cubicBezTo>
                    <a:pt x="178555" y="79771"/>
                    <a:pt x="83241" y="165623"/>
                    <a:pt x="34156" y="110887"/>
                  </a:cubicBezTo>
                  <a:cubicBezTo>
                    <a:pt x="40759" y="90655"/>
                    <a:pt x="58540" y="76114"/>
                    <a:pt x="79685" y="7361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7"/>
            <p:cNvSpPr/>
            <p:nvPr/>
          </p:nvSpPr>
          <p:spPr>
            <a:xfrm>
              <a:off x="8916438" y="335761"/>
              <a:ext cx="96717" cy="94832"/>
            </a:xfrm>
            <a:custGeom>
              <a:rect b="b" l="l" r="r" t="t"/>
              <a:pathLst>
                <a:path extrusionOk="0" h="126442" w="128956">
                  <a:moveTo>
                    <a:pt x="128409" y="72193"/>
                  </a:moveTo>
                  <a:cubicBezTo>
                    <a:pt x="133617" y="50730"/>
                    <a:pt x="100025" y="42983"/>
                    <a:pt x="94946" y="64636"/>
                  </a:cubicBezTo>
                  <a:cubicBezTo>
                    <a:pt x="62560" y="129216"/>
                    <a:pt x="8268" y="75241"/>
                    <a:pt x="49543" y="24885"/>
                  </a:cubicBezTo>
                  <a:cubicBezTo>
                    <a:pt x="60084" y="5835"/>
                    <a:pt x="29858" y="-10738"/>
                    <a:pt x="19317" y="8693"/>
                  </a:cubicBezTo>
                  <a:cubicBezTo>
                    <a:pt x="8776" y="28124"/>
                    <a:pt x="-1828" y="49587"/>
                    <a:pt x="267" y="72574"/>
                  </a:cubicBezTo>
                  <a:cubicBezTo>
                    <a:pt x="5728" y="148710"/>
                    <a:pt x="114440" y="140074"/>
                    <a:pt x="128409" y="721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7"/>
            <p:cNvSpPr/>
            <p:nvPr/>
          </p:nvSpPr>
          <p:spPr>
            <a:xfrm>
              <a:off x="8913191" y="3120302"/>
              <a:ext cx="71666" cy="124037"/>
            </a:xfrm>
            <a:custGeom>
              <a:rect b="b" l="l" r="r" t="t"/>
              <a:pathLst>
                <a:path extrusionOk="0" h="165382" w="95555">
                  <a:moveTo>
                    <a:pt x="21995" y="160835"/>
                  </a:moveTo>
                  <a:cubicBezTo>
                    <a:pt x="56285" y="117782"/>
                    <a:pt x="81176" y="68030"/>
                    <a:pt x="95083" y="14785"/>
                  </a:cubicBezTo>
                  <a:cubicBezTo>
                    <a:pt x="99274" y="-1090"/>
                    <a:pt x="74319" y="-6233"/>
                    <a:pt x="70191" y="9642"/>
                  </a:cubicBezTo>
                  <a:cubicBezTo>
                    <a:pt x="57364" y="58556"/>
                    <a:pt x="34440" y="104250"/>
                    <a:pt x="2945" y="143817"/>
                  </a:cubicBezTo>
                  <a:cubicBezTo>
                    <a:pt x="-7279" y="156581"/>
                    <a:pt x="11581" y="173662"/>
                    <a:pt x="21995" y="160835"/>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7"/>
            <p:cNvSpPr/>
            <p:nvPr/>
          </p:nvSpPr>
          <p:spPr>
            <a:xfrm>
              <a:off x="7415498" y="0"/>
              <a:ext cx="136112" cy="136397"/>
            </a:xfrm>
            <a:custGeom>
              <a:rect b="b" l="l" r="r" t="t"/>
              <a:pathLst>
                <a:path extrusionOk="0" h="181863" w="181482">
                  <a:moveTo>
                    <a:pt x="66421" y="181864"/>
                  </a:moveTo>
                  <a:lnTo>
                    <a:pt x="181483" y="0"/>
                  </a:lnTo>
                  <a:lnTo>
                    <a:pt x="0" y="0"/>
                  </a:lnTo>
                  <a:lnTo>
                    <a:pt x="66421" y="181864"/>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7"/>
            <p:cNvSpPr/>
            <p:nvPr/>
          </p:nvSpPr>
          <p:spPr>
            <a:xfrm>
              <a:off x="6843027" y="301136"/>
              <a:ext cx="114216" cy="97250"/>
            </a:xfrm>
            <a:custGeom>
              <a:rect b="b" l="l" r="r" t="t"/>
              <a:pathLst>
                <a:path extrusionOk="0" h="129667" w="152288">
                  <a:moveTo>
                    <a:pt x="24345" y="124582"/>
                  </a:moveTo>
                  <a:cubicBezTo>
                    <a:pt x="57238" y="83585"/>
                    <a:pt x="98322" y="49892"/>
                    <a:pt x="144995" y="25649"/>
                  </a:cubicBezTo>
                  <a:cubicBezTo>
                    <a:pt x="160108" y="17839"/>
                    <a:pt x="149376" y="-6101"/>
                    <a:pt x="134200" y="1456"/>
                  </a:cubicBezTo>
                  <a:cubicBezTo>
                    <a:pt x="83463" y="27919"/>
                    <a:pt x="38759" y="64686"/>
                    <a:pt x="3009" y="109406"/>
                  </a:cubicBezTo>
                  <a:cubicBezTo>
                    <a:pt x="-7913" y="122423"/>
                    <a:pt x="13613" y="137854"/>
                    <a:pt x="24345" y="1245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7"/>
            <p:cNvSpPr/>
            <p:nvPr/>
          </p:nvSpPr>
          <p:spPr>
            <a:xfrm>
              <a:off x="8014160" y="179221"/>
              <a:ext cx="116924" cy="81130"/>
            </a:xfrm>
            <a:custGeom>
              <a:rect b="b" l="l" r="r" t="t"/>
              <a:pathLst>
                <a:path extrusionOk="0" h="108174" w="155898">
                  <a:moveTo>
                    <a:pt x="147553" y="83301"/>
                  </a:moveTo>
                  <a:cubicBezTo>
                    <a:pt x="100754" y="65702"/>
                    <a:pt x="58145" y="38612"/>
                    <a:pt x="22331" y="3735"/>
                  </a:cubicBezTo>
                  <a:cubicBezTo>
                    <a:pt x="10774" y="-7568"/>
                    <a:pt x="-7958" y="9323"/>
                    <a:pt x="3662" y="20690"/>
                  </a:cubicBezTo>
                  <a:cubicBezTo>
                    <a:pt x="42588" y="58705"/>
                    <a:pt x="89006" y="88202"/>
                    <a:pt x="139997" y="107304"/>
                  </a:cubicBezTo>
                  <a:cubicBezTo>
                    <a:pt x="155300" y="113019"/>
                    <a:pt x="162793" y="88952"/>
                    <a:pt x="147553" y="83301"/>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7"/>
            <p:cNvSpPr/>
            <p:nvPr/>
          </p:nvSpPr>
          <p:spPr>
            <a:xfrm>
              <a:off x="8372931" y="1025625"/>
              <a:ext cx="66883" cy="134880"/>
            </a:xfrm>
            <a:custGeom>
              <a:rect b="b" l="l" r="r" t="t"/>
              <a:pathLst>
                <a:path extrusionOk="0" h="179840" w="89177">
                  <a:moveTo>
                    <a:pt x="88926" y="165326"/>
                  </a:moveTo>
                  <a:cubicBezTo>
                    <a:pt x="78575" y="108132"/>
                    <a:pt x="56414" y="53718"/>
                    <a:pt x="23902" y="5560"/>
                  </a:cubicBezTo>
                  <a:cubicBezTo>
                    <a:pt x="14250" y="-8791"/>
                    <a:pt x="-7213" y="7529"/>
                    <a:pt x="2439" y="21880"/>
                  </a:cubicBezTo>
                  <a:cubicBezTo>
                    <a:pt x="32347" y="66095"/>
                    <a:pt x="52668" y="116050"/>
                    <a:pt x="62193" y="168565"/>
                  </a:cubicBezTo>
                  <a:cubicBezTo>
                    <a:pt x="65304" y="185519"/>
                    <a:pt x="92037" y="182471"/>
                    <a:pt x="88926" y="1653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7"/>
            <p:cNvSpPr/>
            <p:nvPr/>
          </p:nvSpPr>
          <p:spPr>
            <a:xfrm>
              <a:off x="8413718" y="2380690"/>
              <a:ext cx="103058" cy="85739"/>
            </a:xfrm>
            <a:custGeom>
              <a:rect b="b" l="l" r="r" t="t"/>
              <a:pathLst>
                <a:path extrusionOk="0" h="114319" w="137411">
                  <a:moveTo>
                    <a:pt x="102107" y="90598"/>
                  </a:moveTo>
                  <a:cubicBezTo>
                    <a:pt x="106489" y="113077"/>
                    <a:pt x="141414" y="106155"/>
                    <a:pt x="137032" y="83676"/>
                  </a:cubicBezTo>
                  <a:cubicBezTo>
                    <a:pt x="132651" y="61197"/>
                    <a:pt x="127000" y="37004"/>
                    <a:pt x="110490" y="19795"/>
                  </a:cubicBezTo>
                  <a:cubicBezTo>
                    <a:pt x="55689" y="-37355"/>
                    <a:pt x="-25718" y="41131"/>
                    <a:pt x="7874" y="104695"/>
                  </a:cubicBezTo>
                  <a:cubicBezTo>
                    <a:pt x="17843" y="125332"/>
                    <a:pt x="49847" y="109394"/>
                    <a:pt x="39624" y="88693"/>
                  </a:cubicBezTo>
                  <a:cubicBezTo>
                    <a:pt x="23050" y="15668"/>
                    <a:pt x="102044" y="23097"/>
                    <a:pt x="102107" y="9059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7"/>
            <p:cNvSpPr/>
            <p:nvPr/>
          </p:nvSpPr>
          <p:spPr>
            <a:xfrm>
              <a:off x="0" y="4946995"/>
              <a:ext cx="161529" cy="114303"/>
            </a:xfrm>
            <a:custGeom>
              <a:rect b="b" l="l" r="r" t="t"/>
              <a:pathLst>
                <a:path extrusionOk="0" h="152404" w="215372">
                  <a:moveTo>
                    <a:pt x="0" y="152404"/>
                  </a:moveTo>
                  <a:cubicBezTo>
                    <a:pt x="7081" y="150562"/>
                    <a:pt x="13729" y="147387"/>
                    <a:pt x="19558" y="142943"/>
                  </a:cubicBezTo>
                  <a:cubicBezTo>
                    <a:pt x="52705" y="155643"/>
                    <a:pt x="92456" y="145991"/>
                    <a:pt x="118872" y="122623"/>
                  </a:cubicBezTo>
                  <a:cubicBezTo>
                    <a:pt x="135192" y="151198"/>
                    <a:pt x="250000" y="103001"/>
                    <a:pt x="204978" y="92270"/>
                  </a:cubicBezTo>
                  <a:cubicBezTo>
                    <a:pt x="184023" y="106874"/>
                    <a:pt x="156083" y="124909"/>
                    <a:pt x="130429" y="111320"/>
                  </a:cubicBezTo>
                  <a:cubicBezTo>
                    <a:pt x="253429" y="-33079"/>
                    <a:pt x="37084" y="-41080"/>
                    <a:pt x="107506" y="111320"/>
                  </a:cubicBezTo>
                  <a:cubicBezTo>
                    <a:pt x="87701" y="128528"/>
                    <a:pt x="61166" y="135767"/>
                    <a:pt x="35370" y="131068"/>
                  </a:cubicBezTo>
                  <a:cubicBezTo>
                    <a:pt x="70803" y="101477"/>
                    <a:pt x="77534" y="22102"/>
                    <a:pt x="21019" y="14292"/>
                  </a:cubicBezTo>
                  <a:cubicBezTo>
                    <a:pt x="13602" y="14737"/>
                    <a:pt x="6396" y="16895"/>
                    <a:pt x="0" y="20705"/>
                  </a:cubicBezTo>
                  <a:lnTo>
                    <a:pt x="0" y="42803"/>
                  </a:lnTo>
                  <a:cubicBezTo>
                    <a:pt x="30671" y="-4251"/>
                    <a:pt x="77470" y="90682"/>
                    <a:pt x="18225" y="125353"/>
                  </a:cubicBezTo>
                  <a:cubicBezTo>
                    <a:pt x="11063" y="121543"/>
                    <a:pt x="4840" y="116146"/>
                    <a:pt x="0" y="109605"/>
                  </a:cubicBezTo>
                  <a:lnTo>
                    <a:pt x="0" y="132148"/>
                  </a:lnTo>
                  <a:lnTo>
                    <a:pt x="2286" y="133736"/>
                  </a:lnTo>
                  <a:lnTo>
                    <a:pt x="0" y="134624"/>
                  </a:lnTo>
                  <a:close/>
                  <a:moveTo>
                    <a:pt x="118872" y="100969"/>
                  </a:moveTo>
                  <a:cubicBezTo>
                    <a:pt x="112507" y="91444"/>
                    <a:pt x="109184" y="80268"/>
                    <a:pt x="109347" y="68838"/>
                  </a:cubicBezTo>
                  <a:cubicBezTo>
                    <a:pt x="121095" y="-45526"/>
                    <a:pt x="191516" y="37151"/>
                    <a:pt x="118872" y="1009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7"/>
            <p:cNvSpPr/>
            <p:nvPr/>
          </p:nvSpPr>
          <p:spPr>
            <a:xfrm>
              <a:off x="0" y="1738264"/>
              <a:ext cx="90011" cy="151543"/>
            </a:xfrm>
            <a:custGeom>
              <a:rect b="b" l="l" r="r" t="t"/>
              <a:pathLst>
                <a:path extrusionOk="0" h="202057" w="120014">
                  <a:moveTo>
                    <a:pt x="52134" y="202057"/>
                  </a:moveTo>
                  <a:lnTo>
                    <a:pt x="120015" y="0"/>
                  </a:lnTo>
                  <a:lnTo>
                    <a:pt x="0" y="20701"/>
                  </a:lnTo>
                  <a:lnTo>
                    <a:pt x="0" y="154115"/>
                  </a:lnTo>
                  <a:lnTo>
                    <a:pt x="52134" y="202057"/>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7"/>
            <p:cNvSpPr/>
            <p:nvPr/>
          </p:nvSpPr>
          <p:spPr>
            <a:xfrm>
              <a:off x="8966018" y="873755"/>
              <a:ext cx="177981" cy="205109"/>
            </a:xfrm>
            <a:custGeom>
              <a:rect b="b" l="l" r="r" t="t"/>
              <a:pathLst>
                <a:path extrusionOk="0" h="273478" w="237308">
                  <a:moveTo>
                    <a:pt x="197239" y="92293"/>
                  </a:moveTo>
                  <a:cubicBezTo>
                    <a:pt x="197239" y="74195"/>
                    <a:pt x="242769" y="-11784"/>
                    <a:pt x="202256" y="1361"/>
                  </a:cubicBezTo>
                  <a:lnTo>
                    <a:pt x="137994" y="49303"/>
                  </a:lnTo>
                  <a:cubicBezTo>
                    <a:pt x="48396" y="-11339"/>
                    <a:pt x="34490" y="-10069"/>
                    <a:pt x="75827" y="95658"/>
                  </a:cubicBezTo>
                  <a:cubicBezTo>
                    <a:pt x="-40568" y="175351"/>
                    <a:pt x="-16946" y="169826"/>
                    <a:pt x="105609" y="190908"/>
                  </a:cubicBezTo>
                  <a:cubicBezTo>
                    <a:pt x="131009" y="291238"/>
                    <a:pt x="140407" y="308701"/>
                    <a:pt x="167966" y="195417"/>
                  </a:cubicBezTo>
                  <a:cubicBezTo>
                    <a:pt x="196859" y="195417"/>
                    <a:pt x="219719" y="195417"/>
                    <a:pt x="237308" y="194020"/>
                  </a:cubicBezTo>
                  <a:lnTo>
                    <a:pt x="237308" y="125821"/>
                  </a:lnTo>
                  <a:cubicBezTo>
                    <a:pt x="225752" y="116042"/>
                    <a:pt x="212352" y="104993"/>
                    <a:pt x="197239" y="922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7"/>
            <p:cNvSpPr/>
            <p:nvPr/>
          </p:nvSpPr>
          <p:spPr>
            <a:xfrm>
              <a:off x="6490716" y="5004053"/>
              <a:ext cx="142588" cy="139446"/>
            </a:xfrm>
            <a:custGeom>
              <a:rect b="b" l="l" r="r" t="t"/>
              <a:pathLst>
                <a:path extrusionOk="0" h="185928" w="190118">
                  <a:moveTo>
                    <a:pt x="186817" y="0"/>
                  </a:moveTo>
                  <a:lnTo>
                    <a:pt x="0" y="149352"/>
                  </a:lnTo>
                  <a:lnTo>
                    <a:pt x="70803" y="185928"/>
                  </a:lnTo>
                  <a:lnTo>
                    <a:pt x="190119" y="185928"/>
                  </a:lnTo>
                  <a:lnTo>
                    <a:pt x="186817" y="0"/>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7"/>
            <p:cNvSpPr/>
            <p:nvPr/>
          </p:nvSpPr>
          <p:spPr>
            <a:xfrm>
              <a:off x="703926" y="3903473"/>
              <a:ext cx="166927" cy="163702"/>
            </a:xfrm>
            <a:custGeom>
              <a:rect b="b" l="l" r="r" t="t"/>
              <a:pathLst>
                <a:path extrusionOk="0" h="218269" w="222569">
                  <a:moveTo>
                    <a:pt x="156362" y="218270"/>
                  </a:moveTo>
                  <a:cubicBezTo>
                    <a:pt x="190461" y="202966"/>
                    <a:pt x="248754" y="68346"/>
                    <a:pt x="209448" y="16911"/>
                  </a:cubicBezTo>
                  <a:cubicBezTo>
                    <a:pt x="174523" y="-22840"/>
                    <a:pt x="118706" y="14435"/>
                    <a:pt x="108419" y="57170"/>
                  </a:cubicBezTo>
                  <a:cubicBezTo>
                    <a:pt x="-69127" y="-297"/>
                    <a:pt x="-11151" y="210650"/>
                    <a:pt x="156362" y="21827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7"/>
            <p:cNvSpPr/>
            <p:nvPr/>
          </p:nvSpPr>
          <p:spPr>
            <a:xfrm>
              <a:off x="299878" y="1238856"/>
              <a:ext cx="140989" cy="42351"/>
            </a:xfrm>
            <a:custGeom>
              <a:rect b="b" l="l" r="r" t="t"/>
              <a:pathLst>
                <a:path extrusionOk="0" h="56468" w="187985">
                  <a:moveTo>
                    <a:pt x="7642" y="25226"/>
                  </a:moveTo>
                  <a:cubicBezTo>
                    <a:pt x="61031" y="47172"/>
                    <a:pt x="118402" y="57770"/>
                    <a:pt x="176107" y="56341"/>
                  </a:cubicBezTo>
                  <a:cubicBezTo>
                    <a:pt x="193316" y="55897"/>
                    <a:pt x="191157" y="29227"/>
                    <a:pt x="173949" y="29671"/>
                  </a:cubicBezTo>
                  <a:cubicBezTo>
                    <a:pt x="120960" y="31011"/>
                    <a:pt x="68276" y="21276"/>
                    <a:pt x="19262" y="1096"/>
                  </a:cubicBezTo>
                  <a:cubicBezTo>
                    <a:pt x="3324" y="-5381"/>
                    <a:pt x="-8360" y="18686"/>
                    <a:pt x="7642" y="252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7"/>
            <p:cNvSpPr/>
            <p:nvPr/>
          </p:nvSpPr>
          <p:spPr>
            <a:xfrm>
              <a:off x="822942" y="2332265"/>
              <a:ext cx="161942" cy="183089"/>
            </a:xfrm>
            <a:custGeom>
              <a:rect b="b" l="l" r="r" t="t"/>
              <a:pathLst>
                <a:path extrusionOk="0" h="244119" w="215923">
                  <a:moveTo>
                    <a:pt x="215923" y="137067"/>
                  </a:moveTo>
                  <a:cubicBezTo>
                    <a:pt x="215161" y="97380"/>
                    <a:pt x="107973" y="-15333"/>
                    <a:pt x="41362" y="1749"/>
                  </a:cubicBezTo>
                  <a:cubicBezTo>
                    <a:pt x="-11915" y="19338"/>
                    <a:pt x="1357" y="89252"/>
                    <a:pt x="38758" y="117065"/>
                  </a:cubicBezTo>
                  <a:cubicBezTo>
                    <a:pt x="-90718" y="266671"/>
                    <a:pt x="139342" y="297532"/>
                    <a:pt x="215923" y="13706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7"/>
            <p:cNvSpPr/>
            <p:nvPr/>
          </p:nvSpPr>
          <p:spPr>
            <a:xfrm>
              <a:off x="815244" y="844153"/>
              <a:ext cx="178355" cy="158591"/>
            </a:xfrm>
            <a:custGeom>
              <a:rect b="b" l="l" r="r" t="t"/>
              <a:pathLst>
                <a:path extrusionOk="0" h="211455" w="237807">
                  <a:moveTo>
                    <a:pt x="0" y="72771"/>
                  </a:moveTo>
                  <a:lnTo>
                    <a:pt x="195390" y="211455"/>
                  </a:lnTo>
                  <a:lnTo>
                    <a:pt x="237808" y="0"/>
                  </a:lnTo>
                  <a:lnTo>
                    <a:pt x="0" y="72771"/>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7"/>
            <p:cNvSpPr/>
            <p:nvPr/>
          </p:nvSpPr>
          <p:spPr>
            <a:xfrm>
              <a:off x="2302906" y="540829"/>
              <a:ext cx="178594" cy="138208"/>
            </a:xfrm>
            <a:custGeom>
              <a:rect b="b" l="l" r="r" t="t"/>
              <a:pathLst>
                <a:path extrusionOk="0" h="184277" w="238125">
                  <a:moveTo>
                    <a:pt x="0" y="6096"/>
                  </a:moveTo>
                  <a:lnTo>
                    <a:pt x="144717" y="184277"/>
                  </a:lnTo>
                  <a:lnTo>
                    <a:pt x="238125" y="0"/>
                  </a:lnTo>
                  <a:lnTo>
                    <a:pt x="0" y="6096"/>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7"/>
            <p:cNvSpPr/>
            <p:nvPr/>
          </p:nvSpPr>
          <p:spPr>
            <a:xfrm>
              <a:off x="2485254" y="4339780"/>
              <a:ext cx="165292" cy="124926"/>
            </a:xfrm>
            <a:custGeom>
              <a:rect b="b" l="l" r="r" t="t"/>
              <a:pathLst>
                <a:path extrusionOk="0" h="166568" w="220389">
                  <a:moveTo>
                    <a:pt x="163206" y="133350"/>
                  </a:moveTo>
                  <a:cubicBezTo>
                    <a:pt x="176414" y="19939"/>
                    <a:pt x="163206" y="36385"/>
                    <a:pt x="80148" y="93535"/>
                  </a:cubicBezTo>
                  <a:cubicBezTo>
                    <a:pt x="75131" y="67373"/>
                    <a:pt x="116978" y="6795"/>
                    <a:pt x="83577" y="0"/>
                  </a:cubicBezTo>
                  <a:cubicBezTo>
                    <a:pt x="646" y="19431"/>
                    <a:pt x="-47995" y="95250"/>
                    <a:pt x="71639" y="26734"/>
                  </a:cubicBezTo>
                  <a:cubicBezTo>
                    <a:pt x="41921" y="135827"/>
                    <a:pt x="57542" y="142811"/>
                    <a:pt x="145617" y="75883"/>
                  </a:cubicBezTo>
                  <a:cubicBezTo>
                    <a:pt x="94118" y="312039"/>
                    <a:pt x="322019" y="-3873"/>
                    <a:pt x="163206" y="13335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2" name="Google Shape;762;p7"/>
          <p:cNvGrpSpPr/>
          <p:nvPr/>
        </p:nvGrpSpPr>
        <p:grpSpPr>
          <a:xfrm>
            <a:off x="0" y="0"/>
            <a:ext cx="9035724" cy="5143499"/>
            <a:chOff x="0" y="0"/>
            <a:chExt cx="9035724" cy="5143499"/>
          </a:xfrm>
        </p:grpSpPr>
        <p:sp>
          <p:nvSpPr>
            <p:cNvPr id="763" name="Google Shape;763;p7"/>
            <p:cNvSpPr/>
            <p:nvPr/>
          </p:nvSpPr>
          <p:spPr>
            <a:xfrm>
              <a:off x="6248368" y="4630937"/>
              <a:ext cx="34937" cy="136282"/>
            </a:xfrm>
            <a:custGeom>
              <a:rect b="b" l="l" r="r" t="t"/>
              <a:pathLst>
                <a:path extrusionOk="0" h="181709" w="46583">
                  <a:moveTo>
                    <a:pt x="22331" y="7841"/>
                  </a:moveTo>
                  <a:cubicBezTo>
                    <a:pt x="4043" y="60139"/>
                    <a:pt x="-3132" y="115676"/>
                    <a:pt x="1249" y="170909"/>
                  </a:cubicBezTo>
                  <a:cubicBezTo>
                    <a:pt x="2519" y="187419"/>
                    <a:pt x="27983" y="183990"/>
                    <a:pt x="26649" y="167480"/>
                  </a:cubicBezTo>
                  <a:cubicBezTo>
                    <a:pt x="22585" y="116788"/>
                    <a:pt x="29062" y="65797"/>
                    <a:pt x="45699" y="17747"/>
                  </a:cubicBezTo>
                  <a:cubicBezTo>
                    <a:pt x="51414" y="2253"/>
                    <a:pt x="27792" y="-7780"/>
                    <a:pt x="22331" y="78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7"/>
            <p:cNvSpPr/>
            <p:nvPr/>
          </p:nvSpPr>
          <p:spPr>
            <a:xfrm>
              <a:off x="5784823" y="4485639"/>
              <a:ext cx="103322" cy="226193"/>
            </a:xfrm>
            <a:custGeom>
              <a:rect b="b" l="l" r="r" t="t"/>
              <a:pathLst>
                <a:path extrusionOk="0" h="301591" w="137763">
                  <a:moveTo>
                    <a:pt x="31171" y="194586"/>
                  </a:moveTo>
                  <a:cubicBezTo>
                    <a:pt x="16249" y="173453"/>
                    <a:pt x="11677" y="146682"/>
                    <a:pt x="18853" y="121815"/>
                  </a:cubicBezTo>
                  <a:cubicBezTo>
                    <a:pt x="44253" y="159534"/>
                    <a:pt x="121659" y="173949"/>
                    <a:pt x="134867" y="119212"/>
                  </a:cubicBezTo>
                  <a:cubicBezTo>
                    <a:pt x="138169" y="62062"/>
                    <a:pt x="50475" y="49362"/>
                    <a:pt x="19996" y="89176"/>
                  </a:cubicBezTo>
                  <a:cubicBezTo>
                    <a:pt x="6280" y="44726"/>
                    <a:pt x="56318" y="-1057"/>
                    <a:pt x="98355" y="23708"/>
                  </a:cubicBezTo>
                  <a:cubicBezTo>
                    <a:pt x="102292" y="25359"/>
                    <a:pt x="106800" y="23581"/>
                    <a:pt x="108515" y="19707"/>
                  </a:cubicBezTo>
                  <a:cubicBezTo>
                    <a:pt x="68827" y="-38840"/>
                    <a:pt x="-27312" y="46060"/>
                    <a:pt x="9137" y="105242"/>
                  </a:cubicBezTo>
                  <a:cubicBezTo>
                    <a:pt x="-6738" y="136484"/>
                    <a:pt x="-1023" y="176425"/>
                    <a:pt x="19297" y="204683"/>
                  </a:cubicBezTo>
                  <a:cubicBezTo>
                    <a:pt x="-10294" y="217891"/>
                    <a:pt x="25647" y="335239"/>
                    <a:pt x="40696" y="292122"/>
                  </a:cubicBezTo>
                  <a:cubicBezTo>
                    <a:pt x="28378" y="270151"/>
                    <a:pt x="13455" y="240941"/>
                    <a:pt x="29076" y="217065"/>
                  </a:cubicBezTo>
                  <a:cubicBezTo>
                    <a:pt x="158680" y="351939"/>
                    <a:pt x="187762" y="140548"/>
                    <a:pt x="31171" y="194586"/>
                  </a:cubicBezTo>
                  <a:close/>
                  <a:moveTo>
                    <a:pt x="83749" y="82064"/>
                  </a:moveTo>
                  <a:cubicBezTo>
                    <a:pt x="180778" y="118831"/>
                    <a:pt x="58984" y="175536"/>
                    <a:pt x="26599" y="105623"/>
                  </a:cubicBezTo>
                  <a:cubicBezTo>
                    <a:pt x="39363" y="87258"/>
                    <a:pt x="61715" y="78051"/>
                    <a:pt x="83749" y="82064"/>
                  </a:cubicBezTo>
                  <a:close/>
                  <a:moveTo>
                    <a:pt x="40633" y="206778"/>
                  </a:moveTo>
                  <a:cubicBezTo>
                    <a:pt x="50539" y="201425"/>
                    <a:pt x="61842" y="199209"/>
                    <a:pt x="73018" y="200428"/>
                  </a:cubicBezTo>
                  <a:cubicBezTo>
                    <a:pt x="184143" y="223098"/>
                    <a:pt x="96132" y="284312"/>
                    <a:pt x="40633" y="206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7"/>
            <p:cNvSpPr/>
            <p:nvPr/>
          </p:nvSpPr>
          <p:spPr>
            <a:xfrm>
              <a:off x="5348271" y="4959096"/>
              <a:ext cx="97758" cy="97505"/>
            </a:xfrm>
            <a:custGeom>
              <a:rect b="b" l="l" r="r" t="t"/>
              <a:pathLst>
                <a:path extrusionOk="0" h="130007" w="130344">
                  <a:moveTo>
                    <a:pt x="103273" y="55373"/>
                  </a:moveTo>
                  <a:cubicBezTo>
                    <a:pt x="121497" y="68073"/>
                    <a:pt x="141373" y="39752"/>
                    <a:pt x="123085" y="26925"/>
                  </a:cubicBezTo>
                  <a:cubicBezTo>
                    <a:pt x="104797" y="14098"/>
                    <a:pt x="84540" y="954"/>
                    <a:pt x="61299" y="65"/>
                  </a:cubicBezTo>
                  <a:cubicBezTo>
                    <a:pt x="-15663" y="-3047"/>
                    <a:pt x="-19727" y="106935"/>
                    <a:pt x="46694" y="128842"/>
                  </a:cubicBezTo>
                  <a:cubicBezTo>
                    <a:pt x="67586" y="136590"/>
                    <a:pt x="79269" y="103442"/>
                    <a:pt x="58188" y="96204"/>
                  </a:cubicBezTo>
                  <a:cubicBezTo>
                    <a:pt x="-2772" y="56008"/>
                    <a:pt x="57679" y="7875"/>
                    <a:pt x="103273" y="553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7"/>
            <p:cNvSpPr/>
            <p:nvPr/>
          </p:nvSpPr>
          <p:spPr>
            <a:xfrm>
              <a:off x="4808360" y="4896918"/>
              <a:ext cx="225242" cy="113030"/>
            </a:xfrm>
            <a:custGeom>
              <a:rect b="b" l="l" r="r" t="t"/>
              <a:pathLst>
                <a:path extrusionOk="0" h="150707" w="300323">
                  <a:moveTo>
                    <a:pt x="273816" y="139355"/>
                  </a:moveTo>
                  <a:cubicBezTo>
                    <a:pt x="339857" y="108748"/>
                    <a:pt x="269625" y="-3012"/>
                    <a:pt x="203459" y="24229"/>
                  </a:cubicBezTo>
                  <a:cubicBezTo>
                    <a:pt x="174312" y="2894"/>
                    <a:pt x="132783" y="2004"/>
                    <a:pt x="100779" y="17879"/>
                  </a:cubicBezTo>
                  <a:cubicBezTo>
                    <a:pt x="92270" y="-14443"/>
                    <a:pt x="-32952" y="2703"/>
                    <a:pt x="8323" y="24991"/>
                  </a:cubicBezTo>
                  <a:cubicBezTo>
                    <a:pt x="32770" y="16228"/>
                    <a:pt x="64838" y="5941"/>
                    <a:pt x="86555" y="25690"/>
                  </a:cubicBezTo>
                  <a:cubicBezTo>
                    <a:pt x="-72195" y="134973"/>
                    <a:pt x="137990" y="199616"/>
                    <a:pt x="109034" y="31595"/>
                  </a:cubicBezTo>
                  <a:cubicBezTo>
                    <a:pt x="133037" y="19848"/>
                    <a:pt x="161104" y="19720"/>
                    <a:pt x="185234" y="31214"/>
                  </a:cubicBezTo>
                  <a:cubicBezTo>
                    <a:pt x="142689" y="50899"/>
                    <a:pt x="115384" y="126972"/>
                    <a:pt x="168597" y="149451"/>
                  </a:cubicBezTo>
                  <a:cubicBezTo>
                    <a:pt x="226255" y="162151"/>
                    <a:pt x="253497" y="75283"/>
                    <a:pt x="218190" y="37755"/>
                  </a:cubicBezTo>
                  <a:cubicBezTo>
                    <a:pt x="265688" y="31405"/>
                    <a:pt x="303852" y="89698"/>
                    <a:pt x="271721" y="128242"/>
                  </a:cubicBezTo>
                  <a:cubicBezTo>
                    <a:pt x="269245" y="131862"/>
                    <a:pt x="270197" y="136878"/>
                    <a:pt x="273816" y="139355"/>
                  </a:cubicBezTo>
                  <a:close/>
                  <a:moveTo>
                    <a:pt x="96016" y="73251"/>
                  </a:moveTo>
                  <a:cubicBezTo>
                    <a:pt x="54424" y="182344"/>
                    <a:pt x="7116" y="82776"/>
                    <a:pt x="95127" y="39279"/>
                  </a:cubicBezTo>
                  <a:cubicBezTo>
                    <a:pt x="98810" y="50264"/>
                    <a:pt x="99128" y="62075"/>
                    <a:pt x="95953" y="73251"/>
                  </a:cubicBezTo>
                  <a:close/>
                  <a:moveTo>
                    <a:pt x="214635" y="103794"/>
                  </a:moveTo>
                  <a:cubicBezTo>
                    <a:pt x="161167" y="196314"/>
                    <a:pt x="123766" y="63091"/>
                    <a:pt x="200220" y="41819"/>
                  </a:cubicBezTo>
                  <a:cubicBezTo>
                    <a:pt x="216730" y="57884"/>
                    <a:pt x="222318" y="82078"/>
                    <a:pt x="214571" y="1037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7"/>
            <p:cNvSpPr/>
            <p:nvPr/>
          </p:nvSpPr>
          <p:spPr>
            <a:xfrm>
              <a:off x="6473179" y="396758"/>
              <a:ext cx="90268" cy="95248"/>
            </a:xfrm>
            <a:custGeom>
              <a:rect b="b" l="l" r="r" t="t"/>
              <a:pathLst>
                <a:path extrusionOk="0" h="126997" w="120357">
                  <a:moveTo>
                    <a:pt x="98313" y="42489"/>
                  </a:moveTo>
                  <a:cubicBezTo>
                    <a:pt x="118950" y="49537"/>
                    <a:pt x="130063" y="17470"/>
                    <a:pt x="109171" y="10421"/>
                  </a:cubicBezTo>
                  <a:cubicBezTo>
                    <a:pt x="88279" y="3373"/>
                    <a:pt x="65927" y="-3485"/>
                    <a:pt x="43893" y="1976"/>
                  </a:cubicBezTo>
                  <a:cubicBezTo>
                    <a:pt x="-29259" y="20010"/>
                    <a:pt x="-3225" y="124404"/>
                    <a:pt x="65165" y="126944"/>
                  </a:cubicBezTo>
                  <a:cubicBezTo>
                    <a:pt x="86946" y="128531"/>
                    <a:pt x="88978" y="94495"/>
                    <a:pt x="67070" y="93098"/>
                  </a:cubicBezTo>
                  <a:cubicBezTo>
                    <a:pt x="-1256" y="72207"/>
                    <a:pt x="42623" y="10739"/>
                    <a:pt x="98313" y="424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7"/>
            <p:cNvSpPr/>
            <p:nvPr/>
          </p:nvSpPr>
          <p:spPr>
            <a:xfrm>
              <a:off x="5852927" y="239069"/>
              <a:ext cx="206671" cy="199272"/>
            </a:xfrm>
            <a:custGeom>
              <a:rect b="b" l="l" r="r" t="t"/>
              <a:pathLst>
                <a:path extrusionOk="0" h="265696" w="275561">
                  <a:moveTo>
                    <a:pt x="82099" y="165747"/>
                  </a:moveTo>
                  <a:cubicBezTo>
                    <a:pt x="135248" y="312305"/>
                    <a:pt x="140518" y="287413"/>
                    <a:pt x="186239" y="157746"/>
                  </a:cubicBezTo>
                  <a:cubicBezTo>
                    <a:pt x="202749" y="151396"/>
                    <a:pt x="296855" y="164096"/>
                    <a:pt x="271138" y="131711"/>
                  </a:cubicBezTo>
                  <a:lnTo>
                    <a:pt x="205606" y="89039"/>
                  </a:lnTo>
                  <a:cubicBezTo>
                    <a:pt x="231006" y="-13387"/>
                    <a:pt x="224656" y="-25706"/>
                    <a:pt x="142106" y="47827"/>
                  </a:cubicBezTo>
                  <a:cubicBezTo>
                    <a:pt x="29902" y="-31802"/>
                    <a:pt x="42919" y="-11990"/>
                    <a:pt x="65080" y="107200"/>
                  </a:cubicBezTo>
                  <a:cubicBezTo>
                    <a:pt x="-18168" y="163842"/>
                    <a:pt x="-30868" y="178764"/>
                    <a:pt x="82099" y="1657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7"/>
            <p:cNvSpPr/>
            <p:nvPr/>
          </p:nvSpPr>
          <p:spPr>
            <a:xfrm>
              <a:off x="8937373" y="93661"/>
              <a:ext cx="79535" cy="117191"/>
            </a:xfrm>
            <a:custGeom>
              <a:rect b="b" l="l" r="r" t="t"/>
              <a:pathLst>
                <a:path extrusionOk="0" h="156255" w="106046">
                  <a:moveTo>
                    <a:pt x="85319" y="3769"/>
                  </a:moveTo>
                  <a:cubicBezTo>
                    <a:pt x="47918" y="43006"/>
                    <a:pt x="19152" y="89614"/>
                    <a:pt x="801" y="140611"/>
                  </a:cubicBezTo>
                  <a:cubicBezTo>
                    <a:pt x="-4660" y="155851"/>
                    <a:pt x="19406" y="163027"/>
                    <a:pt x="24867" y="147850"/>
                  </a:cubicBezTo>
                  <a:cubicBezTo>
                    <a:pt x="41758" y="101012"/>
                    <a:pt x="68174" y="58194"/>
                    <a:pt x="102464" y="22120"/>
                  </a:cubicBezTo>
                  <a:cubicBezTo>
                    <a:pt x="113513" y="10436"/>
                    <a:pt x="96496" y="-7979"/>
                    <a:pt x="85319" y="37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7"/>
            <p:cNvSpPr/>
            <p:nvPr/>
          </p:nvSpPr>
          <p:spPr>
            <a:xfrm>
              <a:off x="7726505" y="4871777"/>
              <a:ext cx="103340" cy="98514"/>
            </a:xfrm>
            <a:custGeom>
              <a:rect b="b" l="l" r="r" t="t"/>
              <a:pathLst>
                <a:path extrusionOk="0" h="131352" w="137787">
                  <a:moveTo>
                    <a:pt x="59542" y="128552"/>
                  </a:moveTo>
                  <a:cubicBezTo>
                    <a:pt x="135742" y="150143"/>
                    <a:pt x="166476" y="40986"/>
                    <a:pt x="105199" y="3077"/>
                  </a:cubicBezTo>
                  <a:cubicBezTo>
                    <a:pt x="86149" y="-9623"/>
                    <a:pt x="66527" y="20285"/>
                    <a:pt x="86149" y="32985"/>
                  </a:cubicBezTo>
                  <a:cubicBezTo>
                    <a:pt x="137584" y="87722"/>
                    <a:pt x="65448" y="121378"/>
                    <a:pt x="31158" y="63021"/>
                  </a:cubicBezTo>
                  <a:cubicBezTo>
                    <a:pt x="15981" y="45876"/>
                    <a:pt x="-10689" y="69371"/>
                    <a:pt x="4551" y="86770"/>
                  </a:cubicBezTo>
                  <a:cubicBezTo>
                    <a:pt x="19791" y="104169"/>
                    <a:pt x="36555" y="122013"/>
                    <a:pt x="59542" y="1285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7"/>
            <p:cNvSpPr/>
            <p:nvPr/>
          </p:nvSpPr>
          <p:spPr>
            <a:xfrm>
              <a:off x="8939315" y="3786263"/>
              <a:ext cx="96409" cy="80993"/>
            </a:xfrm>
            <a:custGeom>
              <a:rect b="b" l="l" r="r" t="t"/>
              <a:pathLst>
                <a:path extrusionOk="0" h="107990" w="128545">
                  <a:moveTo>
                    <a:pt x="95747" y="83528"/>
                  </a:moveTo>
                  <a:cubicBezTo>
                    <a:pt x="100509" y="104292"/>
                    <a:pt x="132831" y="96863"/>
                    <a:pt x="128068" y="75971"/>
                  </a:cubicBezTo>
                  <a:cubicBezTo>
                    <a:pt x="123306" y="55080"/>
                    <a:pt x="117337" y="32791"/>
                    <a:pt x="101462" y="17234"/>
                  </a:cubicBezTo>
                  <a:cubicBezTo>
                    <a:pt x="48693" y="-34455"/>
                    <a:pt x="-24903" y="41110"/>
                    <a:pt x="8307" y="99403"/>
                  </a:cubicBezTo>
                  <a:cubicBezTo>
                    <a:pt x="18150" y="118453"/>
                    <a:pt x="47551" y="102514"/>
                    <a:pt x="37454" y="83591"/>
                  </a:cubicBezTo>
                  <a:cubicBezTo>
                    <a:pt x="19801" y="15964"/>
                    <a:pt x="93715" y="20536"/>
                    <a:pt x="95747" y="8352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7"/>
            <p:cNvSpPr/>
            <p:nvPr/>
          </p:nvSpPr>
          <p:spPr>
            <a:xfrm>
              <a:off x="8778030" y="2150786"/>
              <a:ext cx="216221" cy="211728"/>
            </a:xfrm>
            <a:custGeom>
              <a:rect b="b" l="l" r="r" t="t"/>
              <a:pathLst>
                <a:path extrusionOk="0" h="282304" w="288294">
                  <a:moveTo>
                    <a:pt x="211861" y="92781"/>
                  </a:moveTo>
                  <a:cubicBezTo>
                    <a:pt x="232690" y="-16185"/>
                    <a:pt x="225768" y="-28821"/>
                    <a:pt x="142964" y="53030"/>
                  </a:cubicBezTo>
                  <a:cubicBezTo>
                    <a:pt x="20663" y="-24377"/>
                    <a:pt x="35458" y="-4120"/>
                    <a:pt x="65366" y="119642"/>
                  </a:cubicBezTo>
                  <a:cubicBezTo>
                    <a:pt x="-18961" y="184094"/>
                    <a:pt x="-31535" y="200223"/>
                    <a:pt x="86385" y="180220"/>
                  </a:cubicBezTo>
                  <a:cubicBezTo>
                    <a:pt x="150457" y="331223"/>
                    <a:pt x="154584" y="304744"/>
                    <a:pt x="195352" y="166060"/>
                  </a:cubicBezTo>
                  <a:cubicBezTo>
                    <a:pt x="212369" y="158567"/>
                    <a:pt x="311874" y="166758"/>
                    <a:pt x="283108" y="1339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7"/>
            <p:cNvSpPr/>
            <p:nvPr/>
          </p:nvSpPr>
          <p:spPr>
            <a:xfrm>
              <a:off x="8055926" y="1425477"/>
              <a:ext cx="96171" cy="90838"/>
            </a:xfrm>
            <a:custGeom>
              <a:rect b="b" l="l" r="r" t="t"/>
              <a:pathLst>
                <a:path extrusionOk="0" h="121117" w="128228">
                  <a:moveTo>
                    <a:pt x="98978" y="64689"/>
                  </a:moveTo>
                  <a:cubicBezTo>
                    <a:pt x="112503" y="81072"/>
                    <a:pt x="137903" y="59990"/>
                    <a:pt x="124378" y="43543"/>
                  </a:cubicBezTo>
                  <a:cubicBezTo>
                    <a:pt x="110852" y="27097"/>
                    <a:pt x="95548" y="9952"/>
                    <a:pt x="74403" y="3221"/>
                  </a:cubicBezTo>
                  <a:cubicBezTo>
                    <a:pt x="4553" y="-19131"/>
                    <a:pt x="-27197" y="80881"/>
                    <a:pt x="28366" y="117838"/>
                  </a:cubicBezTo>
                  <a:cubicBezTo>
                    <a:pt x="45637" y="130538"/>
                    <a:pt x="64624" y="103106"/>
                    <a:pt x="47416" y="90787"/>
                  </a:cubicBezTo>
                  <a:cubicBezTo>
                    <a:pt x="1315" y="38590"/>
                    <a:pt x="69069" y="9634"/>
                    <a:pt x="98978" y="64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7"/>
            <p:cNvSpPr/>
            <p:nvPr/>
          </p:nvSpPr>
          <p:spPr>
            <a:xfrm>
              <a:off x="8731108" y="1511978"/>
              <a:ext cx="153305" cy="139945"/>
            </a:xfrm>
            <a:custGeom>
              <a:rect b="b" l="l" r="r" t="t"/>
              <a:pathLst>
                <a:path extrusionOk="0" h="186593" w="204407">
                  <a:moveTo>
                    <a:pt x="30712" y="115152"/>
                  </a:moveTo>
                  <a:cubicBezTo>
                    <a:pt x="132312" y="185002"/>
                    <a:pt x="123358" y="163729"/>
                    <a:pt x="110531" y="55716"/>
                  </a:cubicBezTo>
                  <a:cubicBezTo>
                    <a:pt x="138027" y="64098"/>
                    <a:pt x="174856" y="134519"/>
                    <a:pt x="198098" y="106071"/>
                  </a:cubicBezTo>
                  <a:cubicBezTo>
                    <a:pt x="221275" y="17171"/>
                    <a:pt x="172698" y="-67728"/>
                    <a:pt x="178603" y="81179"/>
                  </a:cubicBezTo>
                  <a:cubicBezTo>
                    <a:pt x="89322" y="-2006"/>
                    <a:pt x="74717" y="9424"/>
                    <a:pt x="94466" y="127153"/>
                  </a:cubicBezTo>
                  <a:cubicBezTo>
                    <a:pt x="-105306" y="-40677"/>
                    <a:pt x="82019" y="335751"/>
                    <a:pt x="30712" y="1151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7"/>
            <p:cNvSpPr/>
            <p:nvPr/>
          </p:nvSpPr>
          <p:spPr>
            <a:xfrm>
              <a:off x="6965285" y="4513749"/>
              <a:ext cx="159904" cy="83392"/>
            </a:xfrm>
            <a:custGeom>
              <a:rect b="b" l="l" r="r" t="t"/>
              <a:pathLst>
                <a:path extrusionOk="0" h="111189" w="213205">
                  <a:moveTo>
                    <a:pt x="44342" y="34233"/>
                  </a:moveTo>
                  <a:cubicBezTo>
                    <a:pt x="86061" y="139453"/>
                    <a:pt x="102825" y="135833"/>
                    <a:pt x="133242" y="29153"/>
                  </a:cubicBezTo>
                  <a:cubicBezTo>
                    <a:pt x="233826" y="249245"/>
                    <a:pt x="226650" y="-140582"/>
                    <a:pt x="181883" y="64587"/>
                  </a:cubicBezTo>
                  <a:cubicBezTo>
                    <a:pt x="124352" y="-34156"/>
                    <a:pt x="123590" y="-12947"/>
                    <a:pt x="91396" y="82621"/>
                  </a:cubicBezTo>
                  <a:cubicBezTo>
                    <a:pt x="71710" y="64650"/>
                    <a:pt x="68789" y="-8947"/>
                    <a:pt x="38056" y="5658"/>
                  </a:cubicBezTo>
                  <a:cubicBezTo>
                    <a:pt x="-16936" y="71317"/>
                    <a:pt x="-10141" y="161170"/>
                    <a:pt x="44342" y="342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7"/>
            <p:cNvSpPr/>
            <p:nvPr/>
          </p:nvSpPr>
          <p:spPr>
            <a:xfrm>
              <a:off x="7947506" y="478809"/>
              <a:ext cx="101080" cy="86998"/>
            </a:xfrm>
            <a:custGeom>
              <a:rect b="b" l="l" r="r" t="t"/>
              <a:pathLst>
                <a:path extrusionOk="0" h="115997" w="134774">
                  <a:moveTo>
                    <a:pt x="33796" y="31957"/>
                  </a:moveTo>
                  <a:cubicBezTo>
                    <a:pt x="27065" y="10748"/>
                    <a:pt x="-5828" y="21289"/>
                    <a:pt x="903" y="42562"/>
                  </a:cubicBezTo>
                  <a:cubicBezTo>
                    <a:pt x="7634" y="63834"/>
                    <a:pt x="15762" y="86504"/>
                    <a:pt x="33606" y="101299"/>
                  </a:cubicBezTo>
                  <a:cubicBezTo>
                    <a:pt x="92851" y="150385"/>
                    <a:pt x="162701" y="65549"/>
                    <a:pt x="123268" y="7891"/>
                  </a:cubicBezTo>
                  <a:cubicBezTo>
                    <a:pt x="111330" y="-11159"/>
                    <a:pt x="82182" y="7891"/>
                    <a:pt x="94375" y="26941"/>
                  </a:cubicBezTo>
                  <a:cubicBezTo>
                    <a:pt x="118505" y="95521"/>
                    <a:pt x="41352" y="97172"/>
                    <a:pt x="33796" y="319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7"/>
            <p:cNvSpPr/>
            <p:nvPr/>
          </p:nvSpPr>
          <p:spPr>
            <a:xfrm>
              <a:off x="8451014" y="3842174"/>
              <a:ext cx="77309" cy="84720"/>
            </a:xfrm>
            <a:custGeom>
              <a:rect b="b" l="l" r="r" t="t"/>
              <a:pathLst>
                <a:path extrusionOk="0" h="112960" w="103078">
                  <a:moveTo>
                    <a:pt x="55618" y="112739"/>
                  </a:moveTo>
                  <a:cubicBezTo>
                    <a:pt x="120706" y="109881"/>
                    <a:pt x="116071" y="14568"/>
                    <a:pt x="58666" y="1550"/>
                  </a:cubicBezTo>
                  <a:cubicBezTo>
                    <a:pt x="51491" y="-330"/>
                    <a:pt x="43935" y="-501"/>
                    <a:pt x="36696" y="1042"/>
                  </a:cubicBezTo>
                  <a:cubicBezTo>
                    <a:pt x="-21344" y="12155"/>
                    <a:pt x="-7183" y="118454"/>
                    <a:pt x="55618" y="1127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7"/>
            <p:cNvSpPr/>
            <p:nvPr/>
          </p:nvSpPr>
          <p:spPr>
            <a:xfrm>
              <a:off x="8470885" y="4821226"/>
              <a:ext cx="101188" cy="98610"/>
            </a:xfrm>
            <a:custGeom>
              <a:rect b="b" l="l" r="r" t="t"/>
              <a:pathLst>
                <a:path extrusionOk="0" h="131480" w="134918">
                  <a:moveTo>
                    <a:pt x="5946" y="23743"/>
                  </a:moveTo>
                  <a:cubicBezTo>
                    <a:pt x="47730" y="50095"/>
                    <a:pt x="83606" y="84893"/>
                    <a:pt x="111292" y="125851"/>
                  </a:cubicBezTo>
                  <a:cubicBezTo>
                    <a:pt x="120246" y="139122"/>
                    <a:pt x="141773" y="126486"/>
                    <a:pt x="132755" y="113151"/>
                  </a:cubicBezTo>
                  <a:cubicBezTo>
                    <a:pt x="102656" y="68510"/>
                    <a:pt x="63605" y="30664"/>
                    <a:pt x="18075" y="1962"/>
                  </a:cubicBezTo>
                  <a:cubicBezTo>
                    <a:pt x="4486" y="-6611"/>
                    <a:pt x="-7643" y="15170"/>
                    <a:pt x="5946" y="237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7"/>
            <p:cNvSpPr/>
            <p:nvPr/>
          </p:nvSpPr>
          <p:spPr>
            <a:xfrm>
              <a:off x="32504" y="2246955"/>
              <a:ext cx="198822" cy="205820"/>
            </a:xfrm>
            <a:custGeom>
              <a:rect b="b" l="l" r="r" t="t"/>
              <a:pathLst>
                <a:path extrusionOk="0" h="274427" w="265096">
                  <a:moveTo>
                    <a:pt x="165132" y="192776"/>
                  </a:moveTo>
                  <a:cubicBezTo>
                    <a:pt x="311499" y="141277"/>
                    <a:pt x="286734" y="135626"/>
                    <a:pt x="158210" y="89080"/>
                  </a:cubicBezTo>
                  <a:cubicBezTo>
                    <a:pt x="152178" y="72507"/>
                    <a:pt x="165767" y="-20965"/>
                    <a:pt x="132810" y="4308"/>
                  </a:cubicBezTo>
                  <a:lnTo>
                    <a:pt x="90011" y="69141"/>
                  </a:lnTo>
                  <a:cubicBezTo>
                    <a:pt x="-11589" y="42979"/>
                    <a:pt x="-23971" y="48758"/>
                    <a:pt x="48419" y="131816"/>
                  </a:cubicBezTo>
                  <a:cubicBezTo>
                    <a:pt x="-31909" y="242560"/>
                    <a:pt x="-12160" y="229860"/>
                    <a:pt x="106712" y="209095"/>
                  </a:cubicBezTo>
                  <a:cubicBezTo>
                    <a:pt x="162528" y="292534"/>
                    <a:pt x="177006" y="305298"/>
                    <a:pt x="165132" y="19277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7"/>
            <p:cNvSpPr/>
            <p:nvPr/>
          </p:nvSpPr>
          <p:spPr>
            <a:xfrm>
              <a:off x="1286484" y="971566"/>
              <a:ext cx="89941" cy="80822"/>
            </a:xfrm>
            <a:custGeom>
              <a:rect b="b" l="l" r="r" t="t"/>
              <a:pathLst>
                <a:path extrusionOk="0" h="107763" w="119921">
                  <a:moveTo>
                    <a:pt x="104216" y="90656"/>
                  </a:moveTo>
                  <a:cubicBezTo>
                    <a:pt x="109842" y="85354"/>
                    <a:pt x="114186" y="78839"/>
                    <a:pt x="116916" y="71606"/>
                  </a:cubicBezTo>
                  <a:cubicBezTo>
                    <a:pt x="138633" y="14012"/>
                    <a:pt x="36525" y="-31327"/>
                    <a:pt x="7379" y="27537"/>
                  </a:cubicBezTo>
                  <a:cubicBezTo>
                    <a:pt x="-25832" y="86782"/>
                    <a:pt x="61354" y="134598"/>
                    <a:pt x="104216" y="906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7"/>
            <p:cNvSpPr/>
            <p:nvPr/>
          </p:nvSpPr>
          <p:spPr>
            <a:xfrm>
              <a:off x="2187498" y="237791"/>
              <a:ext cx="82440" cy="89271"/>
            </a:xfrm>
            <a:custGeom>
              <a:rect b="b" l="l" r="r" t="t"/>
              <a:pathLst>
                <a:path extrusionOk="0" h="119028" w="109920">
                  <a:moveTo>
                    <a:pt x="46182" y="763"/>
                  </a:moveTo>
                  <a:cubicBezTo>
                    <a:pt x="-22208" y="8891"/>
                    <a:pt x="-9825" y="108714"/>
                    <a:pt x="51770" y="118175"/>
                  </a:cubicBezTo>
                  <a:cubicBezTo>
                    <a:pt x="59479" y="119618"/>
                    <a:pt x="67416" y="119227"/>
                    <a:pt x="74947" y="117032"/>
                  </a:cubicBezTo>
                  <a:cubicBezTo>
                    <a:pt x="135272" y="100712"/>
                    <a:pt x="112285" y="-10222"/>
                    <a:pt x="46182" y="7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7"/>
            <p:cNvSpPr/>
            <p:nvPr/>
          </p:nvSpPr>
          <p:spPr>
            <a:xfrm>
              <a:off x="1753855" y="496160"/>
              <a:ext cx="88166" cy="161033"/>
            </a:xfrm>
            <a:custGeom>
              <a:rect b="b" l="l" r="r" t="t"/>
              <a:pathLst>
                <a:path extrusionOk="0" h="214711" w="117555">
                  <a:moveTo>
                    <a:pt x="64684" y="30602"/>
                  </a:moveTo>
                  <a:cubicBezTo>
                    <a:pt x="-32661" y="95245"/>
                    <a:pt x="-11008" y="94737"/>
                    <a:pt x="88497" y="121915"/>
                  </a:cubicBezTo>
                  <a:cubicBezTo>
                    <a:pt x="71352" y="143061"/>
                    <a:pt x="-3642" y="150427"/>
                    <a:pt x="13122" y="180970"/>
                  </a:cubicBezTo>
                  <a:cubicBezTo>
                    <a:pt x="82972" y="232977"/>
                    <a:pt x="174793" y="220658"/>
                    <a:pt x="41951" y="172652"/>
                  </a:cubicBezTo>
                  <a:cubicBezTo>
                    <a:pt x="146790" y="123820"/>
                    <a:pt x="141964" y="106866"/>
                    <a:pt x="31410" y="82355"/>
                  </a:cubicBezTo>
                  <a:cubicBezTo>
                    <a:pt x="249977" y="-33850"/>
                    <a:pt x="-147723" y="-3053"/>
                    <a:pt x="64684" y="306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7"/>
            <p:cNvSpPr/>
            <p:nvPr/>
          </p:nvSpPr>
          <p:spPr>
            <a:xfrm>
              <a:off x="84748" y="2870944"/>
              <a:ext cx="88814" cy="85518"/>
            </a:xfrm>
            <a:custGeom>
              <a:rect b="b" l="l" r="r" t="t"/>
              <a:pathLst>
                <a:path extrusionOk="0" h="114024" w="118418">
                  <a:moveTo>
                    <a:pt x="6508" y="89389"/>
                  </a:moveTo>
                  <a:cubicBezTo>
                    <a:pt x="35909" y="145015"/>
                    <a:pt x="139858" y="97517"/>
                    <a:pt x="114458" y="35287"/>
                  </a:cubicBezTo>
                  <a:cubicBezTo>
                    <a:pt x="91281" y="-30181"/>
                    <a:pt x="-4414" y="4236"/>
                    <a:pt x="158" y="67037"/>
                  </a:cubicBezTo>
                  <a:cubicBezTo>
                    <a:pt x="520" y="74879"/>
                    <a:pt x="2693" y="82531"/>
                    <a:pt x="6508" y="893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7"/>
            <p:cNvSpPr/>
            <p:nvPr/>
          </p:nvSpPr>
          <p:spPr>
            <a:xfrm>
              <a:off x="1776455" y="4230376"/>
              <a:ext cx="160422" cy="91701"/>
            </a:xfrm>
            <a:custGeom>
              <a:rect b="b" l="l" r="r" t="t"/>
              <a:pathLst>
                <a:path extrusionOk="0" h="122268" w="213896">
                  <a:moveTo>
                    <a:pt x="29789" y="56463"/>
                  </a:moveTo>
                  <a:cubicBezTo>
                    <a:pt x="98432" y="152094"/>
                    <a:pt x="97099" y="130314"/>
                    <a:pt x="120784" y="29222"/>
                  </a:cubicBezTo>
                  <a:cubicBezTo>
                    <a:pt x="142755" y="45669"/>
                    <a:pt x="152852" y="120853"/>
                    <a:pt x="183014" y="102882"/>
                  </a:cubicBezTo>
                  <a:cubicBezTo>
                    <a:pt x="232798" y="30492"/>
                    <a:pt x="217050" y="-61265"/>
                    <a:pt x="173616" y="74180"/>
                  </a:cubicBezTo>
                  <a:cubicBezTo>
                    <a:pt x="120594" y="-29579"/>
                    <a:pt x="103766" y="-24054"/>
                    <a:pt x="83065" y="88023"/>
                  </a:cubicBezTo>
                  <a:cubicBezTo>
                    <a:pt x="-41458" y="-127687"/>
                    <a:pt x="3944" y="271348"/>
                    <a:pt x="29789" y="564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7"/>
            <p:cNvSpPr/>
            <p:nvPr/>
          </p:nvSpPr>
          <p:spPr>
            <a:xfrm>
              <a:off x="0" y="999883"/>
              <a:ext cx="117486" cy="193291"/>
            </a:xfrm>
            <a:custGeom>
              <a:rect b="b" l="l" r="r" t="t"/>
              <a:pathLst>
                <a:path extrusionOk="0" h="257722" w="156648">
                  <a:moveTo>
                    <a:pt x="0" y="240226"/>
                  </a:moveTo>
                  <a:cubicBezTo>
                    <a:pt x="19558" y="281056"/>
                    <a:pt x="30925" y="247719"/>
                    <a:pt x="71184" y="168344"/>
                  </a:cubicBezTo>
                  <a:cubicBezTo>
                    <a:pt x="171006" y="173741"/>
                    <a:pt x="189865" y="169804"/>
                    <a:pt x="93091" y="112083"/>
                  </a:cubicBezTo>
                  <a:cubicBezTo>
                    <a:pt x="139700" y="-35364"/>
                    <a:pt x="120650" y="-18727"/>
                    <a:pt x="6350" y="55631"/>
                  </a:cubicBezTo>
                  <a:cubicBezTo>
                    <a:pt x="4106" y="54850"/>
                    <a:pt x="1972" y="53783"/>
                    <a:pt x="0" y="524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7"/>
            <p:cNvSpPr/>
            <p:nvPr/>
          </p:nvSpPr>
          <p:spPr>
            <a:xfrm>
              <a:off x="782977" y="4407443"/>
              <a:ext cx="213827" cy="113815"/>
            </a:xfrm>
            <a:custGeom>
              <a:rect b="b" l="l" r="r" t="t"/>
              <a:pathLst>
                <a:path extrusionOk="0" h="151753" w="285103">
                  <a:moveTo>
                    <a:pt x="89632" y="120793"/>
                  </a:moveTo>
                  <a:cubicBezTo>
                    <a:pt x="116620" y="142764"/>
                    <a:pt x="156561" y="145685"/>
                    <a:pt x="188184" y="131905"/>
                  </a:cubicBezTo>
                  <a:cubicBezTo>
                    <a:pt x="194534" y="163655"/>
                    <a:pt x="316200" y="153115"/>
                    <a:pt x="277529" y="129620"/>
                  </a:cubicBezTo>
                  <a:cubicBezTo>
                    <a:pt x="253589" y="136859"/>
                    <a:pt x="222157" y="145241"/>
                    <a:pt x="202281" y="125048"/>
                  </a:cubicBezTo>
                  <a:cubicBezTo>
                    <a:pt x="360333" y="27766"/>
                    <a:pt x="161387" y="-44942"/>
                    <a:pt x="180882" y="118253"/>
                  </a:cubicBezTo>
                  <a:cubicBezTo>
                    <a:pt x="157272" y="128280"/>
                    <a:pt x="130380" y="127041"/>
                    <a:pt x="107793" y="114888"/>
                  </a:cubicBezTo>
                  <a:cubicBezTo>
                    <a:pt x="149767" y="98060"/>
                    <a:pt x="179929" y="25988"/>
                    <a:pt x="129637" y="1858"/>
                  </a:cubicBezTo>
                  <a:cubicBezTo>
                    <a:pt x="74773" y="-13382"/>
                    <a:pt x="44293" y="69041"/>
                    <a:pt x="76361" y="106950"/>
                  </a:cubicBezTo>
                  <a:cubicBezTo>
                    <a:pt x="30323" y="110887"/>
                    <a:pt x="-3522" y="52721"/>
                    <a:pt x="29371" y="17161"/>
                  </a:cubicBezTo>
                  <a:cubicBezTo>
                    <a:pt x="31828" y="13745"/>
                    <a:pt x="31053" y="8982"/>
                    <a:pt x="27637" y="6525"/>
                  </a:cubicBezTo>
                  <a:cubicBezTo>
                    <a:pt x="27624" y="6512"/>
                    <a:pt x="27605" y="6506"/>
                    <a:pt x="27593" y="6493"/>
                  </a:cubicBezTo>
                  <a:cubicBezTo>
                    <a:pt x="-37495" y="32655"/>
                    <a:pt x="24608" y="143717"/>
                    <a:pt x="89632" y="120793"/>
                  </a:cubicBezTo>
                  <a:close/>
                  <a:moveTo>
                    <a:pt x="195550" y="78947"/>
                  </a:moveTo>
                  <a:cubicBezTo>
                    <a:pt x="241016" y="-23987"/>
                    <a:pt x="281593" y="74184"/>
                    <a:pt x="194725" y="111713"/>
                  </a:cubicBezTo>
                  <a:cubicBezTo>
                    <a:pt x="191664" y="100962"/>
                    <a:pt x="191950" y="89532"/>
                    <a:pt x="195550" y="78947"/>
                  </a:cubicBezTo>
                  <a:close/>
                  <a:moveTo>
                    <a:pt x="82838" y="43641"/>
                  </a:moveTo>
                  <a:cubicBezTo>
                    <a:pt x="138972" y="-42720"/>
                    <a:pt x="168309" y="87329"/>
                    <a:pt x="93696" y="104029"/>
                  </a:cubicBezTo>
                  <a:cubicBezTo>
                    <a:pt x="78659" y="87716"/>
                    <a:pt x="74430" y="64170"/>
                    <a:pt x="82838" y="436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7"/>
            <p:cNvSpPr/>
            <p:nvPr/>
          </p:nvSpPr>
          <p:spPr>
            <a:xfrm>
              <a:off x="2065714" y="4676892"/>
              <a:ext cx="193851" cy="192940"/>
            </a:xfrm>
            <a:custGeom>
              <a:rect b="b" l="l" r="r" t="t"/>
              <a:pathLst>
                <a:path extrusionOk="0" h="257253" w="258468">
                  <a:moveTo>
                    <a:pt x="247804" y="69694"/>
                  </a:moveTo>
                  <a:lnTo>
                    <a:pt x="170969" y="73885"/>
                  </a:lnTo>
                  <a:cubicBezTo>
                    <a:pt x="131599" y="-22127"/>
                    <a:pt x="119788" y="-28477"/>
                    <a:pt x="96737" y="77949"/>
                  </a:cubicBezTo>
                  <a:cubicBezTo>
                    <a:pt x="-38645" y="79790"/>
                    <a:pt x="-16864" y="87918"/>
                    <a:pt x="69877" y="169770"/>
                  </a:cubicBezTo>
                  <a:cubicBezTo>
                    <a:pt x="36730" y="263305"/>
                    <a:pt x="35142" y="282419"/>
                    <a:pt x="117375" y="206473"/>
                  </a:cubicBezTo>
                  <a:cubicBezTo>
                    <a:pt x="244375" y="292071"/>
                    <a:pt x="234405" y="269211"/>
                    <a:pt x="195480" y="139734"/>
                  </a:cubicBezTo>
                  <a:cubicBezTo>
                    <a:pt x="204814" y="125002"/>
                    <a:pt x="287364" y="80552"/>
                    <a:pt x="247804" y="696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7"/>
            <p:cNvSpPr/>
            <p:nvPr/>
          </p:nvSpPr>
          <p:spPr>
            <a:xfrm>
              <a:off x="113941" y="3859600"/>
              <a:ext cx="96368" cy="100124"/>
            </a:xfrm>
            <a:custGeom>
              <a:rect b="b" l="l" r="r" t="t"/>
              <a:pathLst>
                <a:path extrusionOk="0" h="133499" w="128491">
                  <a:moveTo>
                    <a:pt x="62453" y="133256"/>
                  </a:moveTo>
                  <a:cubicBezTo>
                    <a:pt x="85123" y="136749"/>
                    <a:pt x="90012" y="101506"/>
                    <a:pt x="67279" y="98077"/>
                  </a:cubicBezTo>
                  <a:cubicBezTo>
                    <a:pt x="-2190" y="70518"/>
                    <a:pt x="48229" y="9685"/>
                    <a:pt x="104109" y="47785"/>
                  </a:cubicBezTo>
                  <a:cubicBezTo>
                    <a:pt x="125064" y="56866"/>
                    <a:pt x="139098" y="24227"/>
                    <a:pt x="118143" y="15146"/>
                  </a:cubicBezTo>
                  <a:cubicBezTo>
                    <a:pt x="97188" y="6066"/>
                    <a:pt x="74074" y="-2951"/>
                    <a:pt x="50579" y="922"/>
                  </a:cubicBezTo>
                  <a:cubicBezTo>
                    <a:pt x="-27399" y="13686"/>
                    <a:pt x="-8730" y="125001"/>
                    <a:pt x="62453" y="1332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7"/>
            <p:cNvSpPr/>
            <p:nvPr/>
          </p:nvSpPr>
          <p:spPr>
            <a:xfrm>
              <a:off x="596788" y="386575"/>
              <a:ext cx="180605" cy="163906"/>
            </a:xfrm>
            <a:custGeom>
              <a:rect b="b" l="l" r="r" t="t"/>
              <a:pathLst>
                <a:path extrusionOk="0" h="218541" w="240807">
                  <a:moveTo>
                    <a:pt x="153481" y="123"/>
                  </a:moveTo>
                  <a:cubicBezTo>
                    <a:pt x="114619" y="-3814"/>
                    <a:pt x="-8317" y="87689"/>
                    <a:pt x="446" y="154682"/>
                  </a:cubicBezTo>
                  <a:cubicBezTo>
                    <a:pt x="11304" y="208847"/>
                    <a:pt x="81281" y="204212"/>
                    <a:pt x="112841" y="170938"/>
                  </a:cubicBezTo>
                  <a:cubicBezTo>
                    <a:pt x="243714" y="315273"/>
                    <a:pt x="301245" y="94166"/>
                    <a:pt x="153481" y="1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7"/>
            <p:cNvSpPr/>
            <p:nvPr/>
          </p:nvSpPr>
          <p:spPr>
            <a:xfrm>
              <a:off x="1004602" y="5047583"/>
              <a:ext cx="169783" cy="95917"/>
            </a:xfrm>
            <a:custGeom>
              <a:rect b="b" l="l" r="r" t="t"/>
              <a:pathLst>
                <a:path extrusionOk="0" h="127889" w="226377">
                  <a:moveTo>
                    <a:pt x="226377" y="0"/>
                  </a:moveTo>
                  <a:lnTo>
                    <a:pt x="0" y="95821"/>
                  </a:lnTo>
                  <a:lnTo>
                    <a:pt x="56896" y="127889"/>
                  </a:lnTo>
                  <a:lnTo>
                    <a:pt x="214249" y="127889"/>
                  </a:lnTo>
                  <a:lnTo>
                    <a:pt x="226377"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7"/>
            <p:cNvSpPr/>
            <p:nvPr/>
          </p:nvSpPr>
          <p:spPr>
            <a:xfrm>
              <a:off x="7203086" y="5078672"/>
              <a:ext cx="84472" cy="64827"/>
            </a:xfrm>
            <a:custGeom>
              <a:rect b="b" l="l" r="r" t="t"/>
              <a:pathLst>
                <a:path extrusionOk="0" h="86436" w="112629">
                  <a:moveTo>
                    <a:pt x="112274" y="43383"/>
                  </a:moveTo>
                  <a:cubicBezTo>
                    <a:pt x="111703" y="35891"/>
                    <a:pt x="109416" y="28588"/>
                    <a:pt x="105543" y="22111"/>
                  </a:cubicBezTo>
                  <a:cubicBezTo>
                    <a:pt x="75635" y="-29959"/>
                    <a:pt x="-21838" y="18745"/>
                    <a:pt x="4451" y="77229"/>
                  </a:cubicBezTo>
                  <a:cubicBezTo>
                    <a:pt x="5721" y="80404"/>
                    <a:pt x="7245" y="83516"/>
                    <a:pt x="9023" y="86437"/>
                  </a:cubicBezTo>
                  <a:lnTo>
                    <a:pt x="98685" y="86437"/>
                  </a:lnTo>
                  <a:cubicBezTo>
                    <a:pt x="109099" y="74689"/>
                    <a:pt x="114052" y="59005"/>
                    <a:pt x="112274" y="4338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7"/>
            <p:cNvSpPr/>
            <p:nvPr/>
          </p:nvSpPr>
          <p:spPr>
            <a:xfrm>
              <a:off x="277754" y="665474"/>
              <a:ext cx="149557" cy="203459"/>
            </a:xfrm>
            <a:custGeom>
              <a:rect b="b" l="l" r="r" t="t"/>
              <a:pathLst>
                <a:path extrusionOk="0" h="271278" w="199409">
                  <a:moveTo>
                    <a:pt x="29266" y="121970"/>
                  </a:moveTo>
                  <a:cubicBezTo>
                    <a:pt x="31489" y="155117"/>
                    <a:pt x="55428" y="184772"/>
                    <a:pt x="85591" y="198170"/>
                  </a:cubicBezTo>
                  <a:cubicBezTo>
                    <a:pt x="67938" y="223253"/>
                    <a:pt x="154044" y="301231"/>
                    <a:pt x="145281" y="258940"/>
                  </a:cubicBezTo>
                  <a:cubicBezTo>
                    <a:pt x="124961" y="246748"/>
                    <a:pt x="98418" y="230301"/>
                    <a:pt x="99561" y="203314"/>
                  </a:cubicBezTo>
                  <a:cubicBezTo>
                    <a:pt x="270185" y="250177"/>
                    <a:pt x="191445" y="64185"/>
                    <a:pt x="90353" y="183946"/>
                  </a:cubicBezTo>
                  <a:cubicBezTo>
                    <a:pt x="68003" y="174021"/>
                    <a:pt x="51386" y="154457"/>
                    <a:pt x="45205" y="130797"/>
                  </a:cubicBezTo>
                  <a:cubicBezTo>
                    <a:pt x="84194" y="149085"/>
                    <a:pt x="153980" y="123367"/>
                    <a:pt x="138232" y="72504"/>
                  </a:cubicBezTo>
                  <a:cubicBezTo>
                    <a:pt x="112832" y="24371"/>
                    <a:pt x="35870" y="56692"/>
                    <a:pt x="30282" y="103682"/>
                  </a:cubicBezTo>
                  <a:cubicBezTo>
                    <a:pt x="-2420" y="74155"/>
                    <a:pt x="16185" y="12750"/>
                    <a:pt x="62032" y="12496"/>
                  </a:cubicBezTo>
                  <a:cubicBezTo>
                    <a:pt x="66009" y="11969"/>
                    <a:pt x="68832" y="8356"/>
                    <a:pt x="68382" y="4368"/>
                  </a:cubicBezTo>
                  <a:cubicBezTo>
                    <a:pt x="7994" y="-23699"/>
                    <a:pt x="-29027" y="91490"/>
                    <a:pt x="29266" y="121970"/>
                  </a:cubicBezTo>
                  <a:close/>
                  <a:moveTo>
                    <a:pt x="127310" y="168643"/>
                  </a:moveTo>
                  <a:cubicBezTo>
                    <a:pt x="228910" y="133337"/>
                    <a:pt x="186619" y="225793"/>
                    <a:pt x="103942" y="189344"/>
                  </a:cubicBezTo>
                  <a:cubicBezTo>
                    <a:pt x="109450" y="180232"/>
                    <a:pt x="117600" y="173012"/>
                    <a:pt x="127310" y="168643"/>
                  </a:cubicBezTo>
                  <a:close/>
                  <a:moveTo>
                    <a:pt x="78669" y="67043"/>
                  </a:moveTo>
                  <a:cubicBezTo>
                    <a:pt x="175380" y="49961"/>
                    <a:pt x="104069" y="155054"/>
                    <a:pt x="43554" y="113842"/>
                  </a:cubicBezTo>
                  <a:cubicBezTo>
                    <a:pt x="45102" y="92716"/>
                    <a:pt x="58821" y="74434"/>
                    <a:pt x="78669" y="670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7"/>
            <p:cNvSpPr/>
            <p:nvPr/>
          </p:nvSpPr>
          <p:spPr>
            <a:xfrm>
              <a:off x="379305" y="3349694"/>
              <a:ext cx="119343" cy="86891"/>
            </a:xfrm>
            <a:custGeom>
              <a:rect b="b" l="l" r="r" t="t"/>
              <a:pathLst>
                <a:path extrusionOk="0" h="115855" w="159124">
                  <a:moveTo>
                    <a:pt x="142340" y="114821"/>
                  </a:moveTo>
                  <a:cubicBezTo>
                    <a:pt x="157898" y="121171"/>
                    <a:pt x="166470" y="96469"/>
                    <a:pt x="150849" y="90119"/>
                  </a:cubicBezTo>
                  <a:cubicBezTo>
                    <a:pt x="102896" y="70587"/>
                    <a:pt x="59520" y="41307"/>
                    <a:pt x="23468" y="4140"/>
                  </a:cubicBezTo>
                  <a:cubicBezTo>
                    <a:pt x="11848" y="-7925"/>
                    <a:pt x="-8282" y="9030"/>
                    <a:pt x="3656" y="21158"/>
                  </a:cubicBezTo>
                  <a:cubicBezTo>
                    <a:pt x="42867" y="61684"/>
                    <a:pt x="90101" y="93587"/>
                    <a:pt x="142340" y="1148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7"/>
            <p:cNvSpPr/>
            <p:nvPr/>
          </p:nvSpPr>
          <p:spPr>
            <a:xfrm>
              <a:off x="162553" y="4350196"/>
              <a:ext cx="82259" cy="78608"/>
            </a:xfrm>
            <a:custGeom>
              <a:rect b="b" l="l" r="r" t="t"/>
              <a:pathLst>
                <a:path extrusionOk="0" h="104811" w="109679">
                  <a:moveTo>
                    <a:pt x="92189" y="92030"/>
                  </a:moveTo>
                  <a:cubicBezTo>
                    <a:pt x="140259" y="50565"/>
                    <a:pt x="79489" y="-19603"/>
                    <a:pt x="27356" y="5162"/>
                  </a:cubicBezTo>
                  <a:cubicBezTo>
                    <a:pt x="20766" y="8032"/>
                    <a:pt x="14923" y="12382"/>
                    <a:pt x="10274" y="17862"/>
                  </a:cubicBezTo>
                  <a:cubicBezTo>
                    <a:pt x="-27445" y="61550"/>
                    <a:pt x="47549" y="134385"/>
                    <a:pt x="92189" y="9203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7"/>
            <p:cNvSpPr/>
            <p:nvPr/>
          </p:nvSpPr>
          <p:spPr>
            <a:xfrm>
              <a:off x="195217" y="120761"/>
              <a:ext cx="144324" cy="27694"/>
            </a:xfrm>
            <a:custGeom>
              <a:rect b="b" l="l" r="r" t="t"/>
              <a:pathLst>
                <a:path extrusionOk="0" h="36926" w="192432">
                  <a:moveTo>
                    <a:pt x="175320" y="36533"/>
                  </a:moveTo>
                  <a:cubicBezTo>
                    <a:pt x="192148" y="40407"/>
                    <a:pt x="199895" y="14499"/>
                    <a:pt x="182940" y="10625"/>
                  </a:cubicBezTo>
                  <a:cubicBezTo>
                    <a:pt x="126123" y="-2403"/>
                    <a:pt x="67216" y="-3462"/>
                    <a:pt x="9966" y="7514"/>
                  </a:cubicBezTo>
                  <a:cubicBezTo>
                    <a:pt x="-7052" y="10752"/>
                    <a:pt x="-511" y="36978"/>
                    <a:pt x="16316" y="33676"/>
                  </a:cubicBezTo>
                  <a:cubicBezTo>
                    <a:pt x="68944" y="23606"/>
                    <a:pt x="123089" y="24579"/>
                    <a:pt x="175320" y="36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7"/>
            <p:cNvSpPr/>
            <p:nvPr/>
          </p:nvSpPr>
          <p:spPr>
            <a:xfrm>
              <a:off x="441706" y="4625148"/>
              <a:ext cx="129242" cy="41720"/>
            </a:xfrm>
            <a:custGeom>
              <a:rect b="b" l="l" r="r" t="t"/>
              <a:pathLst>
                <a:path extrusionOk="0" h="55627" w="172323">
                  <a:moveTo>
                    <a:pt x="6751" y="23052"/>
                  </a:moveTo>
                  <a:cubicBezTo>
                    <a:pt x="55361" y="44522"/>
                    <a:pt x="107913" y="55615"/>
                    <a:pt x="161056" y="55628"/>
                  </a:cubicBezTo>
                  <a:cubicBezTo>
                    <a:pt x="176931" y="55628"/>
                    <a:pt x="175598" y="31053"/>
                    <a:pt x="159786" y="31053"/>
                  </a:cubicBezTo>
                  <a:cubicBezTo>
                    <a:pt x="110980" y="31009"/>
                    <a:pt x="62720" y="20824"/>
                    <a:pt x="18054" y="1145"/>
                  </a:cubicBezTo>
                  <a:cubicBezTo>
                    <a:pt x="3576" y="-5205"/>
                    <a:pt x="-7790" y="16639"/>
                    <a:pt x="6751" y="230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7"/>
            <p:cNvSpPr/>
            <p:nvPr/>
          </p:nvSpPr>
          <p:spPr>
            <a:xfrm>
              <a:off x="763746" y="1963424"/>
              <a:ext cx="103088" cy="91355"/>
            </a:xfrm>
            <a:custGeom>
              <a:rect b="b" l="l" r="r" t="t"/>
              <a:pathLst>
                <a:path extrusionOk="0" h="121807" w="137450">
                  <a:moveTo>
                    <a:pt x="33485" y="41227"/>
                  </a:moveTo>
                  <a:cubicBezTo>
                    <a:pt x="24151" y="20653"/>
                    <a:pt x="-7726" y="35195"/>
                    <a:pt x="1735" y="55769"/>
                  </a:cubicBezTo>
                  <a:cubicBezTo>
                    <a:pt x="11197" y="76343"/>
                    <a:pt x="21929" y="98314"/>
                    <a:pt x="41677" y="111077"/>
                  </a:cubicBezTo>
                  <a:cubicBezTo>
                    <a:pt x="107209" y="153559"/>
                    <a:pt x="167597" y="59769"/>
                    <a:pt x="120925" y="6366"/>
                  </a:cubicBezTo>
                  <a:cubicBezTo>
                    <a:pt x="106701" y="-11224"/>
                    <a:pt x="79586" y="11382"/>
                    <a:pt x="94064" y="28908"/>
                  </a:cubicBezTo>
                  <a:cubicBezTo>
                    <a:pt x="126386" y="95266"/>
                    <a:pt x="48852" y="106251"/>
                    <a:pt x="33485" y="4122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7"/>
            <p:cNvSpPr/>
            <p:nvPr/>
          </p:nvSpPr>
          <p:spPr>
            <a:xfrm>
              <a:off x="696231" y="3244016"/>
              <a:ext cx="180291" cy="116590"/>
            </a:xfrm>
            <a:custGeom>
              <a:rect b="b" l="l" r="r" t="t"/>
              <a:pathLst>
                <a:path extrusionOk="0" h="155453" w="240388">
                  <a:moveTo>
                    <a:pt x="156843" y="63574"/>
                  </a:moveTo>
                  <a:cubicBezTo>
                    <a:pt x="160399" y="320114"/>
                    <a:pt x="319975" y="-61330"/>
                    <a:pt x="188593" y="118692"/>
                  </a:cubicBezTo>
                  <a:cubicBezTo>
                    <a:pt x="175004" y="-1958"/>
                    <a:pt x="165225" y="18489"/>
                    <a:pt x="93343" y="97547"/>
                  </a:cubicBezTo>
                  <a:cubicBezTo>
                    <a:pt x="81913" y="71702"/>
                    <a:pt x="110552" y="-1005"/>
                    <a:pt x="74293" y="11"/>
                  </a:cubicBezTo>
                  <a:cubicBezTo>
                    <a:pt x="-6860" y="40079"/>
                    <a:pt x="-38800" y="130503"/>
                    <a:pt x="68324" y="30554"/>
                  </a:cubicBezTo>
                  <a:cubicBezTo>
                    <a:pt x="64006" y="150442"/>
                    <a:pt x="81913" y="153935"/>
                    <a:pt x="156843" y="635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7"/>
            <p:cNvSpPr/>
            <p:nvPr/>
          </p:nvSpPr>
          <p:spPr>
            <a:xfrm>
              <a:off x="3601475" y="0"/>
              <a:ext cx="86509" cy="48325"/>
            </a:xfrm>
            <a:custGeom>
              <a:rect b="b" l="l" r="r" t="t"/>
              <a:pathLst>
                <a:path extrusionOk="0" h="64433" w="115345">
                  <a:moveTo>
                    <a:pt x="101883" y="46355"/>
                  </a:moveTo>
                  <a:cubicBezTo>
                    <a:pt x="107078" y="40981"/>
                    <a:pt x="110932" y="34453"/>
                    <a:pt x="113123" y="27305"/>
                  </a:cubicBezTo>
                  <a:cubicBezTo>
                    <a:pt x="116152" y="18444"/>
                    <a:pt x="116082" y="8818"/>
                    <a:pt x="112932" y="0"/>
                  </a:cubicBezTo>
                  <a:lnTo>
                    <a:pt x="1807" y="0"/>
                  </a:lnTo>
                  <a:cubicBezTo>
                    <a:pt x="-12798" y="52578"/>
                    <a:pt x="64799" y="87503"/>
                    <a:pt x="101883" y="463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7"/>
            <p:cNvSpPr/>
            <p:nvPr/>
          </p:nvSpPr>
          <p:spPr>
            <a:xfrm>
              <a:off x="3868158" y="4434899"/>
              <a:ext cx="91444" cy="83892"/>
            </a:xfrm>
            <a:custGeom>
              <a:rect b="b" l="l" r="r" t="t"/>
              <a:pathLst>
                <a:path extrusionOk="0" h="111856" w="121925">
                  <a:moveTo>
                    <a:pt x="101081" y="99553"/>
                  </a:moveTo>
                  <a:cubicBezTo>
                    <a:pt x="107481" y="94924"/>
                    <a:pt x="112701" y="88859"/>
                    <a:pt x="116321" y="81836"/>
                  </a:cubicBezTo>
                  <a:cubicBezTo>
                    <a:pt x="146165" y="26401"/>
                    <a:pt x="48883" y="-33480"/>
                    <a:pt x="11355" y="22273"/>
                  </a:cubicBezTo>
                  <a:cubicBezTo>
                    <a:pt x="-30111" y="77899"/>
                    <a:pt x="51677" y="138351"/>
                    <a:pt x="101081" y="9955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7"/>
            <p:cNvSpPr/>
            <p:nvPr/>
          </p:nvSpPr>
          <p:spPr>
            <a:xfrm>
              <a:off x="3777293" y="249393"/>
              <a:ext cx="103473" cy="88354"/>
            </a:xfrm>
            <a:custGeom>
              <a:rect b="b" l="l" r="r" t="t"/>
              <a:pathLst>
                <a:path extrusionOk="0" h="117805" w="137964">
                  <a:moveTo>
                    <a:pt x="103108" y="87401"/>
                  </a:moveTo>
                  <a:cubicBezTo>
                    <a:pt x="109458" y="109308"/>
                    <a:pt x="143430" y="99466"/>
                    <a:pt x="137207" y="77495"/>
                  </a:cubicBezTo>
                  <a:cubicBezTo>
                    <a:pt x="130984" y="55524"/>
                    <a:pt x="123237" y="31965"/>
                    <a:pt x="105457" y="16217"/>
                  </a:cubicBezTo>
                  <a:cubicBezTo>
                    <a:pt x="46148" y="-35916"/>
                    <a:pt x="-27893" y="49110"/>
                    <a:pt x="10652" y="109435"/>
                  </a:cubicBezTo>
                  <a:cubicBezTo>
                    <a:pt x="22336" y="129120"/>
                    <a:pt x="52816" y="110451"/>
                    <a:pt x="40941" y="90830"/>
                  </a:cubicBezTo>
                  <a:cubicBezTo>
                    <a:pt x="18208" y="19583"/>
                    <a:pt x="97266" y="20218"/>
                    <a:pt x="103108" y="8740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7"/>
            <p:cNvSpPr/>
            <p:nvPr/>
          </p:nvSpPr>
          <p:spPr>
            <a:xfrm>
              <a:off x="5038793" y="4422132"/>
              <a:ext cx="210415" cy="217300"/>
            </a:xfrm>
            <a:custGeom>
              <a:rect b="b" l="l" r="r" t="t"/>
              <a:pathLst>
                <a:path extrusionOk="0" h="289734" w="280554">
                  <a:moveTo>
                    <a:pt x="80300" y="172137"/>
                  </a:moveTo>
                  <a:cubicBezTo>
                    <a:pt x="81824" y="335586"/>
                    <a:pt x="95667" y="312790"/>
                    <a:pt x="186028" y="200522"/>
                  </a:cubicBezTo>
                  <a:cubicBezTo>
                    <a:pt x="204506" y="200141"/>
                    <a:pt x="293089" y="245543"/>
                    <a:pt x="279055" y="204332"/>
                  </a:cubicBezTo>
                  <a:cubicBezTo>
                    <a:pt x="262418" y="182659"/>
                    <a:pt x="245781" y="160980"/>
                    <a:pt x="229080" y="139308"/>
                  </a:cubicBezTo>
                  <a:cubicBezTo>
                    <a:pt x="289723" y="46852"/>
                    <a:pt x="288136" y="32628"/>
                    <a:pt x="180757" y="76570"/>
                  </a:cubicBezTo>
                  <a:cubicBezTo>
                    <a:pt x="97572" y="-41286"/>
                    <a:pt x="103541" y="-17156"/>
                    <a:pt x="83919" y="108320"/>
                  </a:cubicBezTo>
                  <a:cubicBezTo>
                    <a:pt x="-18252" y="135625"/>
                    <a:pt x="-35969" y="145721"/>
                    <a:pt x="80300" y="1721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7"/>
            <p:cNvSpPr/>
            <p:nvPr/>
          </p:nvSpPr>
          <p:spPr>
            <a:xfrm>
              <a:off x="4486598" y="4587592"/>
              <a:ext cx="134694" cy="179634"/>
            </a:xfrm>
            <a:custGeom>
              <a:rect b="b" l="l" r="r" t="t"/>
              <a:pathLst>
                <a:path extrusionOk="0" h="239512" w="179592">
                  <a:moveTo>
                    <a:pt x="179592" y="90018"/>
                  </a:moveTo>
                  <a:cubicBezTo>
                    <a:pt x="157558" y="292"/>
                    <a:pt x="74563" y="-51460"/>
                    <a:pt x="150510" y="77318"/>
                  </a:cubicBezTo>
                  <a:cubicBezTo>
                    <a:pt x="32018" y="46393"/>
                    <a:pt x="24525" y="63475"/>
                    <a:pt x="98122" y="158026"/>
                  </a:cubicBezTo>
                  <a:cubicBezTo>
                    <a:pt x="-158291" y="105067"/>
                    <a:pt x="186578" y="348526"/>
                    <a:pt x="36082" y="177838"/>
                  </a:cubicBezTo>
                  <a:cubicBezTo>
                    <a:pt x="159082" y="190538"/>
                    <a:pt x="141111" y="176568"/>
                    <a:pt x="78247" y="87287"/>
                  </a:cubicBezTo>
                  <a:cubicBezTo>
                    <a:pt x="106504" y="81636"/>
                    <a:pt x="172671" y="126213"/>
                    <a:pt x="179592" y="9001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7"/>
            <p:cNvSpPr/>
            <p:nvPr/>
          </p:nvSpPr>
          <p:spPr>
            <a:xfrm>
              <a:off x="2808228" y="406836"/>
              <a:ext cx="127789" cy="75958"/>
            </a:xfrm>
            <a:custGeom>
              <a:rect b="b" l="l" r="r" t="t"/>
              <a:pathLst>
                <a:path extrusionOk="0" h="101277" w="170385">
                  <a:moveTo>
                    <a:pt x="165772" y="78708"/>
                  </a:moveTo>
                  <a:cubicBezTo>
                    <a:pt x="121671" y="42492"/>
                    <a:pt x="70503" y="15869"/>
                    <a:pt x="15530" y="540"/>
                  </a:cubicBezTo>
                  <a:cubicBezTo>
                    <a:pt x="-916" y="-4032"/>
                    <a:pt x="-6568" y="21812"/>
                    <a:pt x="9816" y="26384"/>
                  </a:cubicBezTo>
                  <a:cubicBezTo>
                    <a:pt x="60298" y="40456"/>
                    <a:pt x="107288" y="64893"/>
                    <a:pt x="147801" y="98139"/>
                  </a:cubicBezTo>
                  <a:cubicBezTo>
                    <a:pt x="160946" y="108871"/>
                    <a:pt x="178980" y="89503"/>
                    <a:pt x="165772" y="787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7"/>
            <p:cNvSpPr/>
            <p:nvPr/>
          </p:nvSpPr>
          <p:spPr>
            <a:xfrm>
              <a:off x="2659186" y="4971623"/>
              <a:ext cx="99403" cy="83877"/>
            </a:xfrm>
            <a:custGeom>
              <a:rect b="b" l="l" r="r" t="t"/>
              <a:pathLst>
                <a:path extrusionOk="0" h="111836" w="132537">
                  <a:moveTo>
                    <a:pt x="98874" y="85213"/>
                  </a:moveTo>
                  <a:cubicBezTo>
                    <a:pt x="104208" y="106486"/>
                    <a:pt x="137291" y="97913"/>
                    <a:pt x="131958" y="76768"/>
                  </a:cubicBezTo>
                  <a:cubicBezTo>
                    <a:pt x="126623" y="55623"/>
                    <a:pt x="120020" y="32318"/>
                    <a:pt x="103255" y="16887"/>
                  </a:cubicBezTo>
                  <a:cubicBezTo>
                    <a:pt x="47884" y="-35119"/>
                    <a:pt x="-26158" y="44193"/>
                    <a:pt x="9212" y="103438"/>
                  </a:cubicBezTo>
                  <a:cubicBezTo>
                    <a:pt x="19816" y="122488"/>
                    <a:pt x="49725" y="105787"/>
                    <a:pt x="38866" y="86547"/>
                  </a:cubicBezTo>
                  <a:cubicBezTo>
                    <a:pt x="19245" y="17332"/>
                    <a:pt x="95381" y="20444"/>
                    <a:pt x="98874" y="85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7"/>
            <p:cNvSpPr/>
            <p:nvPr/>
          </p:nvSpPr>
          <p:spPr>
            <a:xfrm>
              <a:off x="3493250" y="4796258"/>
              <a:ext cx="99611" cy="100796"/>
            </a:xfrm>
            <a:custGeom>
              <a:rect b="b" l="l" r="r" t="t"/>
              <a:pathLst>
                <a:path extrusionOk="0" h="134394" w="132814">
                  <a:moveTo>
                    <a:pt x="5710" y="23822"/>
                  </a:moveTo>
                  <a:cubicBezTo>
                    <a:pt x="47029" y="51191"/>
                    <a:pt x="82215" y="86878"/>
                    <a:pt x="109024" y="128533"/>
                  </a:cubicBezTo>
                  <a:cubicBezTo>
                    <a:pt x="117660" y="141995"/>
                    <a:pt x="139504" y="129867"/>
                    <a:pt x="130805" y="116278"/>
                  </a:cubicBezTo>
                  <a:cubicBezTo>
                    <a:pt x="101709" y="70749"/>
                    <a:pt x="63425" y="31823"/>
                    <a:pt x="18410" y="1978"/>
                  </a:cubicBezTo>
                  <a:cubicBezTo>
                    <a:pt x="4948" y="-6594"/>
                    <a:pt x="-7689" y="14932"/>
                    <a:pt x="5710" y="2382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7"/>
            <p:cNvSpPr/>
            <p:nvPr/>
          </p:nvSpPr>
          <p:spPr>
            <a:xfrm>
              <a:off x="2543936" y="0"/>
              <a:ext cx="171053" cy="112550"/>
            </a:xfrm>
            <a:custGeom>
              <a:rect b="b" l="l" r="r" t="t"/>
              <a:pathLst>
                <a:path extrusionOk="0" h="150067" w="228070">
                  <a:moveTo>
                    <a:pt x="40386" y="33147"/>
                  </a:moveTo>
                  <a:cubicBezTo>
                    <a:pt x="52324" y="65596"/>
                    <a:pt x="84836" y="88265"/>
                    <a:pt x="118936" y="92520"/>
                  </a:cubicBezTo>
                  <a:cubicBezTo>
                    <a:pt x="108585" y="122809"/>
                    <a:pt x="217488" y="175514"/>
                    <a:pt x="196406" y="135827"/>
                  </a:cubicBezTo>
                  <a:cubicBezTo>
                    <a:pt x="172276" y="129921"/>
                    <a:pt x="141224" y="121158"/>
                    <a:pt x="134430" y="93853"/>
                  </a:cubicBezTo>
                  <a:cubicBezTo>
                    <a:pt x="318580" y="90805"/>
                    <a:pt x="185611" y="-72073"/>
                    <a:pt x="119634" y="77216"/>
                  </a:cubicBezTo>
                  <a:cubicBezTo>
                    <a:pt x="94374" y="73831"/>
                    <a:pt x="72035" y="59130"/>
                    <a:pt x="58928" y="37275"/>
                  </a:cubicBezTo>
                  <a:cubicBezTo>
                    <a:pt x="89719" y="40299"/>
                    <a:pt x="119640" y="25928"/>
                    <a:pt x="136525" y="0"/>
                  </a:cubicBezTo>
                  <a:lnTo>
                    <a:pt x="115888" y="0"/>
                  </a:lnTo>
                  <a:cubicBezTo>
                    <a:pt x="101607" y="20159"/>
                    <a:pt x="75832" y="28614"/>
                    <a:pt x="52388" y="20828"/>
                  </a:cubicBezTo>
                  <a:cubicBezTo>
                    <a:pt x="50832" y="13990"/>
                    <a:pt x="50641" y="6913"/>
                    <a:pt x="51816" y="0"/>
                  </a:cubicBezTo>
                  <a:lnTo>
                    <a:pt x="35814" y="0"/>
                  </a:lnTo>
                  <a:cubicBezTo>
                    <a:pt x="35147" y="4824"/>
                    <a:pt x="35147" y="9717"/>
                    <a:pt x="35814" y="14542"/>
                  </a:cubicBezTo>
                  <a:cubicBezTo>
                    <a:pt x="28867" y="11098"/>
                    <a:pt x="22790" y="6127"/>
                    <a:pt x="18034" y="0"/>
                  </a:cubicBezTo>
                  <a:lnTo>
                    <a:pt x="0" y="0"/>
                  </a:lnTo>
                  <a:cubicBezTo>
                    <a:pt x="7328" y="16916"/>
                    <a:pt x="22365" y="29258"/>
                    <a:pt x="40386" y="33147"/>
                  </a:cubicBezTo>
                  <a:close/>
                  <a:moveTo>
                    <a:pt x="152083" y="50800"/>
                  </a:moveTo>
                  <a:cubicBezTo>
                    <a:pt x="243078" y="-14097"/>
                    <a:pt x="227965" y="90361"/>
                    <a:pt x="134811" y="78359"/>
                  </a:cubicBezTo>
                  <a:cubicBezTo>
                    <a:pt x="137637" y="67632"/>
                    <a:pt x="143663" y="58019"/>
                    <a:pt x="152083" y="5080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08" name="Google Shape;808;p7"/>
          <p:cNvGrpSpPr/>
          <p:nvPr/>
        </p:nvGrpSpPr>
        <p:grpSpPr>
          <a:xfrm>
            <a:off x="1054322" y="175716"/>
            <a:ext cx="8089677" cy="4501341"/>
            <a:chOff x="1054322" y="175716"/>
            <a:chExt cx="8089677" cy="4501341"/>
          </a:xfrm>
        </p:grpSpPr>
        <p:sp>
          <p:nvSpPr>
            <p:cNvPr id="809" name="Google Shape;809;p7"/>
            <p:cNvSpPr/>
            <p:nvPr/>
          </p:nvSpPr>
          <p:spPr>
            <a:xfrm>
              <a:off x="8982027" y="2671763"/>
              <a:ext cx="161972" cy="139826"/>
            </a:xfrm>
            <a:custGeom>
              <a:rect b="b" l="l" r="r" t="t"/>
              <a:pathLst>
                <a:path extrusionOk="0" h="186435" w="215963">
                  <a:moveTo>
                    <a:pt x="140526" y="186436"/>
                  </a:moveTo>
                  <a:lnTo>
                    <a:pt x="215964" y="50165"/>
                  </a:lnTo>
                  <a:lnTo>
                    <a:pt x="215964" y="2349"/>
                  </a:lnTo>
                  <a:lnTo>
                    <a:pt x="0" y="0"/>
                  </a:lnTo>
                  <a:lnTo>
                    <a:pt x="140526" y="186436"/>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7"/>
            <p:cNvSpPr/>
            <p:nvPr/>
          </p:nvSpPr>
          <p:spPr>
            <a:xfrm>
              <a:off x="7392476" y="4507073"/>
              <a:ext cx="178173" cy="169985"/>
            </a:xfrm>
            <a:custGeom>
              <a:rect b="b" l="l" r="r" t="t"/>
              <a:pathLst>
                <a:path extrusionOk="0" h="226646" w="237564">
                  <a:moveTo>
                    <a:pt x="232310" y="174834"/>
                  </a:moveTo>
                  <a:cubicBezTo>
                    <a:pt x="255804" y="124034"/>
                    <a:pt x="195543" y="85934"/>
                    <a:pt x="149760" y="94253"/>
                  </a:cubicBezTo>
                  <a:cubicBezTo>
                    <a:pt x="128550" y="-102597"/>
                    <a:pt x="-51028" y="44659"/>
                    <a:pt x="14187" y="210330"/>
                  </a:cubicBezTo>
                  <a:cubicBezTo>
                    <a:pt x="43651" y="236810"/>
                    <a:pt x="199416" y="235096"/>
                    <a:pt x="232310" y="17483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7"/>
            <p:cNvSpPr/>
            <p:nvPr/>
          </p:nvSpPr>
          <p:spPr>
            <a:xfrm>
              <a:off x="8370474" y="496823"/>
              <a:ext cx="154695" cy="168029"/>
            </a:xfrm>
            <a:custGeom>
              <a:rect b="b" l="l" r="r" t="t"/>
              <a:pathLst>
                <a:path extrusionOk="0" h="224039" w="206260">
                  <a:moveTo>
                    <a:pt x="0" y="123889"/>
                  </a:moveTo>
                  <a:cubicBezTo>
                    <a:pt x="7176" y="159894"/>
                    <a:pt x="123254" y="245301"/>
                    <a:pt x="181102" y="219139"/>
                  </a:cubicBezTo>
                  <a:cubicBezTo>
                    <a:pt x="226823" y="194501"/>
                    <a:pt x="203454" y="132843"/>
                    <a:pt x="164783" y="113602"/>
                  </a:cubicBezTo>
                  <a:cubicBezTo>
                    <a:pt x="258636" y="-44005"/>
                    <a:pt x="43879" y="-34861"/>
                    <a:pt x="0" y="123889"/>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7"/>
            <p:cNvSpPr/>
            <p:nvPr/>
          </p:nvSpPr>
          <p:spPr>
            <a:xfrm>
              <a:off x="1054322" y="3548014"/>
              <a:ext cx="148113" cy="179450"/>
            </a:xfrm>
            <a:custGeom>
              <a:rect b="b" l="l" r="r" t="t"/>
              <a:pathLst>
                <a:path extrusionOk="0" h="239267" w="197484">
                  <a:moveTo>
                    <a:pt x="195326" y="239268"/>
                  </a:moveTo>
                  <a:lnTo>
                    <a:pt x="197485" y="0"/>
                  </a:lnTo>
                  <a:lnTo>
                    <a:pt x="0" y="85852"/>
                  </a:lnTo>
                  <a:lnTo>
                    <a:pt x="195326" y="239268"/>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7"/>
            <p:cNvSpPr/>
            <p:nvPr/>
          </p:nvSpPr>
          <p:spPr>
            <a:xfrm>
              <a:off x="3315131" y="175716"/>
              <a:ext cx="204349" cy="195229"/>
            </a:xfrm>
            <a:custGeom>
              <a:rect b="b" l="l" r="r" t="t"/>
              <a:pathLst>
                <a:path extrusionOk="0" h="260306" w="272465">
                  <a:moveTo>
                    <a:pt x="120074" y="185764"/>
                  </a:moveTo>
                  <a:cubicBezTo>
                    <a:pt x="132774" y="198083"/>
                    <a:pt x="160905" y="288444"/>
                    <a:pt x="179574" y="251487"/>
                  </a:cubicBezTo>
                  <a:cubicBezTo>
                    <a:pt x="183212" y="225706"/>
                    <a:pt x="186813" y="199946"/>
                    <a:pt x="190369" y="174207"/>
                  </a:cubicBezTo>
                  <a:cubicBezTo>
                    <a:pt x="293556" y="153760"/>
                    <a:pt x="302192" y="143219"/>
                    <a:pt x="200783" y="99531"/>
                  </a:cubicBezTo>
                  <a:cubicBezTo>
                    <a:pt x="225294" y="-35470"/>
                    <a:pt x="212975" y="-15340"/>
                    <a:pt x="114613" y="55081"/>
                  </a:cubicBezTo>
                  <a:cubicBezTo>
                    <a:pt x="27999" y="3837"/>
                    <a:pt x="9330" y="-1434"/>
                    <a:pt x="68893" y="95150"/>
                  </a:cubicBezTo>
                  <a:cubicBezTo>
                    <a:pt x="-40962" y="205068"/>
                    <a:pt x="-16197" y="199290"/>
                    <a:pt x="120074" y="18576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14" name="Google Shape;814;p7"/>
          <p:cNvSpPr txBox="1"/>
          <p:nvPr>
            <p:ph type="title"/>
          </p:nvPr>
        </p:nvSpPr>
        <p:spPr>
          <a:xfrm>
            <a:off x="1062575" y="607400"/>
            <a:ext cx="7018800" cy="396300"/>
          </a:xfrm>
          <a:prstGeom prst="rect">
            <a:avLst/>
          </a:prstGeom>
        </p:spPr>
        <p:txBody>
          <a:bodyPr anchorCtr="0" anchor="b"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815" name="Google Shape;815;p7"/>
          <p:cNvSpPr txBox="1"/>
          <p:nvPr>
            <p:ph idx="1" type="body"/>
          </p:nvPr>
        </p:nvSpPr>
        <p:spPr>
          <a:xfrm>
            <a:off x="1062650" y="1277750"/>
            <a:ext cx="2186400" cy="30087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816" name="Google Shape;816;p7"/>
          <p:cNvSpPr txBox="1"/>
          <p:nvPr>
            <p:ph idx="2" type="body"/>
          </p:nvPr>
        </p:nvSpPr>
        <p:spPr>
          <a:xfrm>
            <a:off x="3478788" y="1277750"/>
            <a:ext cx="2186400" cy="30087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817" name="Google Shape;817;p7"/>
          <p:cNvSpPr txBox="1"/>
          <p:nvPr>
            <p:ph idx="3" type="body"/>
          </p:nvPr>
        </p:nvSpPr>
        <p:spPr>
          <a:xfrm>
            <a:off x="5894926" y="1277750"/>
            <a:ext cx="2186400" cy="30087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818" name="Google Shape;818;p7"/>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9" name="Shape 819"/>
        <p:cNvGrpSpPr/>
        <p:nvPr/>
      </p:nvGrpSpPr>
      <p:grpSpPr>
        <a:xfrm>
          <a:off x="0" y="0"/>
          <a:ext cx="0" cy="0"/>
          <a:chOff x="0" y="0"/>
          <a:chExt cx="0" cy="0"/>
        </a:xfrm>
      </p:grpSpPr>
      <p:grpSp>
        <p:nvGrpSpPr>
          <p:cNvPr id="820" name="Google Shape;820;p8"/>
          <p:cNvGrpSpPr/>
          <p:nvPr/>
        </p:nvGrpSpPr>
        <p:grpSpPr>
          <a:xfrm>
            <a:off x="0" y="0"/>
            <a:ext cx="9144000" cy="5095823"/>
            <a:chOff x="0" y="0"/>
            <a:chExt cx="9144000" cy="5095823"/>
          </a:xfrm>
        </p:grpSpPr>
        <p:sp>
          <p:nvSpPr>
            <p:cNvPr id="821" name="Google Shape;821;p8"/>
            <p:cNvSpPr/>
            <p:nvPr/>
          </p:nvSpPr>
          <p:spPr>
            <a:xfrm>
              <a:off x="5371422" y="534764"/>
              <a:ext cx="111908" cy="99802"/>
            </a:xfrm>
            <a:custGeom>
              <a:rect b="b" l="l" r="r" t="t"/>
              <a:pathLst>
                <a:path extrusionOk="0" h="133069" w="149211">
                  <a:moveTo>
                    <a:pt x="130824" y="1737"/>
                  </a:moveTo>
                  <a:cubicBezTo>
                    <a:pt x="80850" y="29467"/>
                    <a:pt x="37225" y="67313"/>
                    <a:pt x="2682" y="112862"/>
                  </a:cubicBezTo>
                  <a:cubicBezTo>
                    <a:pt x="-7605" y="126451"/>
                    <a:pt x="14302" y="141246"/>
                    <a:pt x="24589" y="127721"/>
                  </a:cubicBezTo>
                  <a:cubicBezTo>
                    <a:pt x="56339" y="85925"/>
                    <a:pt x="96408" y="51159"/>
                    <a:pt x="142255" y="25613"/>
                  </a:cubicBezTo>
                  <a:cubicBezTo>
                    <a:pt x="157113" y="17231"/>
                    <a:pt x="145747" y="-6582"/>
                    <a:pt x="130824" y="173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8"/>
            <p:cNvSpPr/>
            <p:nvPr/>
          </p:nvSpPr>
          <p:spPr>
            <a:xfrm>
              <a:off x="5760077" y="5012698"/>
              <a:ext cx="87331" cy="83125"/>
            </a:xfrm>
            <a:custGeom>
              <a:rect b="b" l="l" r="r" t="t"/>
              <a:pathLst>
                <a:path extrusionOk="0" h="110833" w="116441">
                  <a:moveTo>
                    <a:pt x="2825" y="73373"/>
                  </a:moveTo>
                  <a:cubicBezTo>
                    <a:pt x="21875" y="138778"/>
                    <a:pt x="117125" y="110711"/>
                    <a:pt x="116427" y="49180"/>
                  </a:cubicBezTo>
                  <a:cubicBezTo>
                    <a:pt x="116617" y="41433"/>
                    <a:pt x="114966" y="33749"/>
                    <a:pt x="111601" y="26764"/>
                  </a:cubicBezTo>
                  <a:cubicBezTo>
                    <a:pt x="85947" y="-29433"/>
                    <a:pt x="-18384" y="10953"/>
                    <a:pt x="2825" y="73373"/>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8"/>
            <p:cNvSpPr/>
            <p:nvPr/>
          </p:nvSpPr>
          <p:spPr>
            <a:xfrm>
              <a:off x="8745508" y="4347061"/>
              <a:ext cx="107737" cy="181048"/>
            </a:xfrm>
            <a:custGeom>
              <a:rect b="b" l="l" r="r" t="t"/>
              <a:pathLst>
                <a:path extrusionOk="0" h="241397" w="143649">
                  <a:moveTo>
                    <a:pt x="143401" y="66429"/>
                  </a:moveTo>
                  <a:cubicBezTo>
                    <a:pt x="94061" y="-10406"/>
                    <a:pt x="-236" y="-32186"/>
                    <a:pt x="112159" y="63890"/>
                  </a:cubicBezTo>
                  <a:cubicBezTo>
                    <a:pt x="-8491" y="73034"/>
                    <a:pt x="-10079" y="91322"/>
                    <a:pt x="89045" y="156218"/>
                  </a:cubicBezTo>
                  <a:cubicBezTo>
                    <a:pt x="-167813" y="188921"/>
                    <a:pt x="232809" y="305634"/>
                    <a:pt x="37356" y="194318"/>
                  </a:cubicBezTo>
                  <a:cubicBezTo>
                    <a:pt x="156609" y="166950"/>
                    <a:pt x="135209" y="159393"/>
                    <a:pt x="47770" y="96084"/>
                  </a:cubicBezTo>
                  <a:cubicBezTo>
                    <a:pt x="72408" y="81987"/>
                    <a:pt x="148544" y="102497"/>
                    <a:pt x="143401" y="6642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8"/>
            <p:cNvSpPr/>
            <p:nvPr/>
          </p:nvSpPr>
          <p:spPr>
            <a:xfrm>
              <a:off x="8470821" y="0"/>
              <a:ext cx="134674" cy="168433"/>
            </a:xfrm>
            <a:custGeom>
              <a:rect b="b" l="l" r="r" t="t"/>
              <a:pathLst>
                <a:path extrusionOk="0" h="224577" w="179565">
                  <a:moveTo>
                    <a:pt x="17335" y="35497"/>
                  </a:moveTo>
                  <a:cubicBezTo>
                    <a:pt x="9842" y="70803"/>
                    <a:pt x="26098" y="108966"/>
                    <a:pt x="53848" y="131636"/>
                  </a:cubicBezTo>
                  <a:cubicBezTo>
                    <a:pt x="27877" y="152654"/>
                    <a:pt x="94869" y="259652"/>
                    <a:pt x="98298" y="212852"/>
                  </a:cubicBezTo>
                  <a:cubicBezTo>
                    <a:pt x="80264" y="194247"/>
                    <a:pt x="57658" y="169228"/>
                    <a:pt x="66548" y="141351"/>
                  </a:cubicBezTo>
                  <a:cubicBezTo>
                    <a:pt x="231140" y="240919"/>
                    <a:pt x="203835" y="23051"/>
                    <a:pt x="62674" y="118428"/>
                  </a:cubicBezTo>
                  <a:cubicBezTo>
                    <a:pt x="42164" y="101479"/>
                    <a:pt x="30416" y="76091"/>
                    <a:pt x="30924" y="49467"/>
                  </a:cubicBezTo>
                  <a:cubicBezTo>
                    <a:pt x="66294" y="80137"/>
                    <a:pt x="146876" y="73914"/>
                    <a:pt x="145224" y="16002"/>
                  </a:cubicBezTo>
                  <a:cubicBezTo>
                    <a:pt x="144081" y="10329"/>
                    <a:pt x="141922" y="4907"/>
                    <a:pt x="138874" y="0"/>
                  </a:cubicBezTo>
                  <a:lnTo>
                    <a:pt x="115062" y="0"/>
                  </a:lnTo>
                  <a:cubicBezTo>
                    <a:pt x="164909" y="23432"/>
                    <a:pt x="78359" y="84519"/>
                    <a:pt x="33972" y="31242"/>
                  </a:cubicBezTo>
                  <a:cubicBezTo>
                    <a:pt x="38862" y="17716"/>
                    <a:pt x="48641" y="6548"/>
                    <a:pt x="61468" y="0"/>
                  </a:cubicBezTo>
                  <a:lnTo>
                    <a:pt x="34925" y="0"/>
                  </a:lnTo>
                  <a:cubicBezTo>
                    <a:pt x="30226" y="4831"/>
                    <a:pt x="26479" y="10494"/>
                    <a:pt x="23813" y="16701"/>
                  </a:cubicBezTo>
                  <a:cubicBezTo>
                    <a:pt x="20638" y="11555"/>
                    <a:pt x="18352" y="5909"/>
                    <a:pt x="17018" y="0"/>
                  </a:cubicBezTo>
                  <a:lnTo>
                    <a:pt x="0" y="0"/>
                  </a:lnTo>
                  <a:cubicBezTo>
                    <a:pt x="1333" y="13528"/>
                    <a:pt x="7493" y="26125"/>
                    <a:pt x="17335" y="35497"/>
                  </a:cubicBezTo>
                  <a:close/>
                  <a:moveTo>
                    <a:pt x="106235" y="113284"/>
                  </a:moveTo>
                  <a:cubicBezTo>
                    <a:pt x="222694" y="106426"/>
                    <a:pt x="151384" y="190373"/>
                    <a:pt x="75692" y="128080"/>
                  </a:cubicBezTo>
                  <a:cubicBezTo>
                    <a:pt x="84074" y="120192"/>
                    <a:pt x="94679" y="115034"/>
                    <a:pt x="106108" y="11328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8"/>
            <p:cNvSpPr/>
            <p:nvPr/>
          </p:nvSpPr>
          <p:spPr>
            <a:xfrm>
              <a:off x="8695942" y="1066874"/>
              <a:ext cx="202734" cy="136751"/>
            </a:xfrm>
            <a:custGeom>
              <a:rect b="b" l="l" r="r" t="t"/>
              <a:pathLst>
                <a:path extrusionOk="0" h="182335" w="270312">
                  <a:moveTo>
                    <a:pt x="101031" y="45303"/>
                  </a:moveTo>
                  <a:cubicBezTo>
                    <a:pt x="126241" y="39200"/>
                    <a:pt x="152911" y="44896"/>
                    <a:pt x="173421" y="60797"/>
                  </a:cubicBezTo>
                  <a:cubicBezTo>
                    <a:pt x="128971" y="70639"/>
                    <a:pt x="86680" y="137378"/>
                    <a:pt x="132845" y="170017"/>
                  </a:cubicBezTo>
                  <a:cubicBezTo>
                    <a:pt x="185105" y="194337"/>
                    <a:pt x="229238" y="117121"/>
                    <a:pt x="203457" y="73941"/>
                  </a:cubicBezTo>
                  <a:cubicBezTo>
                    <a:pt x="250130" y="77688"/>
                    <a:pt x="274196" y="141315"/>
                    <a:pt x="235207" y="171414"/>
                  </a:cubicBezTo>
                  <a:cubicBezTo>
                    <a:pt x="232222" y="174449"/>
                    <a:pt x="232222" y="179301"/>
                    <a:pt x="235207" y="182336"/>
                  </a:cubicBezTo>
                  <a:cubicBezTo>
                    <a:pt x="304549" y="166969"/>
                    <a:pt x="261052" y="45811"/>
                    <a:pt x="192281" y="57876"/>
                  </a:cubicBezTo>
                  <a:cubicBezTo>
                    <a:pt x="168977" y="31460"/>
                    <a:pt x="129606" y="21935"/>
                    <a:pt x="95761" y="30444"/>
                  </a:cubicBezTo>
                  <a:cubicBezTo>
                    <a:pt x="94364" y="-2068"/>
                    <a:pt x="-28508" y="-11974"/>
                    <a:pt x="6162" y="17744"/>
                  </a:cubicBezTo>
                  <a:cubicBezTo>
                    <a:pt x="31562" y="14442"/>
                    <a:pt x="64011" y="11394"/>
                    <a:pt x="80521" y="34762"/>
                  </a:cubicBezTo>
                  <a:cubicBezTo>
                    <a:pt x="-93152" y="105818"/>
                    <a:pt x="93411" y="211419"/>
                    <a:pt x="101031" y="45303"/>
                  </a:cubicBezTo>
                  <a:close/>
                  <a:moveTo>
                    <a:pt x="186503" y="136044"/>
                  </a:moveTo>
                  <a:cubicBezTo>
                    <a:pt x="116144" y="213006"/>
                    <a:pt x="108397" y="78259"/>
                    <a:pt x="185741" y="74005"/>
                  </a:cubicBezTo>
                  <a:cubicBezTo>
                    <a:pt x="198186" y="92737"/>
                    <a:pt x="198504" y="117013"/>
                    <a:pt x="186503" y="136044"/>
                  </a:cubicBezTo>
                  <a:close/>
                  <a:moveTo>
                    <a:pt x="86109" y="49557"/>
                  </a:moveTo>
                  <a:cubicBezTo>
                    <a:pt x="87379" y="60790"/>
                    <a:pt x="85156" y="72132"/>
                    <a:pt x="79759" y="82069"/>
                  </a:cubicBezTo>
                  <a:cubicBezTo>
                    <a:pt x="17402" y="177319"/>
                    <a:pt x="-6855" y="72544"/>
                    <a:pt x="86109" y="4955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8"/>
            <p:cNvSpPr/>
            <p:nvPr/>
          </p:nvSpPr>
          <p:spPr>
            <a:xfrm>
              <a:off x="7373776" y="372811"/>
              <a:ext cx="79637" cy="83585"/>
            </a:xfrm>
            <a:custGeom>
              <a:rect b="b" l="l" r="r" t="t"/>
              <a:pathLst>
                <a:path extrusionOk="0" h="111447" w="106183">
                  <a:moveTo>
                    <a:pt x="35627" y="2790"/>
                  </a:moveTo>
                  <a:cubicBezTo>
                    <a:pt x="-26857" y="21078"/>
                    <a:pt x="385" y="112518"/>
                    <a:pt x="59313" y="111438"/>
                  </a:cubicBezTo>
                  <a:cubicBezTo>
                    <a:pt x="66743" y="111546"/>
                    <a:pt x="74108" y="109915"/>
                    <a:pt x="80776" y="106676"/>
                  </a:cubicBezTo>
                  <a:cubicBezTo>
                    <a:pt x="134433" y="81974"/>
                    <a:pt x="95318" y="-17848"/>
                    <a:pt x="35627" y="279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8"/>
            <p:cNvSpPr/>
            <p:nvPr/>
          </p:nvSpPr>
          <p:spPr>
            <a:xfrm>
              <a:off x="7052108" y="785346"/>
              <a:ext cx="167533" cy="88518"/>
            </a:xfrm>
            <a:custGeom>
              <a:rect b="b" l="l" r="r" t="t"/>
              <a:pathLst>
                <a:path extrusionOk="0" h="118024" w="223377">
                  <a:moveTo>
                    <a:pt x="185308" y="109969"/>
                  </a:moveTo>
                  <a:cubicBezTo>
                    <a:pt x="241569" y="39801"/>
                    <a:pt x="232425" y="-55131"/>
                    <a:pt x="177879" y="79933"/>
                  </a:cubicBezTo>
                  <a:cubicBezTo>
                    <a:pt x="131523" y="-29985"/>
                    <a:pt x="113934" y="-25604"/>
                    <a:pt x="84407" y="87299"/>
                  </a:cubicBezTo>
                  <a:cubicBezTo>
                    <a:pt x="-26655" y="-142317"/>
                    <a:pt x="-10145" y="268465"/>
                    <a:pt x="32336" y="51104"/>
                  </a:cubicBezTo>
                  <a:cubicBezTo>
                    <a:pt x="95265" y="153847"/>
                    <a:pt x="95836" y="131559"/>
                    <a:pt x="127586" y="30022"/>
                  </a:cubicBezTo>
                  <a:cubicBezTo>
                    <a:pt x="148478" y="48501"/>
                    <a:pt x="153241" y="126034"/>
                    <a:pt x="185308" y="1099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8"/>
            <p:cNvSpPr/>
            <p:nvPr/>
          </p:nvSpPr>
          <p:spPr>
            <a:xfrm>
              <a:off x="6934174" y="4171673"/>
              <a:ext cx="99897" cy="85674"/>
            </a:xfrm>
            <a:custGeom>
              <a:rect b="b" l="l" r="r" t="t"/>
              <a:pathLst>
                <a:path extrusionOk="0" h="114232" w="133196">
                  <a:moveTo>
                    <a:pt x="33053" y="99492"/>
                  </a:moveTo>
                  <a:cubicBezTo>
                    <a:pt x="91283" y="148324"/>
                    <a:pt x="160752" y="64948"/>
                    <a:pt x="121953" y="7735"/>
                  </a:cubicBezTo>
                  <a:cubicBezTo>
                    <a:pt x="110269" y="-10934"/>
                    <a:pt x="81377" y="7735"/>
                    <a:pt x="93252" y="26340"/>
                  </a:cubicBezTo>
                  <a:cubicBezTo>
                    <a:pt x="116746" y="94285"/>
                    <a:pt x="40546" y="95428"/>
                    <a:pt x="33434" y="30976"/>
                  </a:cubicBezTo>
                  <a:cubicBezTo>
                    <a:pt x="27084" y="10021"/>
                    <a:pt x="-5682" y="20244"/>
                    <a:pt x="859" y="41263"/>
                  </a:cubicBezTo>
                  <a:cubicBezTo>
                    <a:pt x="7399" y="62281"/>
                    <a:pt x="15464" y="84760"/>
                    <a:pt x="33053" y="9949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8"/>
            <p:cNvSpPr/>
            <p:nvPr/>
          </p:nvSpPr>
          <p:spPr>
            <a:xfrm>
              <a:off x="8302226" y="2889337"/>
              <a:ext cx="170065" cy="169051"/>
            </a:xfrm>
            <a:custGeom>
              <a:rect b="b" l="l" r="r" t="t"/>
              <a:pathLst>
                <a:path extrusionOk="0" h="225401" w="226754">
                  <a:moveTo>
                    <a:pt x="213871" y="203994"/>
                  </a:moveTo>
                  <a:cubicBezTo>
                    <a:pt x="249747" y="162910"/>
                    <a:pt x="203964" y="110966"/>
                    <a:pt x="158879" y="106331"/>
                  </a:cubicBezTo>
                  <a:cubicBezTo>
                    <a:pt x="192915" y="-82963"/>
                    <a:pt x="-14667" y="5303"/>
                    <a:pt x="828" y="177451"/>
                  </a:cubicBezTo>
                  <a:cubicBezTo>
                    <a:pt x="21147" y="210217"/>
                    <a:pt x="166753" y="251238"/>
                    <a:pt x="213871" y="20399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8"/>
            <p:cNvSpPr/>
            <p:nvPr/>
          </p:nvSpPr>
          <p:spPr>
            <a:xfrm>
              <a:off x="8310414" y="1937308"/>
              <a:ext cx="80999" cy="88124"/>
            </a:xfrm>
            <a:custGeom>
              <a:rect b="b" l="l" r="r" t="t"/>
              <a:pathLst>
                <a:path extrusionOk="0" h="117499" w="107998">
                  <a:moveTo>
                    <a:pt x="46869" y="547"/>
                  </a:moveTo>
                  <a:cubicBezTo>
                    <a:pt x="-20758" y="6897"/>
                    <a:pt x="-11043" y="105830"/>
                    <a:pt x="49410" y="116434"/>
                  </a:cubicBezTo>
                  <a:cubicBezTo>
                    <a:pt x="56966" y="118028"/>
                    <a:pt x="64840" y="117831"/>
                    <a:pt x="72333" y="115863"/>
                  </a:cubicBezTo>
                  <a:cubicBezTo>
                    <a:pt x="132150" y="101258"/>
                    <a:pt x="112020" y="-8661"/>
                    <a:pt x="46869" y="54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8"/>
            <p:cNvSpPr/>
            <p:nvPr/>
          </p:nvSpPr>
          <p:spPr>
            <a:xfrm>
              <a:off x="1091115" y="4122332"/>
              <a:ext cx="160593" cy="113853"/>
            </a:xfrm>
            <a:custGeom>
              <a:rect b="b" l="l" r="r" t="t"/>
              <a:pathLst>
                <a:path extrusionOk="0" h="151804" w="214124">
                  <a:moveTo>
                    <a:pt x="33620" y="74665"/>
                  </a:moveTo>
                  <a:cubicBezTo>
                    <a:pt x="104359" y="173344"/>
                    <a:pt x="120805" y="165089"/>
                    <a:pt x="124742" y="46344"/>
                  </a:cubicBezTo>
                  <a:cubicBezTo>
                    <a:pt x="286604" y="249544"/>
                    <a:pt x="177828" y="-154697"/>
                    <a:pt x="184559" y="70601"/>
                  </a:cubicBezTo>
                  <a:cubicBezTo>
                    <a:pt x="99025" y="-17283"/>
                    <a:pt x="103724" y="4942"/>
                    <a:pt x="95024" y="112828"/>
                  </a:cubicBezTo>
                  <a:cubicBezTo>
                    <a:pt x="69624" y="99240"/>
                    <a:pt x="47717" y="23357"/>
                    <a:pt x="19459" y="46534"/>
                  </a:cubicBezTo>
                  <a:cubicBezTo>
                    <a:pt x="-20609" y="128894"/>
                    <a:pt x="9871" y="220969"/>
                    <a:pt x="33620" y="7466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8"/>
            <p:cNvSpPr/>
            <p:nvPr/>
          </p:nvSpPr>
          <p:spPr>
            <a:xfrm>
              <a:off x="1090976" y="49549"/>
              <a:ext cx="83275" cy="83655"/>
            </a:xfrm>
            <a:custGeom>
              <a:rect b="b" l="l" r="r" t="t"/>
              <a:pathLst>
                <a:path extrusionOk="0" h="111540" w="111033">
                  <a:moveTo>
                    <a:pt x="109179" y="36424"/>
                  </a:moveTo>
                  <a:cubicBezTo>
                    <a:pt x="107483" y="29105"/>
                    <a:pt x="104118" y="22279"/>
                    <a:pt x="99336" y="16485"/>
                  </a:cubicBezTo>
                  <a:cubicBezTo>
                    <a:pt x="62062" y="-30442"/>
                    <a:pt x="-26838" y="32296"/>
                    <a:pt x="7896" y="86335"/>
                  </a:cubicBezTo>
                  <a:cubicBezTo>
                    <a:pt x="41043" y="143104"/>
                    <a:pt x="124482" y="94145"/>
                    <a:pt x="109179" y="3642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8"/>
            <p:cNvSpPr/>
            <p:nvPr/>
          </p:nvSpPr>
          <p:spPr>
            <a:xfrm>
              <a:off x="1423713" y="344473"/>
              <a:ext cx="103831" cy="109413"/>
            </a:xfrm>
            <a:custGeom>
              <a:rect b="b" l="l" r="r" t="t"/>
              <a:pathLst>
                <a:path extrusionOk="0" h="145884" w="138441">
                  <a:moveTo>
                    <a:pt x="112951" y="139381"/>
                  </a:moveTo>
                  <a:cubicBezTo>
                    <a:pt x="121841" y="153922"/>
                    <a:pt x="145399" y="141603"/>
                    <a:pt x="136446" y="126681"/>
                  </a:cubicBezTo>
                  <a:cubicBezTo>
                    <a:pt x="106651" y="77578"/>
                    <a:pt x="66919" y="35249"/>
                    <a:pt x="19796" y="2411"/>
                  </a:cubicBezTo>
                  <a:cubicBezTo>
                    <a:pt x="5763" y="-7368"/>
                    <a:pt x="-8207" y="15111"/>
                    <a:pt x="5826" y="25017"/>
                  </a:cubicBezTo>
                  <a:cubicBezTo>
                    <a:pt x="49057" y="55325"/>
                    <a:pt x="85531" y="94266"/>
                    <a:pt x="112951" y="13938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8"/>
            <p:cNvSpPr/>
            <p:nvPr/>
          </p:nvSpPr>
          <p:spPr>
            <a:xfrm>
              <a:off x="1428703" y="4685170"/>
              <a:ext cx="89831" cy="81903"/>
            </a:xfrm>
            <a:custGeom>
              <a:rect b="b" l="l" r="r" t="t"/>
              <a:pathLst>
                <a:path extrusionOk="0" h="109204" w="119774">
                  <a:moveTo>
                    <a:pt x="9969" y="23414"/>
                  </a:moveTo>
                  <a:cubicBezTo>
                    <a:pt x="-28576" y="79548"/>
                    <a:pt x="53847" y="135555"/>
                    <a:pt x="100773" y="95804"/>
                  </a:cubicBezTo>
                  <a:cubicBezTo>
                    <a:pt x="106882" y="91016"/>
                    <a:pt x="111772" y="84863"/>
                    <a:pt x="115061" y="77834"/>
                  </a:cubicBezTo>
                  <a:cubicBezTo>
                    <a:pt x="142239" y="22461"/>
                    <a:pt x="44513" y="-32593"/>
                    <a:pt x="9969" y="2341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8"/>
            <p:cNvSpPr/>
            <p:nvPr/>
          </p:nvSpPr>
          <p:spPr>
            <a:xfrm>
              <a:off x="0" y="3473776"/>
              <a:ext cx="58069" cy="81891"/>
            </a:xfrm>
            <a:custGeom>
              <a:rect b="b" l="l" r="r" t="t"/>
              <a:pathLst>
                <a:path extrusionOk="0" h="109188" w="77425">
                  <a:moveTo>
                    <a:pt x="77089" y="43295"/>
                  </a:moveTo>
                  <a:cubicBezTo>
                    <a:pt x="76511" y="35783"/>
                    <a:pt x="74207" y="28500"/>
                    <a:pt x="70358" y="22022"/>
                  </a:cubicBezTo>
                  <a:cubicBezTo>
                    <a:pt x="55626" y="-3378"/>
                    <a:pt x="24638" y="-4774"/>
                    <a:pt x="0" y="7545"/>
                  </a:cubicBezTo>
                  <a:lnTo>
                    <a:pt x="0" y="107113"/>
                  </a:lnTo>
                  <a:cubicBezTo>
                    <a:pt x="35052" y="117653"/>
                    <a:pt x="81852" y="86792"/>
                    <a:pt x="77089" y="4329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8"/>
            <p:cNvSpPr/>
            <p:nvPr/>
          </p:nvSpPr>
          <p:spPr>
            <a:xfrm>
              <a:off x="79460" y="422032"/>
              <a:ext cx="90037" cy="103922"/>
            </a:xfrm>
            <a:custGeom>
              <a:rect b="b" l="l" r="r" t="t"/>
              <a:pathLst>
                <a:path extrusionOk="0" h="138563" w="120049">
                  <a:moveTo>
                    <a:pt x="35276" y="104040"/>
                  </a:moveTo>
                  <a:cubicBezTo>
                    <a:pt x="13750" y="111660"/>
                    <a:pt x="25688" y="145061"/>
                    <a:pt x="47214" y="137441"/>
                  </a:cubicBezTo>
                  <a:cubicBezTo>
                    <a:pt x="68741" y="129821"/>
                    <a:pt x="91664" y="120741"/>
                    <a:pt x="106269" y="101945"/>
                  </a:cubicBezTo>
                  <a:cubicBezTo>
                    <a:pt x="154402" y="39461"/>
                    <a:pt x="65502" y="-29310"/>
                    <a:pt x="7590" y="13108"/>
                  </a:cubicBezTo>
                  <a:cubicBezTo>
                    <a:pt x="-11460" y="25808"/>
                    <a:pt x="9114" y="55145"/>
                    <a:pt x="27974" y="42064"/>
                  </a:cubicBezTo>
                  <a:cubicBezTo>
                    <a:pt x="97570" y="15140"/>
                    <a:pt x="101761" y="94007"/>
                    <a:pt x="35276" y="10404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8"/>
            <p:cNvSpPr/>
            <p:nvPr/>
          </p:nvSpPr>
          <p:spPr>
            <a:xfrm>
              <a:off x="577078" y="4734459"/>
              <a:ext cx="145392" cy="145045"/>
            </a:xfrm>
            <a:custGeom>
              <a:rect b="b" l="l" r="r" t="t"/>
              <a:pathLst>
                <a:path extrusionOk="0" h="193393" w="193856">
                  <a:moveTo>
                    <a:pt x="191318" y="101586"/>
                  </a:moveTo>
                  <a:cubicBezTo>
                    <a:pt x="205923" y="13702"/>
                    <a:pt x="151948" y="-63832"/>
                    <a:pt x="170363" y="79297"/>
                  </a:cubicBezTo>
                  <a:cubicBezTo>
                    <a:pt x="76954" y="6780"/>
                    <a:pt x="63873" y="19099"/>
                    <a:pt x="93147" y="130986"/>
                  </a:cubicBezTo>
                  <a:cubicBezTo>
                    <a:pt x="-114181" y="-13540"/>
                    <a:pt x="99497" y="333361"/>
                    <a:pt x="30599" y="124636"/>
                  </a:cubicBezTo>
                  <a:cubicBezTo>
                    <a:pt x="134803" y="182929"/>
                    <a:pt x="124262" y="163498"/>
                    <a:pt x="102481" y="60374"/>
                  </a:cubicBezTo>
                  <a:cubicBezTo>
                    <a:pt x="129723" y="66407"/>
                    <a:pt x="171442" y="131113"/>
                    <a:pt x="191318" y="10158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8"/>
            <p:cNvSpPr/>
            <p:nvPr/>
          </p:nvSpPr>
          <p:spPr>
            <a:xfrm>
              <a:off x="716715" y="1283924"/>
              <a:ext cx="95963" cy="103120"/>
            </a:xfrm>
            <a:custGeom>
              <a:rect b="b" l="l" r="r" t="t"/>
              <a:pathLst>
                <a:path extrusionOk="0" h="137493" w="127950">
                  <a:moveTo>
                    <a:pt x="96257" y="89278"/>
                  </a:moveTo>
                  <a:cubicBezTo>
                    <a:pt x="36758" y="133728"/>
                    <a:pt x="11675" y="59116"/>
                    <a:pt x="72826" y="32128"/>
                  </a:cubicBezTo>
                  <a:cubicBezTo>
                    <a:pt x="91431" y="19111"/>
                    <a:pt x="71111" y="-9718"/>
                    <a:pt x="52506" y="3299"/>
                  </a:cubicBezTo>
                  <a:cubicBezTo>
                    <a:pt x="33900" y="16317"/>
                    <a:pt x="14406" y="31176"/>
                    <a:pt x="5262" y="53083"/>
                  </a:cubicBezTo>
                  <a:cubicBezTo>
                    <a:pt x="-24456" y="125473"/>
                    <a:pt x="79430" y="167701"/>
                    <a:pt x="123880" y="111630"/>
                  </a:cubicBezTo>
                  <a:cubicBezTo>
                    <a:pt x="138231" y="94295"/>
                    <a:pt x="111180" y="71689"/>
                    <a:pt x="96257" y="8927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9" name="Google Shape;839;p8"/>
            <p:cNvSpPr/>
            <p:nvPr/>
          </p:nvSpPr>
          <p:spPr>
            <a:xfrm>
              <a:off x="9084264" y="4311961"/>
              <a:ext cx="59735" cy="81913"/>
            </a:xfrm>
            <a:custGeom>
              <a:rect b="b" l="l" r="r" t="t"/>
              <a:pathLst>
                <a:path extrusionOk="0" h="109217" w="79647">
                  <a:moveTo>
                    <a:pt x="79648" y="1850"/>
                  </a:moveTo>
                  <a:cubicBezTo>
                    <a:pt x="40278" y="-9199"/>
                    <a:pt x="-16364" y="30933"/>
                    <a:pt x="4464" y="77161"/>
                  </a:cubicBezTo>
                  <a:cubicBezTo>
                    <a:pt x="18243" y="112150"/>
                    <a:pt x="53168" y="115642"/>
                    <a:pt x="79648" y="10129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8"/>
            <p:cNvSpPr/>
            <p:nvPr/>
          </p:nvSpPr>
          <p:spPr>
            <a:xfrm>
              <a:off x="477812" y="1842413"/>
              <a:ext cx="84107" cy="86504"/>
            </a:xfrm>
            <a:custGeom>
              <a:rect b="b" l="l" r="r" t="t"/>
              <a:pathLst>
                <a:path extrusionOk="0" h="115339" w="112143">
                  <a:moveTo>
                    <a:pt x="79641" y="110627"/>
                  </a:moveTo>
                  <a:cubicBezTo>
                    <a:pt x="142570" y="85227"/>
                    <a:pt x="105041" y="-6721"/>
                    <a:pt x="44081" y="391"/>
                  </a:cubicBezTo>
                  <a:cubicBezTo>
                    <a:pt x="36385" y="1032"/>
                    <a:pt x="28949" y="3471"/>
                    <a:pt x="22364" y="7503"/>
                  </a:cubicBezTo>
                  <a:cubicBezTo>
                    <a:pt x="-30785" y="38554"/>
                    <a:pt x="19888" y="137995"/>
                    <a:pt x="79641" y="11062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8"/>
            <p:cNvSpPr/>
            <p:nvPr/>
          </p:nvSpPr>
          <p:spPr>
            <a:xfrm>
              <a:off x="521827" y="2748724"/>
              <a:ext cx="150923" cy="181547"/>
            </a:xfrm>
            <a:custGeom>
              <a:rect b="b" l="l" r="r" t="t"/>
              <a:pathLst>
                <a:path extrusionOk="0" h="242062" w="201231">
                  <a:moveTo>
                    <a:pt x="5969" y="0"/>
                  </a:moveTo>
                  <a:lnTo>
                    <a:pt x="0" y="242062"/>
                  </a:lnTo>
                  <a:lnTo>
                    <a:pt x="201231" y="158242"/>
                  </a:lnTo>
                  <a:lnTo>
                    <a:pt x="5969" y="0"/>
                  </a:ln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8"/>
            <p:cNvSpPr/>
            <p:nvPr/>
          </p:nvSpPr>
          <p:spPr>
            <a:xfrm>
              <a:off x="3889613" y="4922224"/>
              <a:ext cx="95161" cy="79130"/>
            </a:xfrm>
            <a:custGeom>
              <a:rect b="b" l="l" r="r" t="t"/>
              <a:pathLst>
                <a:path extrusionOk="0" h="105507" w="126882">
                  <a:moveTo>
                    <a:pt x="123274" y="15634"/>
                  </a:moveTo>
                  <a:cubicBezTo>
                    <a:pt x="116924" y="-5003"/>
                    <a:pt x="84793" y="5347"/>
                    <a:pt x="91524" y="26048"/>
                  </a:cubicBezTo>
                  <a:cubicBezTo>
                    <a:pt x="96731" y="96533"/>
                    <a:pt x="24023" y="78499"/>
                    <a:pt x="33548" y="15443"/>
                  </a:cubicBezTo>
                  <a:cubicBezTo>
                    <a:pt x="32595" y="-6147"/>
                    <a:pt x="-932" y="-4622"/>
                    <a:pt x="20" y="17031"/>
                  </a:cubicBezTo>
                  <a:cubicBezTo>
                    <a:pt x="973" y="38685"/>
                    <a:pt x="2751" y="61989"/>
                    <a:pt x="15705" y="80531"/>
                  </a:cubicBezTo>
                  <a:cubicBezTo>
                    <a:pt x="58567" y="141428"/>
                    <a:pt x="145626" y="79705"/>
                    <a:pt x="123274" y="1563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8"/>
            <p:cNvSpPr/>
            <p:nvPr/>
          </p:nvSpPr>
          <p:spPr>
            <a:xfrm>
              <a:off x="4513526" y="361789"/>
              <a:ext cx="83433" cy="75263"/>
            </a:xfrm>
            <a:custGeom>
              <a:rect b="b" l="l" r="r" t="t"/>
              <a:pathLst>
                <a:path extrusionOk="0" h="100351" w="111244">
                  <a:moveTo>
                    <a:pt x="108254" y="62762"/>
                  </a:moveTo>
                  <a:cubicBezTo>
                    <a:pt x="110813" y="55939"/>
                    <a:pt x="111753" y="48611"/>
                    <a:pt x="110984" y="41363"/>
                  </a:cubicBezTo>
                  <a:cubicBezTo>
                    <a:pt x="106031" y="-16359"/>
                    <a:pt x="939" y="-13374"/>
                    <a:pt x="113" y="48475"/>
                  </a:cubicBezTo>
                  <a:cubicBezTo>
                    <a:pt x="-3697" y="112292"/>
                    <a:pt x="89712" y="117436"/>
                    <a:pt x="108254" y="6276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8"/>
            <p:cNvSpPr/>
            <p:nvPr/>
          </p:nvSpPr>
          <p:spPr>
            <a:xfrm>
              <a:off x="3060746" y="4476957"/>
              <a:ext cx="77665" cy="83746"/>
            </a:xfrm>
            <a:custGeom>
              <a:rect b="b" l="l" r="r" t="t"/>
              <a:pathLst>
                <a:path extrusionOk="0" h="111661" w="103554">
                  <a:moveTo>
                    <a:pt x="50316" y="111102"/>
                  </a:moveTo>
                  <a:cubicBezTo>
                    <a:pt x="57587" y="112220"/>
                    <a:pt x="65016" y="111661"/>
                    <a:pt x="72033" y="109451"/>
                  </a:cubicBezTo>
                  <a:cubicBezTo>
                    <a:pt x="128230" y="92560"/>
                    <a:pt x="103783" y="-11199"/>
                    <a:pt x="41997" y="993"/>
                  </a:cubicBezTo>
                  <a:cubicBezTo>
                    <a:pt x="-22010" y="10391"/>
                    <a:pt x="-7723" y="104117"/>
                    <a:pt x="50316" y="11110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5" name="Google Shape;845;p8"/>
          <p:cNvGrpSpPr/>
          <p:nvPr/>
        </p:nvGrpSpPr>
        <p:grpSpPr>
          <a:xfrm>
            <a:off x="0" y="0"/>
            <a:ext cx="9143999" cy="5143499"/>
            <a:chOff x="0" y="0"/>
            <a:chExt cx="9143999" cy="5143499"/>
          </a:xfrm>
        </p:grpSpPr>
        <p:sp>
          <p:nvSpPr>
            <p:cNvPr id="846" name="Google Shape;846;p8"/>
            <p:cNvSpPr/>
            <p:nvPr/>
          </p:nvSpPr>
          <p:spPr>
            <a:xfrm>
              <a:off x="4993969" y="117973"/>
              <a:ext cx="167963" cy="85917"/>
            </a:xfrm>
            <a:custGeom>
              <a:rect b="b" l="l" r="r" t="t"/>
              <a:pathLst>
                <a:path extrusionOk="0" h="114556" w="223951">
                  <a:moveTo>
                    <a:pt x="51293" y="30980"/>
                  </a:moveTo>
                  <a:cubicBezTo>
                    <a:pt x="82281" y="142677"/>
                    <a:pt x="99806" y="140645"/>
                    <a:pt x="142224" y="35489"/>
                  </a:cubicBezTo>
                  <a:cubicBezTo>
                    <a:pt x="220647" y="270439"/>
                    <a:pt x="255762" y="-127198"/>
                    <a:pt x="187880" y="76891"/>
                  </a:cubicBezTo>
                  <a:cubicBezTo>
                    <a:pt x="140065" y="-29916"/>
                    <a:pt x="137080" y="-8453"/>
                    <a:pt x="93774" y="85336"/>
                  </a:cubicBezTo>
                  <a:cubicBezTo>
                    <a:pt x="75676" y="64953"/>
                    <a:pt x="81074" y="-10358"/>
                    <a:pt x="47863" y="1199"/>
                  </a:cubicBezTo>
                  <a:cubicBezTo>
                    <a:pt x="-15065" y="61778"/>
                    <a:pt x="-17986" y="154361"/>
                    <a:pt x="51293" y="3098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8"/>
            <p:cNvSpPr/>
            <p:nvPr/>
          </p:nvSpPr>
          <p:spPr>
            <a:xfrm>
              <a:off x="5479529" y="4258232"/>
              <a:ext cx="173810" cy="93871"/>
            </a:xfrm>
            <a:custGeom>
              <a:rect b="b" l="l" r="r" t="t"/>
              <a:pathLst>
                <a:path extrusionOk="0" h="125161" w="231747">
                  <a:moveTo>
                    <a:pt x="56531" y="31006"/>
                  </a:moveTo>
                  <a:cubicBezTo>
                    <a:pt x="78883" y="146894"/>
                    <a:pt x="96791" y="146259"/>
                    <a:pt x="148479" y="43072"/>
                  </a:cubicBezTo>
                  <a:cubicBezTo>
                    <a:pt x="208868" y="287928"/>
                    <a:pt x="277004" y="-112821"/>
                    <a:pt x="191405" y="88728"/>
                  </a:cubicBezTo>
                  <a:cubicBezTo>
                    <a:pt x="151591" y="-23540"/>
                    <a:pt x="146955" y="-2014"/>
                    <a:pt x="95203" y="89680"/>
                  </a:cubicBezTo>
                  <a:cubicBezTo>
                    <a:pt x="78503" y="67455"/>
                    <a:pt x="89805" y="-8490"/>
                    <a:pt x="55452" y="780"/>
                  </a:cubicBezTo>
                  <a:cubicBezTo>
                    <a:pt x="-13319" y="56915"/>
                    <a:pt x="-23859" y="150577"/>
                    <a:pt x="56531" y="3100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8"/>
            <p:cNvSpPr/>
            <p:nvPr/>
          </p:nvSpPr>
          <p:spPr>
            <a:xfrm>
              <a:off x="7836960" y="4362626"/>
              <a:ext cx="124746" cy="71164"/>
            </a:xfrm>
            <a:custGeom>
              <a:rect b="b" l="l" r="r" t="t"/>
              <a:pathLst>
                <a:path extrusionOk="0" h="94885" w="166328">
                  <a:moveTo>
                    <a:pt x="144869" y="2876"/>
                  </a:moveTo>
                  <a:cubicBezTo>
                    <a:pt x="104927" y="34061"/>
                    <a:pt x="58953" y="56610"/>
                    <a:pt x="9804" y="69106"/>
                  </a:cubicBezTo>
                  <a:cubicBezTo>
                    <a:pt x="-6071" y="73107"/>
                    <a:pt x="-1372" y="98253"/>
                    <a:pt x="14630" y="94506"/>
                  </a:cubicBezTo>
                  <a:cubicBezTo>
                    <a:pt x="68097" y="80841"/>
                    <a:pt x="118135" y="56190"/>
                    <a:pt x="161569" y="22117"/>
                  </a:cubicBezTo>
                  <a:cubicBezTo>
                    <a:pt x="174713" y="11956"/>
                    <a:pt x="157823" y="-7284"/>
                    <a:pt x="144869" y="287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8"/>
            <p:cNvSpPr/>
            <p:nvPr/>
          </p:nvSpPr>
          <p:spPr>
            <a:xfrm>
              <a:off x="8196538" y="3523820"/>
              <a:ext cx="171662" cy="89628"/>
            </a:xfrm>
            <a:custGeom>
              <a:rect b="b" l="l" r="r" t="t"/>
              <a:pathLst>
                <a:path extrusionOk="0" h="119504" w="228883">
                  <a:moveTo>
                    <a:pt x="181241" y="82488"/>
                  </a:moveTo>
                  <a:cubicBezTo>
                    <a:pt x="135965" y="-30479"/>
                    <a:pt x="117741" y="-26351"/>
                    <a:pt x="85991" y="88330"/>
                  </a:cubicBezTo>
                  <a:cubicBezTo>
                    <a:pt x="-23102" y="-147890"/>
                    <a:pt x="-13704" y="271337"/>
                    <a:pt x="33540" y="50230"/>
                  </a:cubicBezTo>
                  <a:cubicBezTo>
                    <a:pt x="95834" y="156211"/>
                    <a:pt x="96596" y="133415"/>
                    <a:pt x="130822" y="30481"/>
                  </a:cubicBezTo>
                  <a:cubicBezTo>
                    <a:pt x="152031" y="49531"/>
                    <a:pt x="155460" y="128906"/>
                    <a:pt x="188480" y="113031"/>
                  </a:cubicBezTo>
                  <a:cubicBezTo>
                    <a:pt x="247281" y="42673"/>
                    <a:pt x="239344" y="-54291"/>
                    <a:pt x="181241" y="8248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8"/>
            <p:cNvSpPr/>
            <p:nvPr/>
          </p:nvSpPr>
          <p:spPr>
            <a:xfrm>
              <a:off x="8215883" y="4189000"/>
              <a:ext cx="136160" cy="174926"/>
            </a:xfrm>
            <a:custGeom>
              <a:rect b="b" l="l" r="r" t="t"/>
              <a:pathLst>
                <a:path extrusionOk="0" h="233235" w="181546">
                  <a:moveTo>
                    <a:pt x="181546" y="233235"/>
                  </a:moveTo>
                  <a:lnTo>
                    <a:pt x="172910" y="0"/>
                  </a:lnTo>
                  <a:lnTo>
                    <a:pt x="0" y="143764"/>
                  </a:lnTo>
                  <a:lnTo>
                    <a:pt x="181546" y="233235"/>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8"/>
            <p:cNvSpPr/>
            <p:nvPr/>
          </p:nvSpPr>
          <p:spPr>
            <a:xfrm>
              <a:off x="7666971" y="1036875"/>
              <a:ext cx="198988" cy="207495"/>
            </a:xfrm>
            <a:custGeom>
              <a:rect b="b" l="l" r="r" t="t"/>
              <a:pathLst>
                <a:path extrusionOk="0" h="276660" w="265317">
                  <a:moveTo>
                    <a:pt x="181911" y="175282"/>
                  </a:moveTo>
                  <a:cubicBezTo>
                    <a:pt x="282241" y="158200"/>
                    <a:pt x="300084" y="149882"/>
                    <a:pt x="191055" y="114512"/>
                  </a:cubicBezTo>
                  <a:cubicBezTo>
                    <a:pt x="203755" y="-42269"/>
                    <a:pt x="188642" y="-21632"/>
                    <a:pt x="92185" y="77936"/>
                  </a:cubicBezTo>
                  <a:cubicBezTo>
                    <a:pt x="74405" y="76666"/>
                    <a:pt x="-6430" y="25422"/>
                    <a:pt x="3285" y="66125"/>
                  </a:cubicBezTo>
                  <a:cubicBezTo>
                    <a:pt x="17382" y="88350"/>
                    <a:pt x="31416" y="110575"/>
                    <a:pt x="45449" y="132800"/>
                  </a:cubicBezTo>
                  <a:cubicBezTo>
                    <a:pt x="-20845" y="216049"/>
                    <a:pt x="-20591" y="229828"/>
                    <a:pt x="86216" y="197253"/>
                  </a:cubicBezTo>
                  <a:cubicBezTo>
                    <a:pt x="155622" y="317522"/>
                    <a:pt x="152003" y="293900"/>
                    <a:pt x="181911" y="1752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8"/>
            <p:cNvSpPr/>
            <p:nvPr/>
          </p:nvSpPr>
          <p:spPr>
            <a:xfrm>
              <a:off x="8796581" y="3366409"/>
              <a:ext cx="129025" cy="216359"/>
            </a:xfrm>
            <a:custGeom>
              <a:rect b="b" l="l" r="r" t="t"/>
              <a:pathLst>
                <a:path extrusionOk="0" h="288479" w="172033">
                  <a:moveTo>
                    <a:pt x="63175" y="190896"/>
                  </a:moveTo>
                  <a:cubicBezTo>
                    <a:pt x="43554" y="175866"/>
                    <a:pt x="31869" y="152727"/>
                    <a:pt x="31425" y="128032"/>
                  </a:cubicBezTo>
                  <a:cubicBezTo>
                    <a:pt x="65270" y="155273"/>
                    <a:pt x="139757" y="147082"/>
                    <a:pt x="136518" y="93233"/>
                  </a:cubicBezTo>
                  <a:cubicBezTo>
                    <a:pt x="123818" y="40084"/>
                    <a:pt x="40061" y="53165"/>
                    <a:pt x="23361" y="97933"/>
                  </a:cubicBezTo>
                  <a:cubicBezTo>
                    <a:pt x="-1595" y="61166"/>
                    <a:pt x="31362" y="5413"/>
                    <a:pt x="76574" y="16271"/>
                  </a:cubicBezTo>
                  <a:cubicBezTo>
                    <a:pt x="80574" y="16722"/>
                    <a:pt x="84194" y="13909"/>
                    <a:pt x="84765" y="9921"/>
                  </a:cubicBezTo>
                  <a:cubicBezTo>
                    <a:pt x="32187" y="-32433"/>
                    <a:pt x="-31821" y="71834"/>
                    <a:pt x="17963" y="115649"/>
                  </a:cubicBezTo>
                  <a:cubicBezTo>
                    <a:pt x="12184" y="148606"/>
                    <a:pt x="28504" y="183403"/>
                    <a:pt x="54920" y="203533"/>
                  </a:cubicBezTo>
                  <a:cubicBezTo>
                    <a:pt x="31616" y="223853"/>
                    <a:pt x="97211" y="320881"/>
                    <a:pt x="98799" y="277383"/>
                  </a:cubicBezTo>
                  <a:cubicBezTo>
                    <a:pt x="81463" y="260683"/>
                    <a:pt x="59682" y="238268"/>
                    <a:pt x="67049" y="212106"/>
                  </a:cubicBezTo>
                  <a:cubicBezTo>
                    <a:pt x="223322" y="298910"/>
                    <a:pt x="190874" y="97869"/>
                    <a:pt x="63175" y="190896"/>
                  </a:cubicBezTo>
                  <a:close/>
                  <a:moveTo>
                    <a:pt x="103053" y="184546"/>
                  </a:moveTo>
                  <a:cubicBezTo>
                    <a:pt x="211003" y="174323"/>
                    <a:pt x="147503" y="254396"/>
                    <a:pt x="75240" y="199278"/>
                  </a:cubicBezTo>
                  <a:cubicBezTo>
                    <a:pt x="82860" y="191855"/>
                    <a:pt x="92512" y="186896"/>
                    <a:pt x="102990" y="185054"/>
                  </a:cubicBezTo>
                  <a:close/>
                  <a:moveTo>
                    <a:pt x="79749" y="73421"/>
                  </a:moveTo>
                  <a:cubicBezTo>
                    <a:pt x="178555" y="79771"/>
                    <a:pt x="83241" y="165623"/>
                    <a:pt x="34156" y="110887"/>
                  </a:cubicBezTo>
                  <a:cubicBezTo>
                    <a:pt x="40759" y="90655"/>
                    <a:pt x="58540" y="76114"/>
                    <a:pt x="79685" y="7361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8"/>
            <p:cNvSpPr/>
            <p:nvPr/>
          </p:nvSpPr>
          <p:spPr>
            <a:xfrm>
              <a:off x="8916438" y="335761"/>
              <a:ext cx="96717" cy="94832"/>
            </a:xfrm>
            <a:custGeom>
              <a:rect b="b" l="l" r="r" t="t"/>
              <a:pathLst>
                <a:path extrusionOk="0" h="126442" w="128956">
                  <a:moveTo>
                    <a:pt x="128409" y="72193"/>
                  </a:moveTo>
                  <a:cubicBezTo>
                    <a:pt x="133617" y="50730"/>
                    <a:pt x="100025" y="42983"/>
                    <a:pt x="94946" y="64636"/>
                  </a:cubicBezTo>
                  <a:cubicBezTo>
                    <a:pt x="62560" y="129216"/>
                    <a:pt x="8268" y="75241"/>
                    <a:pt x="49543" y="24885"/>
                  </a:cubicBezTo>
                  <a:cubicBezTo>
                    <a:pt x="60084" y="5835"/>
                    <a:pt x="29858" y="-10738"/>
                    <a:pt x="19317" y="8693"/>
                  </a:cubicBezTo>
                  <a:cubicBezTo>
                    <a:pt x="8776" y="28124"/>
                    <a:pt x="-1828" y="49587"/>
                    <a:pt x="267" y="72574"/>
                  </a:cubicBezTo>
                  <a:cubicBezTo>
                    <a:pt x="5728" y="148710"/>
                    <a:pt x="114440" y="140074"/>
                    <a:pt x="128409" y="721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8"/>
            <p:cNvSpPr/>
            <p:nvPr/>
          </p:nvSpPr>
          <p:spPr>
            <a:xfrm>
              <a:off x="8913191" y="3120302"/>
              <a:ext cx="71666" cy="124037"/>
            </a:xfrm>
            <a:custGeom>
              <a:rect b="b" l="l" r="r" t="t"/>
              <a:pathLst>
                <a:path extrusionOk="0" h="165382" w="95555">
                  <a:moveTo>
                    <a:pt x="21995" y="160835"/>
                  </a:moveTo>
                  <a:cubicBezTo>
                    <a:pt x="56285" y="117782"/>
                    <a:pt x="81176" y="68030"/>
                    <a:pt x="95083" y="14785"/>
                  </a:cubicBezTo>
                  <a:cubicBezTo>
                    <a:pt x="99274" y="-1090"/>
                    <a:pt x="74319" y="-6233"/>
                    <a:pt x="70191" y="9642"/>
                  </a:cubicBezTo>
                  <a:cubicBezTo>
                    <a:pt x="57364" y="58556"/>
                    <a:pt x="34440" y="104250"/>
                    <a:pt x="2945" y="143817"/>
                  </a:cubicBezTo>
                  <a:cubicBezTo>
                    <a:pt x="-7279" y="156581"/>
                    <a:pt x="11581" y="173662"/>
                    <a:pt x="21995" y="160835"/>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8"/>
            <p:cNvSpPr/>
            <p:nvPr/>
          </p:nvSpPr>
          <p:spPr>
            <a:xfrm>
              <a:off x="7415498" y="0"/>
              <a:ext cx="136112" cy="136397"/>
            </a:xfrm>
            <a:custGeom>
              <a:rect b="b" l="l" r="r" t="t"/>
              <a:pathLst>
                <a:path extrusionOk="0" h="181863" w="181482">
                  <a:moveTo>
                    <a:pt x="66421" y="181864"/>
                  </a:moveTo>
                  <a:lnTo>
                    <a:pt x="181483" y="0"/>
                  </a:lnTo>
                  <a:lnTo>
                    <a:pt x="0" y="0"/>
                  </a:lnTo>
                  <a:lnTo>
                    <a:pt x="66421" y="181864"/>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8"/>
            <p:cNvSpPr/>
            <p:nvPr/>
          </p:nvSpPr>
          <p:spPr>
            <a:xfrm>
              <a:off x="6843027" y="301136"/>
              <a:ext cx="114216" cy="97250"/>
            </a:xfrm>
            <a:custGeom>
              <a:rect b="b" l="l" r="r" t="t"/>
              <a:pathLst>
                <a:path extrusionOk="0" h="129667" w="152288">
                  <a:moveTo>
                    <a:pt x="24345" y="124582"/>
                  </a:moveTo>
                  <a:cubicBezTo>
                    <a:pt x="57238" y="83585"/>
                    <a:pt x="98322" y="49892"/>
                    <a:pt x="144995" y="25649"/>
                  </a:cubicBezTo>
                  <a:cubicBezTo>
                    <a:pt x="160108" y="17839"/>
                    <a:pt x="149376" y="-6101"/>
                    <a:pt x="134200" y="1456"/>
                  </a:cubicBezTo>
                  <a:cubicBezTo>
                    <a:pt x="83463" y="27919"/>
                    <a:pt x="38759" y="64686"/>
                    <a:pt x="3009" y="109406"/>
                  </a:cubicBezTo>
                  <a:cubicBezTo>
                    <a:pt x="-7913" y="122423"/>
                    <a:pt x="13613" y="137854"/>
                    <a:pt x="24345" y="1245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8"/>
            <p:cNvSpPr/>
            <p:nvPr/>
          </p:nvSpPr>
          <p:spPr>
            <a:xfrm>
              <a:off x="8014160" y="179221"/>
              <a:ext cx="116924" cy="81130"/>
            </a:xfrm>
            <a:custGeom>
              <a:rect b="b" l="l" r="r" t="t"/>
              <a:pathLst>
                <a:path extrusionOk="0" h="108174" w="155898">
                  <a:moveTo>
                    <a:pt x="147553" y="83301"/>
                  </a:moveTo>
                  <a:cubicBezTo>
                    <a:pt x="100754" y="65702"/>
                    <a:pt x="58145" y="38612"/>
                    <a:pt x="22331" y="3735"/>
                  </a:cubicBezTo>
                  <a:cubicBezTo>
                    <a:pt x="10774" y="-7568"/>
                    <a:pt x="-7958" y="9323"/>
                    <a:pt x="3662" y="20690"/>
                  </a:cubicBezTo>
                  <a:cubicBezTo>
                    <a:pt x="42588" y="58705"/>
                    <a:pt x="89006" y="88202"/>
                    <a:pt x="139997" y="107304"/>
                  </a:cubicBezTo>
                  <a:cubicBezTo>
                    <a:pt x="155300" y="113019"/>
                    <a:pt x="162793" y="88952"/>
                    <a:pt x="147553" y="83301"/>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8"/>
            <p:cNvSpPr/>
            <p:nvPr/>
          </p:nvSpPr>
          <p:spPr>
            <a:xfrm>
              <a:off x="8372931" y="1025625"/>
              <a:ext cx="66883" cy="134880"/>
            </a:xfrm>
            <a:custGeom>
              <a:rect b="b" l="l" r="r" t="t"/>
              <a:pathLst>
                <a:path extrusionOk="0" h="179840" w="89177">
                  <a:moveTo>
                    <a:pt x="88926" y="165326"/>
                  </a:moveTo>
                  <a:cubicBezTo>
                    <a:pt x="78575" y="108132"/>
                    <a:pt x="56414" y="53718"/>
                    <a:pt x="23902" y="5560"/>
                  </a:cubicBezTo>
                  <a:cubicBezTo>
                    <a:pt x="14250" y="-8791"/>
                    <a:pt x="-7213" y="7529"/>
                    <a:pt x="2439" y="21880"/>
                  </a:cubicBezTo>
                  <a:cubicBezTo>
                    <a:pt x="32347" y="66095"/>
                    <a:pt x="52668" y="116050"/>
                    <a:pt x="62193" y="168565"/>
                  </a:cubicBezTo>
                  <a:cubicBezTo>
                    <a:pt x="65304" y="185519"/>
                    <a:pt x="92037" y="182471"/>
                    <a:pt x="88926" y="1653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8"/>
            <p:cNvSpPr/>
            <p:nvPr/>
          </p:nvSpPr>
          <p:spPr>
            <a:xfrm>
              <a:off x="8413718" y="2380690"/>
              <a:ext cx="103058" cy="85739"/>
            </a:xfrm>
            <a:custGeom>
              <a:rect b="b" l="l" r="r" t="t"/>
              <a:pathLst>
                <a:path extrusionOk="0" h="114319" w="137411">
                  <a:moveTo>
                    <a:pt x="102107" y="90598"/>
                  </a:moveTo>
                  <a:cubicBezTo>
                    <a:pt x="106489" y="113077"/>
                    <a:pt x="141414" y="106155"/>
                    <a:pt x="137032" y="83676"/>
                  </a:cubicBezTo>
                  <a:cubicBezTo>
                    <a:pt x="132651" y="61197"/>
                    <a:pt x="127000" y="37004"/>
                    <a:pt x="110490" y="19795"/>
                  </a:cubicBezTo>
                  <a:cubicBezTo>
                    <a:pt x="55689" y="-37355"/>
                    <a:pt x="-25718" y="41131"/>
                    <a:pt x="7874" y="104695"/>
                  </a:cubicBezTo>
                  <a:cubicBezTo>
                    <a:pt x="17843" y="125332"/>
                    <a:pt x="49847" y="109394"/>
                    <a:pt x="39624" y="88693"/>
                  </a:cubicBezTo>
                  <a:cubicBezTo>
                    <a:pt x="23050" y="15668"/>
                    <a:pt x="102044" y="23097"/>
                    <a:pt x="102107" y="9059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8"/>
            <p:cNvSpPr/>
            <p:nvPr/>
          </p:nvSpPr>
          <p:spPr>
            <a:xfrm>
              <a:off x="0" y="4946995"/>
              <a:ext cx="161529" cy="114303"/>
            </a:xfrm>
            <a:custGeom>
              <a:rect b="b" l="l" r="r" t="t"/>
              <a:pathLst>
                <a:path extrusionOk="0" h="152404" w="215372">
                  <a:moveTo>
                    <a:pt x="0" y="152404"/>
                  </a:moveTo>
                  <a:cubicBezTo>
                    <a:pt x="7081" y="150562"/>
                    <a:pt x="13729" y="147387"/>
                    <a:pt x="19558" y="142943"/>
                  </a:cubicBezTo>
                  <a:cubicBezTo>
                    <a:pt x="52705" y="155643"/>
                    <a:pt x="92456" y="145991"/>
                    <a:pt x="118872" y="122623"/>
                  </a:cubicBezTo>
                  <a:cubicBezTo>
                    <a:pt x="135192" y="151198"/>
                    <a:pt x="250000" y="103001"/>
                    <a:pt x="204978" y="92270"/>
                  </a:cubicBezTo>
                  <a:cubicBezTo>
                    <a:pt x="184023" y="106874"/>
                    <a:pt x="156083" y="124909"/>
                    <a:pt x="130429" y="111320"/>
                  </a:cubicBezTo>
                  <a:cubicBezTo>
                    <a:pt x="253429" y="-33079"/>
                    <a:pt x="37084" y="-41080"/>
                    <a:pt x="107506" y="111320"/>
                  </a:cubicBezTo>
                  <a:cubicBezTo>
                    <a:pt x="87701" y="128528"/>
                    <a:pt x="61166" y="135767"/>
                    <a:pt x="35370" y="131068"/>
                  </a:cubicBezTo>
                  <a:cubicBezTo>
                    <a:pt x="70803" y="101477"/>
                    <a:pt x="77534" y="22102"/>
                    <a:pt x="21019" y="14292"/>
                  </a:cubicBezTo>
                  <a:cubicBezTo>
                    <a:pt x="13602" y="14737"/>
                    <a:pt x="6396" y="16895"/>
                    <a:pt x="0" y="20705"/>
                  </a:cubicBezTo>
                  <a:lnTo>
                    <a:pt x="0" y="42803"/>
                  </a:lnTo>
                  <a:cubicBezTo>
                    <a:pt x="30671" y="-4251"/>
                    <a:pt x="77470" y="90682"/>
                    <a:pt x="18225" y="125353"/>
                  </a:cubicBezTo>
                  <a:cubicBezTo>
                    <a:pt x="11063" y="121543"/>
                    <a:pt x="4840" y="116146"/>
                    <a:pt x="0" y="109605"/>
                  </a:cubicBezTo>
                  <a:lnTo>
                    <a:pt x="0" y="132148"/>
                  </a:lnTo>
                  <a:lnTo>
                    <a:pt x="2286" y="133736"/>
                  </a:lnTo>
                  <a:lnTo>
                    <a:pt x="0" y="134624"/>
                  </a:lnTo>
                  <a:close/>
                  <a:moveTo>
                    <a:pt x="118872" y="100969"/>
                  </a:moveTo>
                  <a:cubicBezTo>
                    <a:pt x="112507" y="91444"/>
                    <a:pt x="109184" y="80268"/>
                    <a:pt x="109347" y="68838"/>
                  </a:cubicBezTo>
                  <a:cubicBezTo>
                    <a:pt x="121095" y="-45526"/>
                    <a:pt x="191516" y="37151"/>
                    <a:pt x="118872" y="1009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8"/>
            <p:cNvSpPr/>
            <p:nvPr/>
          </p:nvSpPr>
          <p:spPr>
            <a:xfrm>
              <a:off x="0" y="1738264"/>
              <a:ext cx="90011" cy="151543"/>
            </a:xfrm>
            <a:custGeom>
              <a:rect b="b" l="l" r="r" t="t"/>
              <a:pathLst>
                <a:path extrusionOk="0" h="202057" w="120014">
                  <a:moveTo>
                    <a:pt x="52134" y="202057"/>
                  </a:moveTo>
                  <a:lnTo>
                    <a:pt x="120015" y="0"/>
                  </a:lnTo>
                  <a:lnTo>
                    <a:pt x="0" y="20701"/>
                  </a:lnTo>
                  <a:lnTo>
                    <a:pt x="0" y="154115"/>
                  </a:lnTo>
                  <a:lnTo>
                    <a:pt x="52134" y="202057"/>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2" name="Google Shape;862;p8"/>
            <p:cNvSpPr/>
            <p:nvPr/>
          </p:nvSpPr>
          <p:spPr>
            <a:xfrm>
              <a:off x="8966018" y="873755"/>
              <a:ext cx="177981" cy="205109"/>
            </a:xfrm>
            <a:custGeom>
              <a:rect b="b" l="l" r="r" t="t"/>
              <a:pathLst>
                <a:path extrusionOk="0" h="273478" w="237308">
                  <a:moveTo>
                    <a:pt x="197239" y="92293"/>
                  </a:moveTo>
                  <a:cubicBezTo>
                    <a:pt x="197239" y="74195"/>
                    <a:pt x="242769" y="-11784"/>
                    <a:pt x="202256" y="1361"/>
                  </a:cubicBezTo>
                  <a:lnTo>
                    <a:pt x="137994" y="49303"/>
                  </a:lnTo>
                  <a:cubicBezTo>
                    <a:pt x="48396" y="-11339"/>
                    <a:pt x="34490" y="-10069"/>
                    <a:pt x="75827" y="95658"/>
                  </a:cubicBezTo>
                  <a:cubicBezTo>
                    <a:pt x="-40568" y="175351"/>
                    <a:pt x="-16946" y="169826"/>
                    <a:pt x="105609" y="190908"/>
                  </a:cubicBezTo>
                  <a:cubicBezTo>
                    <a:pt x="131009" y="291238"/>
                    <a:pt x="140407" y="308701"/>
                    <a:pt x="167966" y="195417"/>
                  </a:cubicBezTo>
                  <a:cubicBezTo>
                    <a:pt x="196859" y="195417"/>
                    <a:pt x="219719" y="195417"/>
                    <a:pt x="237308" y="194020"/>
                  </a:cubicBezTo>
                  <a:lnTo>
                    <a:pt x="237308" y="125821"/>
                  </a:lnTo>
                  <a:cubicBezTo>
                    <a:pt x="225752" y="116042"/>
                    <a:pt x="212352" y="104993"/>
                    <a:pt x="197239" y="922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8"/>
            <p:cNvSpPr/>
            <p:nvPr/>
          </p:nvSpPr>
          <p:spPr>
            <a:xfrm>
              <a:off x="6490716" y="5004053"/>
              <a:ext cx="142588" cy="139446"/>
            </a:xfrm>
            <a:custGeom>
              <a:rect b="b" l="l" r="r" t="t"/>
              <a:pathLst>
                <a:path extrusionOk="0" h="185928" w="190118">
                  <a:moveTo>
                    <a:pt x="186817" y="0"/>
                  </a:moveTo>
                  <a:lnTo>
                    <a:pt x="0" y="149352"/>
                  </a:lnTo>
                  <a:lnTo>
                    <a:pt x="70803" y="185928"/>
                  </a:lnTo>
                  <a:lnTo>
                    <a:pt x="190119" y="185928"/>
                  </a:lnTo>
                  <a:lnTo>
                    <a:pt x="186817" y="0"/>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8"/>
            <p:cNvSpPr/>
            <p:nvPr/>
          </p:nvSpPr>
          <p:spPr>
            <a:xfrm>
              <a:off x="703926" y="3903473"/>
              <a:ext cx="166927" cy="163702"/>
            </a:xfrm>
            <a:custGeom>
              <a:rect b="b" l="l" r="r" t="t"/>
              <a:pathLst>
                <a:path extrusionOk="0" h="218269" w="222569">
                  <a:moveTo>
                    <a:pt x="156362" y="218270"/>
                  </a:moveTo>
                  <a:cubicBezTo>
                    <a:pt x="190461" y="202966"/>
                    <a:pt x="248754" y="68346"/>
                    <a:pt x="209448" y="16911"/>
                  </a:cubicBezTo>
                  <a:cubicBezTo>
                    <a:pt x="174523" y="-22840"/>
                    <a:pt x="118706" y="14435"/>
                    <a:pt x="108419" y="57170"/>
                  </a:cubicBezTo>
                  <a:cubicBezTo>
                    <a:pt x="-69127" y="-297"/>
                    <a:pt x="-11151" y="210650"/>
                    <a:pt x="156362" y="21827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8"/>
            <p:cNvSpPr/>
            <p:nvPr/>
          </p:nvSpPr>
          <p:spPr>
            <a:xfrm>
              <a:off x="299878" y="1238856"/>
              <a:ext cx="140989" cy="42351"/>
            </a:xfrm>
            <a:custGeom>
              <a:rect b="b" l="l" r="r" t="t"/>
              <a:pathLst>
                <a:path extrusionOk="0" h="56468" w="187985">
                  <a:moveTo>
                    <a:pt x="7642" y="25226"/>
                  </a:moveTo>
                  <a:cubicBezTo>
                    <a:pt x="61031" y="47172"/>
                    <a:pt x="118402" y="57770"/>
                    <a:pt x="176107" y="56341"/>
                  </a:cubicBezTo>
                  <a:cubicBezTo>
                    <a:pt x="193316" y="55897"/>
                    <a:pt x="191157" y="29227"/>
                    <a:pt x="173949" y="29671"/>
                  </a:cubicBezTo>
                  <a:cubicBezTo>
                    <a:pt x="120960" y="31011"/>
                    <a:pt x="68276" y="21276"/>
                    <a:pt x="19262" y="1096"/>
                  </a:cubicBezTo>
                  <a:cubicBezTo>
                    <a:pt x="3324" y="-5381"/>
                    <a:pt x="-8360" y="18686"/>
                    <a:pt x="7642" y="252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8"/>
            <p:cNvSpPr/>
            <p:nvPr/>
          </p:nvSpPr>
          <p:spPr>
            <a:xfrm>
              <a:off x="822942" y="2332265"/>
              <a:ext cx="161942" cy="183089"/>
            </a:xfrm>
            <a:custGeom>
              <a:rect b="b" l="l" r="r" t="t"/>
              <a:pathLst>
                <a:path extrusionOk="0" h="244119" w="215923">
                  <a:moveTo>
                    <a:pt x="215923" y="137067"/>
                  </a:moveTo>
                  <a:cubicBezTo>
                    <a:pt x="215161" y="97380"/>
                    <a:pt x="107973" y="-15333"/>
                    <a:pt x="41362" y="1749"/>
                  </a:cubicBezTo>
                  <a:cubicBezTo>
                    <a:pt x="-11915" y="19338"/>
                    <a:pt x="1357" y="89252"/>
                    <a:pt x="38758" y="117065"/>
                  </a:cubicBezTo>
                  <a:cubicBezTo>
                    <a:pt x="-90718" y="266671"/>
                    <a:pt x="139342" y="297532"/>
                    <a:pt x="215923" y="13706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8"/>
            <p:cNvSpPr/>
            <p:nvPr/>
          </p:nvSpPr>
          <p:spPr>
            <a:xfrm>
              <a:off x="815244" y="844153"/>
              <a:ext cx="178355" cy="158591"/>
            </a:xfrm>
            <a:custGeom>
              <a:rect b="b" l="l" r="r" t="t"/>
              <a:pathLst>
                <a:path extrusionOk="0" h="211455" w="237807">
                  <a:moveTo>
                    <a:pt x="0" y="72771"/>
                  </a:moveTo>
                  <a:lnTo>
                    <a:pt x="195390" y="211455"/>
                  </a:lnTo>
                  <a:lnTo>
                    <a:pt x="237808" y="0"/>
                  </a:lnTo>
                  <a:lnTo>
                    <a:pt x="0" y="72771"/>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8"/>
            <p:cNvSpPr/>
            <p:nvPr/>
          </p:nvSpPr>
          <p:spPr>
            <a:xfrm>
              <a:off x="2302906" y="540829"/>
              <a:ext cx="178594" cy="138208"/>
            </a:xfrm>
            <a:custGeom>
              <a:rect b="b" l="l" r="r" t="t"/>
              <a:pathLst>
                <a:path extrusionOk="0" h="184277" w="238125">
                  <a:moveTo>
                    <a:pt x="0" y="6096"/>
                  </a:moveTo>
                  <a:lnTo>
                    <a:pt x="144717" y="184277"/>
                  </a:lnTo>
                  <a:lnTo>
                    <a:pt x="238125" y="0"/>
                  </a:lnTo>
                  <a:lnTo>
                    <a:pt x="0" y="6096"/>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8"/>
            <p:cNvSpPr/>
            <p:nvPr/>
          </p:nvSpPr>
          <p:spPr>
            <a:xfrm>
              <a:off x="2485254" y="4339780"/>
              <a:ext cx="165292" cy="124926"/>
            </a:xfrm>
            <a:custGeom>
              <a:rect b="b" l="l" r="r" t="t"/>
              <a:pathLst>
                <a:path extrusionOk="0" h="166568" w="220389">
                  <a:moveTo>
                    <a:pt x="163206" y="133350"/>
                  </a:moveTo>
                  <a:cubicBezTo>
                    <a:pt x="176414" y="19939"/>
                    <a:pt x="163206" y="36385"/>
                    <a:pt x="80148" y="93535"/>
                  </a:cubicBezTo>
                  <a:cubicBezTo>
                    <a:pt x="75131" y="67373"/>
                    <a:pt x="116978" y="6795"/>
                    <a:pt x="83577" y="0"/>
                  </a:cubicBezTo>
                  <a:cubicBezTo>
                    <a:pt x="646" y="19431"/>
                    <a:pt x="-47995" y="95250"/>
                    <a:pt x="71639" y="26734"/>
                  </a:cubicBezTo>
                  <a:cubicBezTo>
                    <a:pt x="41921" y="135827"/>
                    <a:pt x="57542" y="142811"/>
                    <a:pt x="145617" y="75883"/>
                  </a:cubicBezTo>
                  <a:cubicBezTo>
                    <a:pt x="94118" y="312039"/>
                    <a:pt x="322019" y="-3873"/>
                    <a:pt x="163206" y="13335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70" name="Google Shape;870;p8"/>
          <p:cNvGrpSpPr/>
          <p:nvPr/>
        </p:nvGrpSpPr>
        <p:grpSpPr>
          <a:xfrm>
            <a:off x="0" y="0"/>
            <a:ext cx="9035724" cy="5143499"/>
            <a:chOff x="0" y="0"/>
            <a:chExt cx="9035724" cy="5143499"/>
          </a:xfrm>
        </p:grpSpPr>
        <p:sp>
          <p:nvSpPr>
            <p:cNvPr id="871" name="Google Shape;871;p8"/>
            <p:cNvSpPr/>
            <p:nvPr/>
          </p:nvSpPr>
          <p:spPr>
            <a:xfrm>
              <a:off x="6248368" y="4630937"/>
              <a:ext cx="34937" cy="136282"/>
            </a:xfrm>
            <a:custGeom>
              <a:rect b="b" l="l" r="r" t="t"/>
              <a:pathLst>
                <a:path extrusionOk="0" h="181709" w="46583">
                  <a:moveTo>
                    <a:pt x="22331" y="7841"/>
                  </a:moveTo>
                  <a:cubicBezTo>
                    <a:pt x="4043" y="60139"/>
                    <a:pt x="-3132" y="115676"/>
                    <a:pt x="1249" y="170909"/>
                  </a:cubicBezTo>
                  <a:cubicBezTo>
                    <a:pt x="2519" y="187419"/>
                    <a:pt x="27983" y="183990"/>
                    <a:pt x="26649" y="167480"/>
                  </a:cubicBezTo>
                  <a:cubicBezTo>
                    <a:pt x="22585" y="116788"/>
                    <a:pt x="29062" y="65797"/>
                    <a:pt x="45699" y="17747"/>
                  </a:cubicBezTo>
                  <a:cubicBezTo>
                    <a:pt x="51414" y="2253"/>
                    <a:pt x="27792" y="-7780"/>
                    <a:pt x="22331" y="78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8"/>
            <p:cNvSpPr/>
            <p:nvPr/>
          </p:nvSpPr>
          <p:spPr>
            <a:xfrm>
              <a:off x="5784823" y="4485639"/>
              <a:ext cx="103322" cy="226193"/>
            </a:xfrm>
            <a:custGeom>
              <a:rect b="b" l="l" r="r" t="t"/>
              <a:pathLst>
                <a:path extrusionOk="0" h="301591" w="137763">
                  <a:moveTo>
                    <a:pt x="31171" y="194586"/>
                  </a:moveTo>
                  <a:cubicBezTo>
                    <a:pt x="16249" y="173453"/>
                    <a:pt x="11677" y="146682"/>
                    <a:pt x="18853" y="121815"/>
                  </a:cubicBezTo>
                  <a:cubicBezTo>
                    <a:pt x="44253" y="159534"/>
                    <a:pt x="121659" y="173949"/>
                    <a:pt x="134867" y="119212"/>
                  </a:cubicBezTo>
                  <a:cubicBezTo>
                    <a:pt x="138169" y="62062"/>
                    <a:pt x="50475" y="49362"/>
                    <a:pt x="19996" y="89176"/>
                  </a:cubicBezTo>
                  <a:cubicBezTo>
                    <a:pt x="6280" y="44726"/>
                    <a:pt x="56318" y="-1057"/>
                    <a:pt x="98355" y="23708"/>
                  </a:cubicBezTo>
                  <a:cubicBezTo>
                    <a:pt x="102292" y="25359"/>
                    <a:pt x="106800" y="23581"/>
                    <a:pt x="108515" y="19707"/>
                  </a:cubicBezTo>
                  <a:cubicBezTo>
                    <a:pt x="68827" y="-38840"/>
                    <a:pt x="-27312" y="46060"/>
                    <a:pt x="9137" y="105242"/>
                  </a:cubicBezTo>
                  <a:cubicBezTo>
                    <a:pt x="-6738" y="136484"/>
                    <a:pt x="-1023" y="176425"/>
                    <a:pt x="19297" y="204683"/>
                  </a:cubicBezTo>
                  <a:cubicBezTo>
                    <a:pt x="-10294" y="217891"/>
                    <a:pt x="25647" y="335239"/>
                    <a:pt x="40696" y="292122"/>
                  </a:cubicBezTo>
                  <a:cubicBezTo>
                    <a:pt x="28378" y="270151"/>
                    <a:pt x="13455" y="240941"/>
                    <a:pt x="29076" y="217065"/>
                  </a:cubicBezTo>
                  <a:cubicBezTo>
                    <a:pt x="158680" y="351939"/>
                    <a:pt x="187762" y="140548"/>
                    <a:pt x="31171" y="194586"/>
                  </a:cubicBezTo>
                  <a:close/>
                  <a:moveTo>
                    <a:pt x="83749" y="82064"/>
                  </a:moveTo>
                  <a:cubicBezTo>
                    <a:pt x="180778" y="118831"/>
                    <a:pt x="58984" y="175536"/>
                    <a:pt x="26599" y="105623"/>
                  </a:cubicBezTo>
                  <a:cubicBezTo>
                    <a:pt x="39363" y="87258"/>
                    <a:pt x="61715" y="78051"/>
                    <a:pt x="83749" y="82064"/>
                  </a:cubicBezTo>
                  <a:close/>
                  <a:moveTo>
                    <a:pt x="40633" y="206778"/>
                  </a:moveTo>
                  <a:cubicBezTo>
                    <a:pt x="50539" y="201425"/>
                    <a:pt x="61842" y="199209"/>
                    <a:pt x="73018" y="200428"/>
                  </a:cubicBezTo>
                  <a:cubicBezTo>
                    <a:pt x="184143" y="223098"/>
                    <a:pt x="96132" y="284312"/>
                    <a:pt x="40633" y="206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8"/>
            <p:cNvSpPr/>
            <p:nvPr/>
          </p:nvSpPr>
          <p:spPr>
            <a:xfrm>
              <a:off x="5348271" y="4959096"/>
              <a:ext cx="97758" cy="97505"/>
            </a:xfrm>
            <a:custGeom>
              <a:rect b="b" l="l" r="r" t="t"/>
              <a:pathLst>
                <a:path extrusionOk="0" h="130007" w="130344">
                  <a:moveTo>
                    <a:pt x="103273" y="55373"/>
                  </a:moveTo>
                  <a:cubicBezTo>
                    <a:pt x="121497" y="68073"/>
                    <a:pt x="141373" y="39752"/>
                    <a:pt x="123085" y="26925"/>
                  </a:cubicBezTo>
                  <a:cubicBezTo>
                    <a:pt x="104797" y="14098"/>
                    <a:pt x="84540" y="954"/>
                    <a:pt x="61299" y="65"/>
                  </a:cubicBezTo>
                  <a:cubicBezTo>
                    <a:pt x="-15663" y="-3047"/>
                    <a:pt x="-19727" y="106935"/>
                    <a:pt x="46694" y="128842"/>
                  </a:cubicBezTo>
                  <a:cubicBezTo>
                    <a:pt x="67586" y="136590"/>
                    <a:pt x="79269" y="103442"/>
                    <a:pt x="58188" y="96204"/>
                  </a:cubicBezTo>
                  <a:cubicBezTo>
                    <a:pt x="-2772" y="56008"/>
                    <a:pt x="57679" y="7875"/>
                    <a:pt x="103273" y="553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8"/>
            <p:cNvSpPr/>
            <p:nvPr/>
          </p:nvSpPr>
          <p:spPr>
            <a:xfrm>
              <a:off x="4808360" y="4896918"/>
              <a:ext cx="225242" cy="113030"/>
            </a:xfrm>
            <a:custGeom>
              <a:rect b="b" l="l" r="r" t="t"/>
              <a:pathLst>
                <a:path extrusionOk="0" h="150707" w="300323">
                  <a:moveTo>
                    <a:pt x="273816" y="139355"/>
                  </a:moveTo>
                  <a:cubicBezTo>
                    <a:pt x="339857" y="108748"/>
                    <a:pt x="269625" y="-3012"/>
                    <a:pt x="203459" y="24229"/>
                  </a:cubicBezTo>
                  <a:cubicBezTo>
                    <a:pt x="174312" y="2894"/>
                    <a:pt x="132783" y="2004"/>
                    <a:pt x="100779" y="17879"/>
                  </a:cubicBezTo>
                  <a:cubicBezTo>
                    <a:pt x="92270" y="-14443"/>
                    <a:pt x="-32952" y="2703"/>
                    <a:pt x="8323" y="24991"/>
                  </a:cubicBezTo>
                  <a:cubicBezTo>
                    <a:pt x="32770" y="16228"/>
                    <a:pt x="64838" y="5941"/>
                    <a:pt x="86555" y="25690"/>
                  </a:cubicBezTo>
                  <a:cubicBezTo>
                    <a:pt x="-72195" y="134973"/>
                    <a:pt x="137990" y="199616"/>
                    <a:pt x="109034" y="31595"/>
                  </a:cubicBezTo>
                  <a:cubicBezTo>
                    <a:pt x="133037" y="19848"/>
                    <a:pt x="161104" y="19720"/>
                    <a:pt x="185234" y="31214"/>
                  </a:cubicBezTo>
                  <a:cubicBezTo>
                    <a:pt x="142689" y="50899"/>
                    <a:pt x="115384" y="126972"/>
                    <a:pt x="168597" y="149451"/>
                  </a:cubicBezTo>
                  <a:cubicBezTo>
                    <a:pt x="226255" y="162151"/>
                    <a:pt x="253497" y="75283"/>
                    <a:pt x="218190" y="37755"/>
                  </a:cubicBezTo>
                  <a:cubicBezTo>
                    <a:pt x="265688" y="31405"/>
                    <a:pt x="303852" y="89698"/>
                    <a:pt x="271721" y="128242"/>
                  </a:cubicBezTo>
                  <a:cubicBezTo>
                    <a:pt x="269245" y="131862"/>
                    <a:pt x="270197" y="136878"/>
                    <a:pt x="273816" y="139355"/>
                  </a:cubicBezTo>
                  <a:close/>
                  <a:moveTo>
                    <a:pt x="96016" y="73251"/>
                  </a:moveTo>
                  <a:cubicBezTo>
                    <a:pt x="54424" y="182344"/>
                    <a:pt x="7116" y="82776"/>
                    <a:pt x="95127" y="39279"/>
                  </a:cubicBezTo>
                  <a:cubicBezTo>
                    <a:pt x="98810" y="50264"/>
                    <a:pt x="99128" y="62075"/>
                    <a:pt x="95953" y="73251"/>
                  </a:cubicBezTo>
                  <a:close/>
                  <a:moveTo>
                    <a:pt x="214635" y="103794"/>
                  </a:moveTo>
                  <a:cubicBezTo>
                    <a:pt x="161167" y="196314"/>
                    <a:pt x="123766" y="63091"/>
                    <a:pt x="200220" y="41819"/>
                  </a:cubicBezTo>
                  <a:cubicBezTo>
                    <a:pt x="216730" y="57884"/>
                    <a:pt x="222318" y="82078"/>
                    <a:pt x="214571" y="1037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8"/>
            <p:cNvSpPr/>
            <p:nvPr/>
          </p:nvSpPr>
          <p:spPr>
            <a:xfrm>
              <a:off x="6473179" y="396758"/>
              <a:ext cx="90268" cy="95248"/>
            </a:xfrm>
            <a:custGeom>
              <a:rect b="b" l="l" r="r" t="t"/>
              <a:pathLst>
                <a:path extrusionOk="0" h="126997" w="120357">
                  <a:moveTo>
                    <a:pt x="98313" y="42489"/>
                  </a:moveTo>
                  <a:cubicBezTo>
                    <a:pt x="118950" y="49537"/>
                    <a:pt x="130063" y="17470"/>
                    <a:pt x="109171" y="10421"/>
                  </a:cubicBezTo>
                  <a:cubicBezTo>
                    <a:pt x="88279" y="3373"/>
                    <a:pt x="65927" y="-3485"/>
                    <a:pt x="43893" y="1976"/>
                  </a:cubicBezTo>
                  <a:cubicBezTo>
                    <a:pt x="-29259" y="20010"/>
                    <a:pt x="-3225" y="124404"/>
                    <a:pt x="65165" y="126944"/>
                  </a:cubicBezTo>
                  <a:cubicBezTo>
                    <a:pt x="86946" y="128531"/>
                    <a:pt x="88978" y="94495"/>
                    <a:pt x="67070" y="93098"/>
                  </a:cubicBezTo>
                  <a:cubicBezTo>
                    <a:pt x="-1256" y="72207"/>
                    <a:pt x="42623" y="10739"/>
                    <a:pt x="98313" y="424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8"/>
            <p:cNvSpPr/>
            <p:nvPr/>
          </p:nvSpPr>
          <p:spPr>
            <a:xfrm>
              <a:off x="5852927" y="239069"/>
              <a:ext cx="206671" cy="199272"/>
            </a:xfrm>
            <a:custGeom>
              <a:rect b="b" l="l" r="r" t="t"/>
              <a:pathLst>
                <a:path extrusionOk="0" h="265696" w="275561">
                  <a:moveTo>
                    <a:pt x="82099" y="165747"/>
                  </a:moveTo>
                  <a:cubicBezTo>
                    <a:pt x="135248" y="312305"/>
                    <a:pt x="140518" y="287413"/>
                    <a:pt x="186239" y="157746"/>
                  </a:cubicBezTo>
                  <a:cubicBezTo>
                    <a:pt x="202749" y="151396"/>
                    <a:pt x="296855" y="164096"/>
                    <a:pt x="271138" y="131711"/>
                  </a:cubicBezTo>
                  <a:lnTo>
                    <a:pt x="205606" y="89039"/>
                  </a:lnTo>
                  <a:cubicBezTo>
                    <a:pt x="231006" y="-13387"/>
                    <a:pt x="224656" y="-25706"/>
                    <a:pt x="142106" y="47827"/>
                  </a:cubicBezTo>
                  <a:cubicBezTo>
                    <a:pt x="29902" y="-31802"/>
                    <a:pt x="42919" y="-11990"/>
                    <a:pt x="65080" y="107200"/>
                  </a:cubicBezTo>
                  <a:cubicBezTo>
                    <a:pt x="-18168" y="163842"/>
                    <a:pt x="-30868" y="178764"/>
                    <a:pt x="82099" y="1657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7" name="Google Shape;877;p8"/>
            <p:cNvSpPr/>
            <p:nvPr/>
          </p:nvSpPr>
          <p:spPr>
            <a:xfrm>
              <a:off x="8937373" y="93661"/>
              <a:ext cx="79535" cy="117191"/>
            </a:xfrm>
            <a:custGeom>
              <a:rect b="b" l="l" r="r" t="t"/>
              <a:pathLst>
                <a:path extrusionOk="0" h="156255" w="106046">
                  <a:moveTo>
                    <a:pt x="85319" y="3769"/>
                  </a:moveTo>
                  <a:cubicBezTo>
                    <a:pt x="47918" y="43006"/>
                    <a:pt x="19152" y="89614"/>
                    <a:pt x="801" y="140611"/>
                  </a:cubicBezTo>
                  <a:cubicBezTo>
                    <a:pt x="-4660" y="155851"/>
                    <a:pt x="19406" y="163027"/>
                    <a:pt x="24867" y="147850"/>
                  </a:cubicBezTo>
                  <a:cubicBezTo>
                    <a:pt x="41758" y="101012"/>
                    <a:pt x="68174" y="58194"/>
                    <a:pt x="102464" y="22120"/>
                  </a:cubicBezTo>
                  <a:cubicBezTo>
                    <a:pt x="113513" y="10436"/>
                    <a:pt x="96496" y="-7979"/>
                    <a:pt x="85319" y="37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8"/>
            <p:cNvSpPr/>
            <p:nvPr/>
          </p:nvSpPr>
          <p:spPr>
            <a:xfrm>
              <a:off x="7726505" y="4871777"/>
              <a:ext cx="103340" cy="98514"/>
            </a:xfrm>
            <a:custGeom>
              <a:rect b="b" l="l" r="r" t="t"/>
              <a:pathLst>
                <a:path extrusionOk="0" h="131352" w="137787">
                  <a:moveTo>
                    <a:pt x="59542" y="128552"/>
                  </a:moveTo>
                  <a:cubicBezTo>
                    <a:pt x="135742" y="150143"/>
                    <a:pt x="166476" y="40986"/>
                    <a:pt x="105199" y="3077"/>
                  </a:cubicBezTo>
                  <a:cubicBezTo>
                    <a:pt x="86149" y="-9623"/>
                    <a:pt x="66527" y="20285"/>
                    <a:pt x="86149" y="32985"/>
                  </a:cubicBezTo>
                  <a:cubicBezTo>
                    <a:pt x="137584" y="87722"/>
                    <a:pt x="65448" y="121378"/>
                    <a:pt x="31158" y="63021"/>
                  </a:cubicBezTo>
                  <a:cubicBezTo>
                    <a:pt x="15981" y="45876"/>
                    <a:pt x="-10689" y="69371"/>
                    <a:pt x="4551" y="86770"/>
                  </a:cubicBezTo>
                  <a:cubicBezTo>
                    <a:pt x="19791" y="104169"/>
                    <a:pt x="36555" y="122013"/>
                    <a:pt x="59542" y="1285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8"/>
            <p:cNvSpPr/>
            <p:nvPr/>
          </p:nvSpPr>
          <p:spPr>
            <a:xfrm>
              <a:off x="8939315" y="3786263"/>
              <a:ext cx="96409" cy="80993"/>
            </a:xfrm>
            <a:custGeom>
              <a:rect b="b" l="l" r="r" t="t"/>
              <a:pathLst>
                <a:path extrusionOk="0" h="107990" w="128545">
                  <a:moveTo>
                    <a:pt x="95747" y="83528"/>
                  </a:moveTo>
                  <a:cubicBezTo>
                    <a:pt x="100509" y="104292"/>
                    <a:pt x="132831" y="96863"/>
                    <a:pt x="128068" y="75971"/>
                  </a:cubicBezTo>
                  <a:cubicBezTo>
                    <a:pt x="123306" y="55080"/>
                    <a:pt x="117337" y="32791"/>
                    <a:pt x="101462" y="17234"/>
                  </a:cubicBezTo>
                  <a:cubicBezTo>
                    <a:pt x="48693" y="-34455"/>
                    <a:pt x="-24903" y="41110"/>
                    <a:pt x="8307" y="99403"/>
                  </a:cubicBezTo>
                  <a:cubicBezTo>
                    <a:pt x="18150" y="118453"/>
                    <a:pt x="47551" y="102514"/>
                    <a:pt x="37454" y="83591"/>
                  </a:cubicBezTo>
                  <a:cubicBezTo>
                    <a:pt x="19801" y="15964"/>
                    <a:pt x="93715" y="20536"/>
                    <a:pt x="95747" y="8352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8"/>
            <p:cNvSpPr/>
            <p:nvPr/>
          </p:nvSpPr>
          <p:spPr>
            <a:xfrm>
              <a:off x="8778030" y="2150786"/>
              <a:ext cx="216221" cy="211728"/>
            </a:xfrm>
            <a:custGeom>
              <a:rect b="b" l="l" r="r" t="t"/>
              <a:pathLst>
                <a:path extrusionOk="0" h="282304" w="288294">
                  <a:moveTo>
                    <a:pt x="211861" y="92781"/>
                  </a:moveTo>
                  <a:cubicBezTo>
                    <a:pt x="232690" y="-16185"/>
                    <a:pt x="225768" y="-28821"/>
                    <a:pt x="142964" y="53030"/>
                  </a:cubicBezTo>
                  <a:cubicBezTo>
                    <a:pt x="20663" y="-24377"/>
                    <a:pt x="35458" y="-4120"/>
                    <a:pt x="65366" y="119642"/>
                  </a:cubicBezTo>
                  <a:cubicBezTo>
                    <a:pt x="-18961" y="184094"/>
                    <a:pt x="-31535" y="200223"/>
                    <a:pt x="86385" y="180220"/>
                  </a:cubicBezTo>
                  <a:cubicBezTo>
                    <a:pt x="150457" y="331223"/>
                    <a:pt x="154584" y="304744"/>
                    <a:pt x="195352" y="166060"/>
                  </a:cubicBezTo>
                  <a:cubicBezTo>
                    <a:pt x="212369" y="158567"/>
                    <a:pt x="311874" y="166758"/>
                    <a:pt x="283108" y="1339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8"/>
            <p:cNvSpPr/>
            <p:nvPr/>
          </p:nvSpPr>
          <p:spPr>
            <a:xfrm>
              <a:off x="8055926" y="1425477"/>
              <a:ext cx="96171" cy="90838"/>
            </a:xfrm>
            <a:custGeom>
              <a:rect b="b" l="l" r="r" t="t"/>
              <a:pathLst>
                <a:path extrusionOk="0" h="121117" w="128228">
                  <a:moveTo>
                    <a:pt x="98978" y="64689"/>
                  </a:moveTo>
                  <a:cubicBezTo>
                    <a:pt x="112503" y="81072"/>
                    <a:pt x="137903" y="59990"/>
                    <a:pt x="124378" y="43543"/>
                  </a:cubicBezTo>
                  <a:cubicBezTo>
                    <a:pt x="110852" y="27097"/>
                    <a:pt x="95548" y="9952"/>
                    <a:pt x="74403" y="3221"/>
                  </a:cubicBezTo>
                  <a:cubicBezTo>
                    <a:pt x="4553" y="-19131"/>
                    <a:pt x="-27197" y="80881"/>
                    <a:pt x="28366" y="117838"/>
                  </a:cubicBezTo>
                  <a:cubicBezTo>
                    <a:pt x="45637" y="130538"/>
                    <a:pt x="64624" y="103106"/>
                    <a:pt x="47416" y="90787"/>
                  </a:cubicBezTo>
                  <a:cubicBezTo>
                    <a:pt x="1315" y="38590"/>
                    <a:pt x="69069" y="9634"/>
                    <a:pt x="98978" y="64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8"/>
            <p:cNvSpPr/>
            <p:nvPr/>
          </p:nvSpPr>
          <p:spPr>
            <a:xfrm>
              <a:off x="8731108" y="1511978"/>
              <a:ext cx="153305" cy="139945"/>
            </a:xfrm>
            <a:custGeom>
              <a:rect b="b" l="l" r="r" t="t"/>
              <a:pathLst>
                <a:path extrusionOk="0" h="186593" w="204407">
                  <a:moveTo>
                    <a:pt x="30712" y="115152"/>
                  </a:moveTo>
                  <a:cubicBezTo>
                    <a:pt x="132312" y="185002"/>
                    <a:pt x="123358" y="163729"/>
                    <a:pt x="110531" y="55716"/>
                  </a:cubicBezTo>
                  <a:cubicBezTo>
                    <a:pt x="138027" y="64098"/>
                    <a:pt x="174856" y="134519"/>
                    <a:pt x="198098" y="106071"/>
                  </a:cubicBezTo>
                  <a:cubicBezTo>
                    <a:pt x="221275" y="17171"/>
                    <a:pt x="172698" y="-67728"/>
                    <a:pt x="178603" y="81179"/>
                  </a:cubicBezTo>
                  <a:cubicBezTo>
                    <a:pt x="89322" y="-2006"/>
                    <a:pt x="74717" y="9424"/>
                    <a:pt x="94466" y="127153"/>
                  </a:cubicBezTo>
                  <a:cubicBezTo>
                    <a:pt x="-105306" y="-40677"/>
                    <a:pt x="82019" y="335751"/>
                    <a:pt x="30712" y="1151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8"/>
            <p:cNvSpPr/>
            <p:nvPr/>
          </p:nvSpPr>
          <p:spPr>
            <a:xfrm>
              <a:off x="6965285" y="4513749"/>
              <a:ext cx="159904" cy="83392"/>
            </a:xfrm>
            <a:custGeom>
              <a:rect b="b" l="l" r="r" t="t"/>
              <a:pathLst>
                <a:path extrusionOk="0" h="111189" w="213205">
                  <a:moveTo>
                    <a:pt x="44342" y="34233"/>
                  </a:moveTo>
                  <a:cubicBezTo>
                    <a:pt x="86061" y="139453"/>
                    <a:pt x="102825" y="135833"/>
                    <a:pt x="133242" y="29153"/>
                  </a:cubicBezTo>
                  <a:cubicBezTo>
                    <a:pt x="233826" y="249245"/>
                    <a:pt x="226650" y="-140582"/>
                    <a:pt x="181883" y="64587"/>
                  </a:cubicBezTo>
                  <a:cubicBezTo>
                    <a:pt x="124352" y="-34156"/>
                    <a:pt x="123590" y="-12947"/>
                    <a:pt x="91396" y="82621"/>
                  </a:cubicBezTo>
                  <a:cubicBezTo>
                    <a:pt x="71710" y="64650"/>
                    <a:pt x="68789" y="-8947"/>
                    <a:pt x="38056" y="5658"/>
                  </a:cubicBezTo>
                  <a:cubicBezTo>
                    <a:pt x="-16936" y="71317"/>
                    <a:pt x="-10141" y="161170"/>
                    <a:pt x="44342" y="342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8"/>
            <p:cNvSpPr/>
            <p:nvPr/>
          </p:nvSpPr>
          <p:spPr>
            <a:xfrm>
              <a:off x="7947506" y="478809"/>
              <a:ext cx="101080" cy="86998"/>
            </a:xfrm>
            <a:custGeom>
              <a:rect b="b" l="l" r="r" t="t"/>
              <a:pathLst>
                <a:path extrusionOk="0" h="115997" w="134774">
                  <a:moveTo>
                    <a:pt x="33796" y="31957"/>
                  </a:moveTo>
                  <a:cubicBezTo>
                    <a:pt x="27065" y="10748"/>
                    <a:pt x="-5828" y="21289"/>
                    <a:pt x="903" y="42562"/>
                  </a:cubicBezTo>
                  <a:cubicBezTo>
                    <a:pt x="7634" y="63834"/>
                    <a:pt x="15762" y="86504"/>
                    <a:pt x="33606" y="101299"/>
                  </a:cubicBezTo>
                  <a:cubicBezTo>
                    <a:pt x="92851" y="150385"/>
                    <a:pt x="162701" y="65549"/>
                    <a:pt x="123268" y="7891"/>
                  </a:cubicBezTo>
                  <a:cubicBezTo>
                    <a:pt x="111330" y="-11159"/>
                    <a:pt x="82182" y="7891"/>
                    <a:pt x="94375" y="26941"/>
                  </a:cubicBezTo>
                  <a:cubicBezTo>
                    <a:pt x="118505" y="95521"/>
                    <a:pt x="41352" y="97172"/>
                    <a:pt x="33796" y="319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8"/>
            <p:cNvSpPr/>
            <p:nvPr/>
          </p:nvSpPr>
          <p:spPr>
            <a:xfrm>
              <a:off x="8451014" y="3842174"/>
              <a:ext cx="77309" cy="84720"/>
            </a:xfrm>
            <a:custGeom>
              <a:rect b="b" l="l" r="r" t="t"/>
              <a:pathLst>
                <a:path extrusionOk="0" h="112960" w="103078">
                  <a:moveTo>
                    <a:pt x="55618" y="112739"/>
                  </a:moveTo>
                  <a:cubicBezTo>
                    <a:pt x="120706" y="109881"/>
                    <a:pt x="116071" y="14568"/>
                    <a:pt x="58666" y="1550"/>
                  </a:cubicBezTo>
                  <a:cubicBezTo>
                    <a:pt x="51491" y="-330"/>
                    <a:pt x="43935" y="-501"/>
                    <a:pt x="36696" y="1042"/>
                  </a:cubicBezTo>
                  <a:cubicBezTo>
                    <a:pt x="-21344" y="12155"/>
                    <a:pt x="-7183" y="118454"/>
                    <a:pt x="55618" y="1127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8"/>
            <p:cNvSpPr/>
            <p:nvPr/>
          </p:nvSpPr>
          <p:spPr>
            <a:xfrm>
              <a:off x="8470885" y="4821226"/>
              <a:ext cx="101188" cy="98610"/>
            </a:xfrm>
            <a:custGeom>
              <a:rect b="b" l="l" r="r" t="t"/>
              <a:pathLst>
                <a:path extrusionOk="0" h="131480" w="134918">
                  <a:moveTo>
                    <a:pt x="5946" y="23743"/>
                  </a:moveTo>
                  <a:cubicBezTo>
                    <a:pt x="47730" y="50095"/>
                    <a:pt x="83606" y="84893"/>
                    <a:pt x="111292" y="125851"/>
                  </a:cubicBezTo>
                  <a:cubicBezTo>
                    <a:pt x="120246" y="139122"/>
                    <a:pt x="141773" y="126486"/>
                    <a:pt x="132755" y="113151"/>
                  </a:cubicBezTo>
                  <a:cubicBezTo>
                    <a:pt x="102656" y="68510"/>
                    <a:pt x="63605" y="30664"/>
                    <a:pt x="18075" y="1962"/>
                  </a:cubicBezTo>
                  <a:cubicBezTo>
                    <a:pt x="4486" y="-6611"/>
                    <a:pt x="-7643" y="15170"/>
                    <a:pt x="5946" y="237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8"/>
            <p:cNvSpPr/>
            <p:nvPr/>
          </p:nvSpPr>
          <p:spPr>
            <a:xfrm>
              <a:off x="32504" y="2246955"/>
              <a:ext cx="198822" cy="205820"/>
            </a:xfrm>
            <a:custGeom>
              <a:rect b="b" l="l" r="r" t="t"/>
              <a:pathLst>
                <a:path extrusionOk="0" h="274427" w="265096">
                  <a:moveTo>
                    <a:pt x="165132" y="192776"/>
                  </a:moveTo>
                  <a:cubicBezTo>
                    <a:pt x="311499" y="141277"/>
                    <a:pt x="286734" y="135626"/>
                    <a:pt x="158210" y="89080"/>
                  </a:cubicBezTo>
                  <a:cubicBezTo>
                    <a:pt x="152178" y="72507"/>
                    <a:pt x="165767" y="-20965"/>
                    <a:pt x="132810" y="4308"/>
                  </a:cubicBezTo>
                  <a:lnTo>
                    <a:pt x="90011" y="69141"/>
                  </a:lnTo>
                  <a:cubicBezTo>
                    <a:pt x="-11589" y="42979"/>
                    <a:pt x="-23971" y="48758"/>
                    <a:pt x="48419" y="131816"/>
                  </a:cubicBezTo>
                  <a:cubicBezTo>
                    <a:pt x="-31909" y="242560"/>
                    <a:pt x="-12160" y="229860"/>
                    <a:pt x="106712" y="209095"/>
                  </a:cubicBezTo>
                  <a:cubicBezTo>
                    <a:pt x="162528" y="292534"/>
                    <a:pt x="177006" y="305298"/>
                    <a:pt x="165132" y="19277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8"/>
            <p:cNvSpPr/>
            <p:nvPr/>
          </p:nvSpPr>
          <p:spPr>
            <a:xfrm>
              <a:off x="1286484" y="971566"/>
              <a:ext cx="89941" cy="80822"/>
            </a:xfrm>
            <a:custGeom>
              <a:rect b="b" l="l" r="r" t="t"/>
              <a:pathLst>
                <a:path extrusionOk="0" h="107763" w="119921">
                  <a:moveTo>
                    <a:pt x="104216" y="90656"/>
                  </a:moveTo>
                  <a:cubicBezTo>
                    <a:pt x="109842" y="85354"/>
                    <a:pt x="114186" y="78839"/>
                    <a:pt x="116916" y="71606"/>
                  </a:cubicBezTo>
                  <a:cubicBezTo>
                    <a:pt x="138633" y="14012"/>
                    <a:pt x="36525" y="-31327"/>
                    <a:pt x="7379" y="27537"/>
                  </a:cubicBezTo>
                  <a:cubicBezTo>
                    <a:pt x="-25832" y="86782"/>
                    <a:pt x="61354" y="134598"/>
                    <a:pt x="104216" y="906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8"/>
            <p:cNvSpPr/>
            <p:nvPr/>
          </p:nvSpPr>
          <p:spPr>
            <a:xfrm>
              <a:off x="2187498" y="237791"/>
              <a:ext cx="82440" cy="89271"/>
            </a:xfrm>
            <a:custGeom>
              <a:rect b="b" l="l" r="r" t="t"/>
              <a:pathLst>
                <a:path extrusionOk="0" h="119028" w="109920">
                  <a:moveTo>
                    <a:pt x="46182" y="763"/>
                  </a:moveTo>
                  <a:cubicBezTo>
                    <a:pt x="-22208" y="8891"/>
                    <a:pt x="-9825" y="108714"/>
                    <a:pt x="51770" y="118175"/>
                  </a:cubicBezTo>
                  <a:cubicBezTo>
                    <a:pt x="59479" y="119618"/>
                    <a:pt x="67416" y="119227"/>
                    <a:pt x="74947" y="117032"/>
                  </a:cubicBezTo>
                  <a:cubicBezTo>
                    <a:pt x="135272" y="100712"/>
                    <a:pt x="112285" y="-10222"/>
                    <a:pt x="46182" y="7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8"/>
            <p:cNvSpPr/>
            <p:nvPr/>
          </p:nvSpPr>
          <p:spPr>
            <a:xfrm>
              <a:off x="1753855" y="496160"/>
              <a:ext cx="88166" cy="161033"/>
            </a:xfrm>
            <a:custGeom>
              <a:rect b="b" l="l" r="r" t="t"/>
              <a:pathLst>
                <a:path extrusionOk="0" h="214711" w="117555">
                  <a:moveTo>
                    <a:pt x="64684" y="30602"/>
                  </a:moveTo>
                  <a:cubicBezTo>
                    <a:pt x="-32661" y="95245"/>
                    <a:pt x="-11008" y="94737"/>
                    <a:pt x="88497" y="121915"/>
                  </a:cubicBezTo>
                  <a:cubicBezTo>
                    <a:pt x="71352" y="143061"/>
                    <a:pt x="-3642" y="150427"/>
                    <a:pt x="13122" y="180970"/>
                  </a:cubicBezTo>
                  <a:cubicBezTo>
                    <a:pt x="82972" y="232977"/>
                    <a:pt x="174793" y="220658"/>
                    <a:pt x="41951" y="172652"/>
                  </a:cubicBezTo>
                  <a:cubicBezTo>
                    <a:pt x="146790" y="123820"/>
                    <a:pt x="141964" y="106866"/>
                    <a:pt x="31410" y="82355"/>
                  </a:cubicBezTo>
                  <a:cubicBezTo>
                    <a:pt x="249977" y="-33850"/>
                    <a:pt x="-147723" y="-3053"/>
                    <a:pt x="64684" y="306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8"/>
            <p:cNvSpPr/>
            <p:nvPr/>
          </p:nvSpPr>
          <p:spPr>
            <a:xfrm>
              <a:off x="84748" y="2870944"/>
              <a:ext cx="88814" cy="85518"/>
            </a:xfrm>
            <a:custGeom>
              <a:rect b="b" l="l" r="r" t="t"/>
              <a:pathLst>
                <a:path extrusionOk="0" h="114024" w="118418">
                  <a:moveTo>
                    <a:pt x="6508" y="89389"/>
                  </a:moveTo>
                  <a:cubicBezTo>
                    <a:pt x="35909" y="145015"/>
                    <a:pt x="139858" y="97517"/>
                    <a:pt x="114458" y="35287"/>
                  </a:cubicBezTo>
                  <a:cubicBezTo>
                    <a:pt x="91281" y="-30181"/>
                    <a:pt x="-4414" y="4236"/>
                    <a:pt x="158" y="67037"/>
                  </a:cubicBezTo>
                  <a:cubicBezTo>
                    <a:pt x="520" y="74879"/>
                    <a:pt x="2693" y="82531"/>
                    <a:pt x="6508" y="893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8"/>
            <p:cNvSpPr/>
            <p:nvPr/>
          </p:nvSpPr>
          <p:spPr>
            <a:xfrm>
              <a:off x="1776455" y="4230376"/>
              <a:ext cx="160422" cy="91701"/>
            </a:xfrm>
            <a:custGeom>
              <a:rect b="b" l="l" r="r" t="t"/>
              <a:pathLst>
                <a:path extrusionOk="0" h="122268" w="213896">
                  <a:moveTo>
                    <a:pt x="29789" y="56463"/>
                  </a:moveTo>
                  <a:cubicBezTo>
                    <a:pt x="98432" y="152094"/>
                    <a:pt x="97099" y="130314"/>
                    <a:pt x="120784" y="29222"/>
                  </a:cubicBezTo>
                  <a:cubicBezTo>
                    <a:pt x="142755" y="45669"/>
                    <a:pt x="152852" y="120853"/>
                    <a:pt x="183014" y="102882"/>
                  </a:cubicBezTo>
                  <a:cubicBezTo>
                    <a:pt x="232798" y="30492"/>
                    <a:pt x="217050" y="-61265"/>
                    <a:pt x="173616" y="74180"/>
                  </a:cubicBezTo>
                  <a:cubicBezTo>
                    <a:pt x="120594" y="-29579"/>
                    <a:pt x="103766" y="-24054"/>
                    <a:pt x="83065" y="88023"/>
                  </a:cubicBezTo>
                  <a:cubicBezTo>
                    <a:pt x="-41458" y="-127687"/>
                    <a:pt x="3944" y="271348"/>
                    <a:pt x="29789" y="564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8"/>
            <p:cNvSpPr/>
            <p:nvPr/>
          </p:nvSpPr>
          <p:spPr>
            <a:xfrm>
              <a:off x="0" y="999883"/>
              <a:ext cx="117486" cy="193291"/>
            </a:xfrm>
            <a:custGeom>
              <a:rect b="b" l="l" r="r" t="t"/>
              <a:pathLst>
                <a:path extrusionOk="0" h="257722" w="156648">
                  <a:moveTo>
                    <a:pt x="0" y="240226"/>
                  </a:moveTo>
                  <a:cubicBezTo>
                    <a:pt x="19558" y="281056"/>
                    <a:pt x="30925" y="247719"/>
                    <a:pt x="71184" y="168344"/>
                  </a:cubicBezTo>
                  <a:cubicBezTo>
                    <a:pt x="171006" y="173741"/>
                    <a:pt x="189865" y="169804"/>
                    <a:pt x="93091" y="112083"/>
                  </a:cubicBezTo>
                  <a:cubicBezTo>
                    <a:pt x="139700" y="-35364"/>
                    <a:pt x="120650" y="-18727"/>
                    <a:pt x="6350" y="55631"/>
                  </a:cubicBezTo>
                  <a:cubicBezTo>
                    <a:pt x="4106" y="54850"/>
                    <a:pt x="1972" y="53783"/>
                    <a:pt x="0" y="524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8"/>
            <p:cNvSpPr/>
            <p:nvPr/>
          </p:nvSpPr>
          <p:spPr>
            <a:xfrm>
              <a:off x="782977" y="4407443"/>
              <a:ext cx="213827" cy="113815"/>
            </a:xfrm>
            <a:custGeom>
              <a:rect b="b" l="l" r="r" t="t"/>
              <a:pathLst>
                <a:path extrusionOk="0" h="151753" w="285103">
                  <a:moveTo>
                    <a:pt x="89632" y="120793"/>
                  </a:moveTo>
                  <a:cubicBezTo>
                    <a:pt x="116620" y="142764"/>
                    <a:pt x="156561" y="145685"/>
                    <a:pt x="188184" y="131905"/>
                  </a:cubicBezTo>
                  <a:cubicBezTo>
                    <a:pt x="194534" y="163655"/>
                    <a:pt x="316200" y="153115"/>
                    <a:pt x="277529" y="129620"/>
                  </a:cubicBezTo>
                  <a:cubicBezTo>
                    <a:pt x="253589" y="136859"/>
                    <a:pt x="222157" y="145241"/>
                    <a:pt x="202281" y="125048"/>
                  </a:cubicBezTo>
                  <a:cubicBezTo>
                    <a:pt x="360333" y="27766"/>
                    <a:pt x="161387" y="-44942"/>
                    <a:pt x="180882" y="118253"/>
                  </a:cubicBezTo>
                  <a:cubicBezTo>
                    <a:pt x="157272" y="128280"/>
                    <a:pt x="130380" y="127041"/>
                    <a:pt x="107793" y="114888"/>
                  </a:cubicBezTo>
                  <a:cubicBezTo>
                    <a:pt x="149767" y="98060"/>
                    <a:pt x="179929" y="25988"/>
                    <a:pt x="129637" y="1858"/>
                  </a:cubicBezTo>
                  <a:cubicBezTo>
                    <a:pt x="74773" y="-13382"/>
                    <a:pt x="44293" y="69041"/>
                    <a:pt x="76361" y="106950"/>
                  </a:cubicBezTo>
                  <a:cubicBezTo>
                    <a:pt x="30323" y="110887"/>
                    <a:pt x="-3522" y="52721"/>
                    <a:pt x="29371" y="17161"/>
                  </a:cubicBezTo>
                  <a:cubicBezTo>
                    <a:pt x="31828" y="13745"/>
                    <a:pt x="31053" y="8982"/>
                    <a:pt x="27637" y="6525"/>
                  </a:cubicBezTo>
                  <a:cubicBezTo>
                    <a:pt x="27624" y="6512"/>
                    <a:pt x="27605" y="6506"/>
                    <a:pt x="27593" y="6493"/>
                  </a:cubicBezTo>
                  <a:cubicBezTo>
                    <a:pt x="-37495" y="32655"/>
                    <a:pt x="24608" y="143717"/>
                    <a:pt x="89632" y="120793"/>
                  </a:cubicBezTo>
                  <a:close/>
                  <a:moveTo>
                    <a:pt x="195550" y="78947"/>
                  </a:moveTo>
                  <a:cubicBezTo>
                    <a:pt x="241016" y="-23987"/>
                    <a:pt x="281593" y="74184"/>
                    <a:pt x="194725" y="111713"/>
                  </a:cubicBezTo>
                  <a:cubicBezTo>
                    <a:pt x="191664" y="100962"/>
                    <a:pt x="191950" y="89532"/>
                    <a:pt x="195550" y="78947"/>
                  </a:cubicBezTo>
                  <a:close/>
                  <a:moveTo>
                    <a:pt x="82838" y="43641"/>
                  </a:moveTo>
                  <a:cubicBezTo>
                    <a:pt x="138972" y="-42720"/>
                    <a:pt x="168309" y="87329"/>
                    <a:pt x="93696" y="104029"/>
                  </a:cubicBezTo>
                  <a:cubicBezTo>
                    <a:pt x="78659" y="87716"/>
                    <a:pt x="74430" y="64170"/>
                    <a:pt x="82838" y="436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8"/>
            <p:cNvSpPr/>
            <p:nvPr/>
          </p:nvSpPr>
          <p:spPr>
            <a:xfrm>
              <a:off x="2065714" y="4676892"/>
              <a:ext cx="193851" cy="192940"/>
            </a:xfrm>
            <a:custGeom>
              <a:rect b="b" l="l" r="r" t="t"/>
              <a:pathLst>
                <a:path extrusionOk="0" h="257253" w="258468">
                  <a:moveTo>
                    <a:pt x="247804" y="69694"/>
                  </a:moveTo>
                  <a:lnTo>
                    <a:pt x="170969" y="73885"/>
                  </a:lnTo>
                  <a:cubicBezTo>
                    <a:pt x="131599" y="-22127"/>
                    <a:pt x="119788" y="-28477"/>
                    <a:pt x="96737" y="77949"/>
                  </a:cubicBezTo>
                  <a:cubicBezTo>
                    <a:pt x="-38645" y="79790"/>
                    <a:pt x="-16864" y="87918"/>
                    <a:pt x="69877" y="169770"/>
                  </a:cubicBezTo>
                  <a:cubicBezTo>
                    <a:pt x="36730" y="263305"/>
                    <a:pt x="35142" y="282419"/>
                    <a:pt x="117375" y="206473"/>
                  </a:cubicBezTo>
                  <a:cubicBezTo>
                    <a:pt x="244375" y="292071"/>
                    <a:pt x="234405" y="269211"/>
                    <a:pt x="195480" y="139734"/>
                  </a:cubicBezTo>
                  <a:cubicBezTo>
                    <a:pt x="204814" y="125002"/>
                    <a:pt x="287364" y="80552"/>
                    <a:pt x="247804" y="696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8"/>
            <p:cNvSpPr/>
            <p:nvPr/>
          </p:nvSpPr>
          <p:spPr>
            <a:xfrm>
              <a:off x="113941" y="3859600"/>
              <a:ext cx="96368" cy="100124"/>
            </a:xfrm>
            <a:custGeom>
              <a:rect b="b" l="l" r="r" t="t"/>
              <a:pathLst>
                <a:path extrusionOk="0" h="133499" w="128491">
                  <a:moveTo>
                    <a:pt x="62453" y="133256"/>
                  </a:moveTo>
                  <a:cubicBezTo>
                    <a:pt x="85123" y="136749"/>
                    <a:pt x="90012" y="101506"/>
                    <a:pt x="67279" y="98077"/>
                  </a:cubicBezTo>
                  <a:cubicBezTo>
                    <a:pt x="-2190" y="70518"/>
                    <a:pt x="48229" y="9685"/>
                    <a:pt x="104109" y="47785"/>
                  </a:cubicBezTo>
                  <a:cubicBezTo>
                    <a:pt x="125064" y="56866"/>
                    <a:pt x="139098" y="24227"/>
                    <a:pt x="118143" y="15146"/>
                  </a:cubicBezTo>
                  <a:cubicBezTo>
                    <a:pt x="97188" y="6066"/>
                    <a:pt x="74074" y="-2951"/>
                    <a:pt x="50579" y="922"/>
                  </a:cubicBezTo>
                  <a:cubicBezTo>
                    <a:pt x="-27399" y="13686"/>
                    <a:pt x="-8730" y="125001"/>
                    <a:pt x="62453" y="1332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8"/>
            <p:cNvSpPr/>
            <p:nvPr/>
          </p:nvSpPr>
          <p:spPr>
            <a:xfrm>
              <a:off x="596788" y="386575"/>
              <a:ext cx="180605" cy="163906"/>
            </a:xfrm>
            <a:custGeom>
              <a:rect b="b" l="l" r="r" t="t"/>
              <a:pathLst>
                <a:path extrusionOk="0" h="218541" w="240807">
                  <a:moveTo>
                    <a:pt x="153481" y="123"/>
                  </a:moveTo>
                  <a:cubicBezTo>
                    <a:pt x="114619" y="-3814"/>
                    <a:pt x="-8317" y="87689"/>
                    <a:pt x="446" y="154682"/>
                  </a:cubicBezTo>
                  <a:cubicBezTo>
                    <a:pt x="11304" y="208847"/>
                    <a:pt x="81281" y="204212"/>
                    <a:pt x="112841" y="170938"/>
                  </a:cubicBezTo>
                  <a:cubicBezTo>
                    <a:pt x="243714" y="315273"/>
                    <a:pt x="301245" y="94166"/>
                    <a:pt x="153481" y="1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8"/>
            <p:cNvSpPr/>
            <p:nvPr/>
          </p:nvSpPr>
          <p:spPr>
            <a:xfrm>
              <a:off x="1004602" y="5047583"/>
              <a:ext cx="169783" cy="95917"/>
            </a:xfrm>
            <a:custGeom>
              <a:rect b="b" l="l" r="r" t="t"/>
              <a:pathLst>
                <a:path extrusionOk="0" h="127889" w="226377">
                  <a:moveTo>
                    <a:pt x="226377" y="0"/>
                  </a:moveTo>
                  <a:lnTo>
                    <a:pt x="0" y="95821"/>
                  </a:lnTo>
                  <a:lnTo>
                    <a:pt x="56896" y="127889"/>
                  </a:lnTo>
                  <a:lnTo>
                    <a:pt x="214249" y="127889"/>
                  </a:lnTo>
                  <a:lnTo>
                    <a:pt x="226377"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8"/>
            <p:cNvSpPr/>
            <p:nvPr/>
          </p:nvSpPr>
          <p:spPr>
            <a:xfrm>
              <a:off x="7203086" y="5078672"/>
              <a:ext cx="84472" cy="64827"/>
            </a:xfrm>
            <a:custGeom>
              <a:rect b="b" l="l" r="r" t="t"/>
              <a:pathLst>
                <a:path extrusionOk="0" h="86436" w="112629">
                  <a:moveTo>
                    <a:pt x="112274" y="43383"/>
                  </a:moveTo>
                  <a:cubicBezTo>
                    <a:pt x="111703" y="35891"/>
                    <a:pt x="109416" y="28588"/>
                    <a:pt x="105543" y="22111"/>
                  </a:cubicBezTo>
                  <a:cubicBezTo>
                    <a:pt x="75635" y="-29959"/>
                    <a:pt x="-21838" y="18745"/>
                    <a:pt x="4451" y="77229"/>
                  </a:cubicBezTo>
                  <a:cubicBezTo>
                    <a:pt x="5721" y="80404"/>
                    <a:pt x="7245" y="83516"/>
                    <a:pt x="9023" y="86437"/>
                  </a:cubicBezTo>
                  <a:lnTo>
                    <a:pt x="98685" y="86437"/>
                  </a:lnTo>
                  <a:cubicBezTo>
                    <a:pt x="109099" y="74689"/>
                    <a:pt x="114052" y="59005"/>
                    <a:pt x="112274" y="4338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8"/>
            <p:cNvSpPr/>
            <p:nvPr/>
          </p:nvSpPr>
          <p:spPr>
            <a:xfrm>
              <a:off x="277754" y="665474"/>
              <a:ext cx="149557" cy="203459"/>
            </a:xfrm>
            <a:custGeom>
              <a:rect b="b" l="l" r="r" t="t"/>
              <a:pathLst>
                <a:path extrusionOk="0" h="271278" w="199409">
                  <a:moveTo>
                    <a:pt x="29266" y="121970"/>
                  </a:moveTo>
                  <a:cubicBezTo>
                    <a:pt x="31489" y="155117"/>
                    <a:pt x="55428" y="184772"/>
                    <a:pt x="85591" y="198170"/>
                  </a:cubicBezTo>
                  <a:cubicBezTo>
                    <a:pt x="67938" y="223253"/>
                    <a:pt x="154044" y="301231"/>
                    <a:pt x="145281" y="258940"/>
                  </a:cubicBezTo>
                  <a:cubicBezTo>
                    <a:pt x="124961" y="246748"/>
                    <a:pt x="98418" y="230301"/>
                    <a:pt x="99561" y="203314"/>
                  </a:cubicBezTo>
                  <a:cubicBezTo>
                    <a:pt x="270185" y="250177"/>
                    <a:pt x="191445" y="64185"/>
                    <a:pt x="90353" y="183946"/>
                  </a:cubicBezTo>
                  <a:cubicBezTo>
                    <a:pt x="68003" y="174021"/>
                    <a:pt x="51386" y="154457"/>
                    <a:pt x="45205" y="130797"/>
                  </a:cubicBezTo>
                  <a:cubicBezTo>
                    <a:pt x="84194" y="149085"/>
                    <a:pt x="153980" y="123367"/>
                    <a:pt x="138232" y="72504"/>
                  </a:cubicBezTo>
                  <a:cubicBezTo>
                    <a:pt x="112832" y="24371"/>
                    <a:pt x="35870" y="56692"/>
                    <a:pt x="30282" y="103682"/>
                  </a:cubicBezTo>
                  <a:cubicBezTo>
                    <a:pt x="-2420" y="74155"/>
                    <a:pt x="16185" y="12750"/>
                    <a:pt x="62032" y="12496"/>
                  </a:cubicBezTo>
                  <a:cubicBezTo>
                    <a:pt x="66009" y="11969"/>
                    <a:pt x="68832" y="8356"/>
                    <a:pt x="68382" y="4368"/>
                  </a:cubicBezTo>
                  <a:cubicBezTo>
                    <a:pt x="7994" y="-23699"/>
                    <a:pt x="-29027" y="91490"/>
                    <a:pt x="29266" y="121970"/>
                  </a:cubicBezTo>
                  <a:close/>
                  <a:moveTo>
                    <a:pt x="127310" y="168643"/>
                  </a:moveTo>
                  <a:cubicBezTo>
                    <a:pt x="228910" y="133337"/>
                    <a:pt x="186619" y="225793"/>
                    <a:pt x="103942" y="189344"/>
                  </a:cubicBezTo>
                  <a:cubicBezTo>
                    <a:pt x="109450" y="180232"/>
                    <a:pt x="117600" y="173012"/>
                    <a:pt x="127310" y="168643"/>
                  </a:cubicBezTo>
                  <a:close/>
                  <a:moveTo>
                    <a:pt x="78669" y="67043"/>
                  </a:moveTo>
                  <a:cubicBezTo>
                    <a:pt x="175380" y="49961"/>
                    <a:pt x="104069" y="155054"/>
                    <a:pt x="43554" y="113842"/>
                  </a:cubicBezTo>
                  <a:cubicBezTo>
                    <a:pt x="45102" y="92716"/>
                    <a:pt x="58821" y="74434"/>
                    <a:pt x="78669" y="670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8"/>
            <p:cNvSpPr/>
            <p:nvPr/>
          </p:nvSpPr>
          <p:spPr>
            <a:xfrm>
              <a:off x="379305" y="3349694"/>
              <a:ext cx="119343" cy="86891"/>
            </a:xfrm>
            <a:custGeom>
              <a:rect b="b" l="l" r="r" t="t"/>
              <a:pathLst>
                <a:path extrusionOk="0" h="115855" w="159124">
                  <a:moveTo>
                    <a:pt x="142340" y="114821"/>
                  </a:moveTo>
                  <a:cubicBezTo>
                    <a:pt x="157898" y="121171"/>
                    <a:pt x="166470" y="96469"/>
                    <a:pt x="150849" y="90119"/>
                  </a:cubicBezTo>
                  <a:cubicBezTo>
                    <a:pt x="102896" y="70587"/>
                    <a:pt x="59520" y="41307"/>
                    <a:pt x="23468" y="4140"/>
                  </a:cubicBezTo>
                  <a:cubicBezTo>
                    <a:pt x="11848" y="-7925"/>
                    <a:pt x="-8282" y="9030"/>
                    <a:pt x="3656" y="21158"/>
                  </a:cubicBezTo>
                  <a:cubicBezTo>
                    <a:pt x="42867" y="61684"/>
                    <a:pt x="90101" y="93587"/>
                    <a:pt x="142340" y="1148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8"/>
            <p:cNvSpPr/>
            <p:nvPr/>
          </p:nvSpPr>
          <p:spPr>
            <a:xfrm>
              <a:off x="162553" y="4350196"/>
              <a:ext cx="82259" cy="78608"/>
            </a:xfrm>
            <a:custGeom>
              <a:rect b="b" l="l" r="r" t="t"/>
              <a:pathLst>
                <a:path extrusionOk="0" h="104811" w="109679">
                  <a:moveTo>
                    <a:pt x="92189" y="92030"/>
                  </a:moveTo>
                  <a:cubicBezTo>
                    <a:pt x="140259" y="50565"/>
                    <a:pt x="79489" y="-19603"/>
                    <a:pt x="27356" y="5162"/>
                  </a:cubicBezTo>
                  <a:cubicBezTo>
                    <a:pt x="20766" y="8032"/>
                    <a:pt x="14923" y="12382"/>
                    <a:pt x="10274" y="17862"/>
                  </a:cubicBezTo>
                  <a:cubicBezTo>
                    <a:pt x="-27445" y="61550"/>
                    <a:pt x="47549" y="134385"/>
                    <a:pt x="92189" y="9203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8"/>
            <p:cNvSpPr/>
            <p:nvPr/>
          </p:nvSpPr>
          <p:spPr>
            <a:xfrm>
              <a:off x="195217" y="120761"/>
              <a:ext cx="144324" cy="27694"/>
            </a:xfrm>
            <a:custGeom>
              <a:rect b="b" l="l" r="r" t="t"/>
              <a:pathLst>
                <a:path extrusionOk="0" h="36926" w="192432">
                  <a:moveTo>
                    <a:pt x="175320" y="36533"/>
                  </a:moveTo>
                  <a:cubicBezTo>
                    <a:pt x="192148" y="40407"/>
                    <a:pt x="199895" y="14499"/>
                    <a:pt x="182940" y="10625"/>
                  </a:cubicBezTo>
                  <a:cubicBezTo>
                    <a:pt x="126123" y="-2403"/>
                    <a:pt x="67216" y="-3462"/>
                    <a:pt x="9966" y="7514"/>
                  </a:cubicBezTo>
                  <a:cubicBezTo>
                    <a:pt x="-7052" y="10752"/>
                    <a:pt x="-511" y="36978"/>
                    <a:pt x="16316" y="33676"/>
                  </a:cubicBezTo>
                  <a:cubicBezTo>
                    <a:pt x="68944" y="23606"/>
                    <a:pt x="123089" y="24579"/>
                    <a:pt x="175320" y="36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8"/>
            <p:cNvSpPr/>
            <p:nvPr/>
          </p:nvSpPr>
          <p:spPr>
            <a:xfrm>
              <a:off x="441706" y="4625148"/>
              <a:ext cx="129242" cy="41720"/>
            </a:xfrm>
            <a:custGeom>
              <a:rect b="b" l="l" r="r" t="t"/>
              <a:pathLst>
                <a:path extrusionOk="0" h="55627" w="172323">
                  <a:moveTo>
                    <a:pt x="6751" y="23052"/>
                  </a:moveTo>
                  <a:cubicBezTo>
                    <a:pt x="55361" y="44522"/>
                    <a:pt x="107913" y="55615"/>
                    <a:pt x="161056" y="55628"/>
                  </a:cubicBezTo>
                  <a:cubicBezTo>
                    <a:pt x="176931" y="55628"/>
                    <a:pt x="175598" y="31053"/>
                    <a:pt x="159786" y="31053"/>
                  </a:cubicBezTo>
                  <a:cubicBezTo>
                    <a:pt x="110980" y="31009"/>
                    <a:pt x="62720" y="20824"/>
                    <a:pt x="18054" y="1145"/>
                  </a:cubicBezTo>
                  <a:cubicBezTo>
                    <a:pt x="3576" y="-5205"/>
                    <a:pt x="-7790" y="16639"/>
                    <a:pt x="6751" y="230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8"/>
            <p:cNvSpPr/>
            <p:nvPr/>
          </p:nvSpPr>
          <p:spPr>
            <a:xfrm>
              <a:off x="763746" y="1963424"/>
              <a:ext cx="103088" cy="91355"/>
            </a:xfrm>
            <a:custGeom>
              <a:rect b="b" l="l" r="r" t="t"/>
              <a:pathLst>
                <a:path extrusionOk="0" h="121807" w="137450">
                  <a:moveTo>
                    <a:pt x="33485" y="41227"/>
                  </a:moveTo>
                  <a:cubicBezTo>
                    <a:pt x="24151" y="20653"/>
                    <a:pt x="-7726" y="35195"/>
                    <a:pt x="1735" y="55769"/>
                  </a:cubicBezTo>
                  <a:cubicBezTo>
                    <a:pt x="11197" y="76343"/>
                    <a:pt x="21929" y="98314"/>
                    <a:pt x="41677" y="111077"/>
                  </a:cubicBezTo>
                  <a:cubicBezTo>
                    <a:pt x="107209" y="153559"/>
                    <a:pt x="167597" y="59769"/>
                    <a:pt x="120925" y="6366"/>
                  </a:cubicBezTo>
                  <a:cubicBezTo>
                    <a:pt x="106701" y="-11224"/>
                    <a:pt x="79586" y="11382"/>
                    <a:pt x="94064" y="28908"/>
                  </a:cubicBezTo>
                  <a:cubicBezTo>
                    <a:pt x="126386" y="95266"/>
                    <a:pt x="48852" y="106251"/>
                    <a:pt x="33485" y="4122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8"/>
            <p:cNvSpPr/>
            <p:nvPr/>
          </p:nvSpPr>
          <p:spPr>
            <a:xfrm>
              <a:off x="696231" y="3244016"/>
              <a:ext cx="180291" cy="116590"/>
            </a:xfrm>
            <a:custGeom>
              <a:rect b="b" l="l" r="r" t="t"/>
              <a:pathLst>
                <a:path extrusionOk="0" h="155453" w="240388">
                  <a:moveTo>
                    <a:pt x="156843" y="63574"/>
                  </a:moveTo>
                  <a:cubicBezTo>
                    <a:pt x="160399" y="320114"/>
                    <a:pt x="319975" y="-61330"/>
                    <a:pt x="188593" y="118692"/>
                  </a:cubicBezTo>
                  <a:cubicBezTo>
                    <a:pt x="175004" y="-1958"/>
                    <a:pt x="165225" y="18489"/>
                    <a:pt x="93343" y="97547"/>
                  </a:cubicBezTo>
                  <a:cubicBezTo>
                    <a:pt x="81913" y="71702"/>
                    <a:pt x="110552" y="-1005"/>
                    <a:pt x="74293" y="11"/>
                  </a:cubicBezTo>
                  <a:cubicBezTo>
                    <a:pt x="-6860" y="40079"/>
                    <a:pt x="-38800" y="130503"/>
                    <a:pt x="68324" y="30554"/>
                  </a:cubicBezTo>
                  <a:cubicBezTo>
                    <a:pt x="64006" y="150442"/>
                    <a:pt x="81913" y="153935"/>
                    <a:pt x="156843" y="635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8"/>
            <p:cNvSpPr/>
            <p:nvPr/>
          </p:nvSpPr>
          <p:spPr>
            <a:xfrm>
              <a:off x="3601475" y="0"/>
              <a:ext cx="86509" cy="48325"/>
            </a:xfrm>
            <a:custGeom>
              <a:rect b="b" l="l" r="r" t="t"/>
              <a:pathLst>
                <a:path extrusionOk="0" h="64433" w="115345">
                  <a:moveTo>
                    <a:pt x="101883" y="46355"/>
                  </a:moveTo>
                  <a:cubicBezTo>
                    <a:pt x="107078" y="40981"/>
                    <a:pt x="110932" y="34453"/>
                    <a:pt x="113123" y="27305"/>
                  </a:cubicBezTo>
                  <a:cubicBezTo>
                    <a:pt x="116152" y="18444"/>
                    <a:pt x="116082" y="8818"/>
                    <a:pt x="112932" y="0"/>
                  </a:cubicBezTo>
                  <a:lnTo>
                    <a:pt x="1807" y="0"/>
                  </a:lnTo>
                  <a:cubicBezTo>
                    <a:pt x="-12798" y="52578"/>
                    <a:pt x="64799" y="87503"/>
                    <a:pt x="101883" y="463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8"/>
            <p:cNvSpPr/>
            <p:nvPr/>
          </p:nvSpPr>
          <p:spPr>
            <a:xfrm>
              <a:off x="3868158" y="4434899"/>
              <a:ext cx="91444" cy="83892"/>
            </a:xfrm>
            <a:custGeom>
              <a:rect b="b" l="l" r="r" t="t"/>
              <a:pathLst>
                <a:path extrusionOk="0" h="111856" w="121925">
                  <a:moveTo>
                    <a:pt x="101081" y="99553"/>
                  </a:moveTo>
                  <a:cubicBezTo>
                    <a:pt x="107481" y="94924"/>
                    <a:pt x="112701" y="88859"/>
                    <a:pt x="116321" y="81836"/>
                  </a:cubicBezTo>
                  <a:cubicBezTo>
                    <a:pt x="146165" y="26401"/>
                    <a:pt x="48883" y="-33480"/>
                    <a:pt x="11355" y="22273"/>
                  </a:cubicBezTo>
                  <a:cubicBezTo>
                    <a:pt x="-30111" y="77899"/>
                    <a:pt x="51677" y="138351"/>
                    <a:pt x="101081" y="9955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8"/>
            <p:cNvSpPr/>
            <p:nvPr/>
          </p:nvSpPr>
          <p:spPr>
            <a:xfrm>
              <a:off x="3777293" y="249393"/>
              <a:ext cx="103473" cy="88354"/>
            </a:xfrm>
            <a:custGeom>
              <a:rect b="b" l="l" r="r" t="t"/>
              <a:pathLst>
                <a:path extrusionOk="0" h="117805" w="137964">
                  <a:moveTo>
                    <a:pt x="103108" y="87401"/>
                  </a:moveTo>
                  <a:cubicBezTo>
                    <a:pt x="109458" y="109308"/>
                    <a:pt x="143430" y="99466"/>
                    <a:pt x="137207" y="77495"/>
                  </a:cubicBezTo>
                  <a:cubicBezTo>
                    <a:pt x="130984" y="55524"/>
                    <a:pt x="123237" y="31965"/>
                    <a:pt x="105457" y="16217"/>
                  </a:cubicBezTo>
                  <a:cubicBezTo>
                    <a:pt x="46148" y="-35916"/>
                    <a:pt x="-27893" y="49110"/>
                    <a:pt x="10652" y="109435"/>
                  </a:cubicBezTo>
                  <a:cubicBezTo>
                    <a:pt x="22336" y="129120"/>
                    <a:pt x="52816" y="110451"/>
                    <a:pt x="40941" y="90830"/>
                  </a:cubicBezTo>
                  <a:cubicBezTo>
                    <a:pt x="18208" y="19583"/>
                    <a:pt x="97266" y="20218"/>
                    <a:pt x="103108" y="8740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8"/>
            <p:cNvSpPr/>
            <p:nvPr/>
          </p:nvSpPr>
          <p:spPr>
            <a:xfrm>
              <a:off x="5038793" y="4422132"/>
              <a:ext cx="210415" cy="217300"/>
            </a:xfrm>
            <a:custGeom>
              <a:rect b="b" l="l" r="r" t="t"/>
              <a:pathLst>
                <a:path extrusionOk="0" h="289734" w="280554">
                  <a:moveTo>
                    <a:pt x="80300" y="172137"/>
                  </a:moveTo>
                  <a:cubicBezTo>
                    <a:pt x="81824" y="335586"/>
                    <a:pt x="95667" y="312790"/>
                    <a:pt x="186028" y="200522"/>
                  </a:cubicBezTo>
                  <a:cubicBezTo>
                    <a:pt x="204506" y="200141"/>
                    <a:pt x="293089" y="245543"/>
                    <a:pt x="279055" y="204332"/>
                  </a:cubicBezTo>
                  <a:cubicBezTo>
                    <a:pt x="262418" y="182659"/>
                    <a:pt x="245781" y="160980"/>
                    <a:pt x="229080" y="139308"/>
                  </a:cubicBezTo>
                  <a:cubicBezTo>
                    <a:pt x="289723" y="46852"/>
                    <a:pt x="288136" y="32628"/>
                    <a:pt x="180757" y="76570"/>
                  </a:cubicBezTo>
                  <a:cubicBezTo>
                    <a:pt x="97572" y="-41286"/>
                    <a:pt x="103541" y="-17156"/>
                    <a:pt x="83919" y="108320"/>
                  </a:cubicBezTo>
                  <a:cubicBezTo>
                    <a:pt x="-18252" y="135625"/>
                    <a:pt x="-35969" y="145721"/>
                    <a:pt x="80300" y="1721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8"/>
            <p:cNvSpPr/>
            <p:nvPr/>
          </p:nvSpPr>
          <p:spPr>
            <a:xfrm>
              <a:off x="4486598" y="4587592"/>
              <a:ext cx="134694" cy="179634"/>
            </a:xfrm>
            <a:custGeom>
              <a:rect b="b" l="l" r="r" t="t"/>
              <a:pathLst>
                <a:path extrusionOk="0" h="239512" w="179592">
                  <a:moveTo>
                    <a:pt x="179592" y="90018"/>
                  </a:moveTo>
                  <a:cubicBezTo>
                    <a:pt x="157558" y="292"/>
                    <a:pt x="74563" y="-51460"/>
                    <a:pt x="150510" y="77318"/>
                  </a:cubicBezTo>
                  <a:cubicBezTo>
                    <a:pt x="32018" y="46393"/>
                    <a:pt x="24525" y="63475"/>
                    <a:pt x="98122" y="158026"/>
                  </a:cubicBezTo>
                  <a:cubicBezTo>
                    <a:pt x="-158291" y="105067"/>
                    <a:pt x="186578" y="348526"/>
                    <a:pt x="36082" y="177838"/>
                  </a:cubicBezTo>
                  <a:cubicBezTo>
                    <a:pt x="159082" y="190538"/>
                    <a:pt x="141111" y="176568"/>
                    <a:pt x="78247" y="87287"/>
                  </a:cubicBezTo>
                  <a:cubicBezTo>
                    <a:pt x="106504" y="81636"/>
                    <a:pt x="172671" y="126213"/>
                    <a:pt x="179592" y="9001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8"/>
            <p:cNvSpPr/>
            <p:nvPr/>
          </p:nvSpPr>
          <p:spPr>
            <a:xfrm>
              <a:off x="2808228" y="406836"/>
              <a:ext cx="127789" cy="75958"/>
            </a:xfrm>
            <a:custGeom>
              <a:rect b="b" l="l" r="r" t="t"/>
              <a:pathLst>
                <a:path extrusionOk="0" h="101277" w="170385">
                  <a:moveTo>
                    <a:pt x="165772" y="78708"/>
                  </a:moveTo>
                  <a:cubicBezTo>
                    <a:pt x="121671" y="42492"/>
                    <a:pt x="70503" y="15869"/>
                    <a:pt x="15530" y="540"/>
                  </a:cubicBezTo>
                  <a:cubicBezTo>
                    <a:pt x="-916" y="-4032"/>
                    <a:pt x="-6568" y="21812"/>
                    <a:pt x="9816" y="26384"/>
                  </a:cubicBezTo>
                  <a:cubicBezTo>
                    <a:pt x="60298" y="40456"/>
                    <a:pt x="107288" y="64893"/>
                    <a:pt x="147801" y="98139"/>
                  </a:cubicBezTo>
                  <a:cubicBezTo>
                    <a:pt x="160946" y="108871"/>
                    <a:pt x="178980" y="89503"/>
                    <a:pt x="165772" y="787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8"/>
            <p:cNvSpPr/>
            <p:nvPr/>
          </p:nvSpPr>
          <p:spPr>
            <a:xfrm>
              <a:off x="2659186" y="4971623"/>
              <a:ext cx="99403" cy="83877"/>
            </a:xfrm>
            <a:custGeom>
              <a:rect b="b" l="l" r="r" t="t"/>
              <a:pathLst>
                <a:path extrusionOk="0" h="111836" w="132537">
                  <a:moveTo>
                    <a:pt x="98874" y="85213"/>
                  </a:moveTo>
                  <a:cubicBezTo>
                    <a:pt x="104208" y="106486"/>
                    <a:pt x="137291" y="97913"/>
                    <a:pt x="131958" y="76768"/>
                  </a:cubicBezTo>
                  <a:cubicBezTo>
                    <a:pt x="126623" y="55623"/>
                    <a:pt x="120020" y="32318"/>
                    <a:pt x="103255" y="16887"/>
                  </a:cubicBezTo>
                  <a:cubicBezTo>
                    <a:pt x="47884" y="-35119"/>
                    <a:pt x="-26158" y="44193"/>
                    <a:pt x="9212" y="103438"/>
                  </a:cubicBezTo>
                  <a:cubicBezTo>
                    <a:pt x="19816" y="122488"/>
                    <a:pt x="49725" y="105787"/>
                    <a:pt x="38866" y="86547"/>
                  </a:cubicBezTo>
                  <a:cubicBezTo>
                    <a:pt x="19245" y="17332"/>
                    <a:pt x="95381" y="20444"/>
                    <a:pt x="98874" y="85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8"/>
            <p:cNvSpPr/>
            <p:nvPr/>
          </p:nvSpPr>
          <p:spPr>
            <a:xfrm>
              <a:off x="3493250" y="4796258"/>
              <a:ext cx="99611" cy="100796"/>
            </a:xfrm>
            <a:custGeom>
              <a:rect b="b" l="l" r="r" t="t"/>
              <a:pathLst>
                <a:path extrusionOk="0" h="134394" w="132814">
                  <a:moveTo>
                    <a:pt x="5710" y="23822"/>
                  </a:moveTo>
                  <a:cubicBezTo>
                    <a:pt x="47029" y="51191"/>
                    <a:pt x="82215" y="86878"/>
                    <a:pt x="109024" y="128533"/>
                  </a:cubicBezTo>
                  <a:cubicBezTo>
                    <a:pt x="117660" y="141995"/>
                    <a:pt x="139504" y="129867"/>
                    <a:pt x="130805" y="116278"/>
                  </a:cubicBezTo>
                  <a:cubicBezTo>
                    <a:pt x="101709" y="70749"/>
                    <a:pt x="63425" y="31823"/>
                    <a:pt x="18410" y="1978"/>
                  </a:cubicBezTo>
                  <a:cubicBezTo>
                    <a:pt x="4948" y="-6594"/>
                    <a:pt x="-7689" y="14932"/>
                    <a:pt x="5710" y="2382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8"/>
            <p:cNvSpPr/>
            <p:nvPr/>
          </p:nvSpPr>
          <p:spPr>
            <a:xfrm>
              <a:off x="2543936" y="0"/>
              <a:ext cx="171053" cy="112550"/>
            </a:xfrm>
            <a:custGeom>
              <a:rect b="b" l="l" r="r" t="t"/>
              <a:pathLst>
                <a:path extrusionOk="0" h="150067" w="228070">
                  <a:moveTo>
                    <a:pt x="40386" y="33147"/>
                  </a:moveTo>
                  <a:cubicBezTo>
                    <a:pt x="52324" y="65596"/>
                    <a:pt x="84836" y="88265"/>
                    <a:pt x="118936" y="92520"/>
                  </a:cubicBezTo>
                  <a:cubicBezTo>
                    <a:pt x="108585" y="122809"/>
                    <a:pt x="217488" y="175514"/>
                    <a:pt x="196406" y="135827"/>
                  </a:cubicBezTo>
                  <a:cubicBezTo>
                    <a:pt x="172276" y="129921"/>
                    <a:pt x="141224" y="121158"/>
                    <a:pt x="134430" y="93853"/>
                  </a:cubicBezTo>
                  <a:cubicBezTo>
                    <a:pt x="318580" y="90805"/>
                    <a:pt x="185611" y="-72073"/>
                    <a:pt x="119634" y="77216"/>
                  </a:cubicBezTo>
                  <a:cubicBezTo>
                    <a:pt x="94374" y="73831"/>
                    <a:pt x="72035" y="59130"/>
                    <a:pt x="58928" y="37275"/>
                  </a:cubicBezTo>
                  <a:cubicBezTo>
                    <a:pt x="89719" y="40299"/>
                    <a:pt x="119640" y="25928"/>
                    <a:pt x="136525" y="0"/>
                  </a:cubicBezTo>
                  <a:lnTo>
                    <a:pt x="115888" y="0"/>
                  </a:lnTo>
                  <a:cubicBezTo>
                    <a:pt x="101607" y="20159"/>
                    <a:pt x="75832" y="28614"/>
                    <a:pt x="52388" y="20828"/>
                  </a:cubicBezTo>
                  <a:cubicBezTo>
                    <a:pt x="50832" y="13990"/>
                    <a:pt x="50641" y="6913"/>
                    <a:pt x="51816" y="0"/>
                  </a:cubicBezTo>
                  <a:lnTo>
                    <a:pt x="35814" y="0"/>
                  </a:lnTo>
                  <a:cubicBezTo>
                    <a:pt x="35147" y="4824"/>
                    <a:pt x="35147" y="9717"/>
                    <a:pt x="35814" y="14542"/>
                  </a:cubicBezTo>
                  <a:cubicBezTo>
                    <a:pt x="28867" y="11098"/>
                    <a:pt x="22790" y="6127"/>
                    <a:pt x="18034" y="0"/>
                  </a:cubicBezTo>
                  <a:lnTo>
                    <a:pt x="0" y="0"/>
                  </a:lnTo>
                  <a:cubicBezTo>
                    <a:pt x="7328" y="16916"/>
                    <a:pt x="22365" y="29258"/>
                    <a:pt x="40386" y="33147"/>
                  </a:cubicBezTo>
                  <a:close/>
                  <a:moveTo>
                    <a:pt x="152083" y="50800"/>
                  </a:moveTo>
                  <a:cubicBezTo>
                    <a:pt x="243078" y="-14097"/>
                    <a:pt x="227965" y="90361"/>
                    <a:pt x="134811" y="78359"/>
                  </a:cubicBezTo>
                  <a:cubicBezTo>
                    <a:pt x="137637" y="67632"/>
                    <a:pt x="143663" y="58019"/>
                    <a:pt x="152083" y="5080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16" name="Google Shape;916;p8"/>
          <p:cNvGrpSpPr/>
          <p:nvPr/>
        </p:nvGrpSpPr>
        <p:grpSpPr>
          <a:xfrm>
            <a:off x="1054322" y="175716"/>
            <a:ext cx="8089677" cy="4501341"/>
            <a:chOff x="1054322" y="175716"/>
            <a:chExt cx="8089677" cy="4501341"/>
          </a:xfrm>
        </p:grpSpPr>
        <p:sp>
          <p:nvSpPr>
            <p:cNvPr id="917" name="Google Shape;917;p8"/>
            <p:cNvSpPr/>
            <p:nvPr/>
          </p:nvSpPr>
          <p:spPr>
            <a:xfrm>
              <a:off x="8982027" y="2671763"/>
              <a:ext cx="161972" cy="139826"/>
            </a:xfrm>
            <a:custGeom>
              <a:rect b="b" l="l" r="r" t="t"/>
              <a:pathLst>
                <a:path extrusionOk="0" h="186435" w="215963">
                  <a:moveTo>
                    <a:pt x="140526" y="186436"/>
                  </a:moveTo>
                  <a:lnTo>
                    <a:pt x="215964" y="50165"/>
                  </a:lnTo>
                  <a:lnTo>
                    <a:pt x="215964" y="2349"/>
                  </a:lnTo>
                  <a:lnTo>
                    <a:pt x="0" y="0"/>
                  </a:lnTo>
                  <a:lnTo>
                    <a:pt x="140526" y="186436"/>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8"/>
            <p:cNvSpPr/>
            <p:nvPr/>
          </p:nvSpPr>
          <p:spPr>
            <a:xfrm>
              <a:off x="7392476" y="4507073"/>
              <a:ext cx="178173" cy="169985"/>
            </a:xfrm>
            <a:custGeom>
              <a:rect b="b" l="l" r="r" t="t"/>
              <a:pathLst>
                <a:path extrusionOk="0" h="226646" w="237564">
                  <a:moveTo>
                    <a:pt x="232310" y="174834"/>
                  </a:moveTo>
                  <a:cubicBezTo>
                    <a:pt x="255804" y="124034"/>
                    <a:pt x="195543" y="85934"/>
                    <a:pt x="149760" y="94253"/>
                  </a:cubicBezTo>
                  <a:cubicBezTo>
                    <a:pt x="128550" y="-102597"/>
                    <a:pt x="-51028" y="44659"/>
                    <a:pt x="14187" y="210330"/>
                  </a:cubicBezTo>
                  <a:cubicBezTo>
                    <a:pt x="43651" y="236810"/>
                    <a:pt x="199416" y="235096"/>
                    <a:pt x="232310" y="17483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8"/>
            <p:cNvSpPr/>
            <p:nvPr/>
          </p:nvSpPr>
          <p:spPr>
            <a:xfrm>
              <a:off x="8370474" y="496823"/>
              <a:ext cx="154695" cy="168029"/>
            </a:xfrm>
            <a:custGeom>
              <a:rect b="b" l="l" r="r" t="t"/>
              <a:pathLst>
                <a:path extrusionOk="0" h="224039" w="206260">
                  <a:moveTo>
                    <a:pt x="0" y="123889"/>
                  </a:moveTo>
                  <a:cubicBezTo>
                    <a:pt x="7176" y="159894"/>
                    <a:pt x="123254" y="245301"/>
                    <a:pt x="181102" y="219139"/>
                  </a:cubicBezTo>
                  <a:cubicBezTo>
                    <a:pt x="226823" y="194501"/>
                    <a:pt x="203454" y="132843"/>
                    <a:pt x="164783" y="113602"/>
                  </a:cubicBezTo>
                  <a:cubicBezTo>
                    <a:pt x="258636" y="-44005"/>
                    <a:pt x="43879" y="-34861"/>
                    <a:pt x="0" y="123889"/>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8"/>
            <p:cNvSpPr/>
            <p:nvPr/>
          </p:nvSpPr>
          <p:spPr>
            <a:xfrm>
              <a:off x="1054322" y="3548014"/>
              <a:ext cx="148113" cy="179450"/>
            </a:xfrm>
            <a:custGeom>
              <a:rect b="b" l="l" r="r" t="t"/>
              <a:pathLst>
                <a:path extrusionOk="0" h="239267" w="197484">
                  <a:moveTo>
                    <a:pt x="195326" y="239268"/>
                  </a:moveTo>
                  <a:lnTo>
                    <a:pt x="197485" y="0"/>
                  </a:lnTo>
                  <a:lnTo>
                    <a:pt x="0" y="85852"/>
                  </a:lnTo>
                  <a:lnTo>
                    <a:pt x="195326" y="239268"/>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8"/>
            <p:cNvSpPr/>
            <p:nvPr/>
          </p:nvSpPr>
          <p:spPr>
            <a:xfrm>
              <a:off x="3315131" y="175716"/>
              <a:ext cx="204349" cy="195229"/>
            </a:xfrm>
            <a:custGeom>
              <a:rect b="b" l="l" r="r" t="t"/>
              <a:pathLst>
                <a:path extrusionOk="0" h="260306" w="272465">
                  <a:moveTo>
                    <a:pt x="120074" y="185764"/>
                  </a:moveTo>
                  <a:cubicBezTo>
                    <a:pt x="132774" y="198083"/>
                    <a:pt x="160905" y="288444"/>
                    <a:pt x="179574" y="251487"/>
                  </a:cubicBezTo>
                  <a:cubicBezTo>
                    <a:pt x="183212" y="225706"/>
                    <a:pt x="186813" y="199946"/>
                    <a:pt x="190369" y="174207"/>
                  </a:cubicBezTo>
                  <a:cubicBezTo>
                    <a:pt x="293556" y="153760"/>
                    <a:pt x="302192" y="143219"/>
                    <a:pt x="200783" y="99531"/>
                  </a:cubicBezTo>
                  <a:cubicBezTo>
                    <a:pt x="225294" y="-35470"/>
                    <a:pt x="212975" y="-15340"/>
                    <a:pt x="114613" y="55081"/>
                  </a:cubicBezTo>
                  <a:cubicBezTo>
                    <a:pt x="27999" y="3837"/>
                    <a:pt x="9330" y="-1434"/>
                    <a:pt x="68893" y="95150"/>
                  </a:cubicBezTo>
                  <a:cubicBezTo>
                    <a:pt x="-40962" y="205068"/>
                    <a:pt x="-16197" y="199290"/>
                    <a:pt x="120074" y="18576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22" name="Google Shape;922;p8"/>
          <p:cNvSpPr txBox="1"/>
          <p:nvPr>
            <p:ph type="title"/>
          </p:nvPr>
        </p:nvSpPr>
        <p:spPr>
          <a:xfrm>
            <a:off x="1062575" y="607400"/>
            <a:ext cx="7018800" cy="396300"/>
          </a:xfrm>
          <a:prstGeom prst="rect">
            <a:avLst/>
          </a:prstGeom>
        </p:spPr>
        <p:txBody>
          <a:bodyPr anchorCtr="0" anchor="b"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p:txBody>
      </p:sp>
      <p:sp>
        <p:nvSpPr>
          <p:cNvPr id="923" name="Google Shape;923;p8"/>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4" name="Shape 924"/>
        <p:cNvGrpSpPr/>
        <p:nvPr/>
      </p:nvGrpSpPr>
      <p:grpSpPr>
        <a:xfrm>
          <a:off x="0" y="0"/>
          <a:ext cx="0" cy="0"/>
          <a:chOff x="0" y="0"/>
          <a:chExt cx="0" cy="0"/>
        </a:xfrm>
      </p:grpSpPr>
      <p:grpSp>
        <p:nvGrpSpPr>
          <p:cNvPr id="925" name="Google Shape;925;p9"/>
          <p:cNvGrpSpPr/>
          <p:nvPr/>
        </p:nvGrpSpPr>
        <p:grpSpPr>
          <a:xfrm>
            <a:off x="0" y="0"/>
            <a:ext cx="9144000" cy="5095823"/>
            <a:chOff x="0" y="0"/>
            <a:chExt cx="9144000" cy="5095823"/>
          </a:xfrm>
        </p:grpSpPr>
        <p:sp>
          <p:nvSpPr>
            <p:cNvPr id="926" name="Google Shape;926;p9"/>
            <p:cNvSpPr/>
            <p:nvPr/>
          </p:nvSpPr>
          <p:spPr>
            <a:xfrm>
              <a:off x="5371422" y="534764"/>
              <a:ext cx="111908" cy="99802"/>
            </a:xfrm>
            <a:custGeom>
              <a:rect b="b" l="l" r="r" t="t"/>
              <a:pathLst>
                <a:path extrusionOk="0" h="133069" w="149211">
                  <a:moveTo>
                    <a:pt x="130824" y="1737"/>
                  </a:moveTo>
                  <a:cubicBezTo>
                    <a:pt x="80850" y="29467"/>
                    <a:pt x="37225" y="67313"/>
                    <a:pt x="2682" y="112862"/>
                  </a:cubicBezTo>
                  <a:cubicBezTo>
                    <a:pt x="-7605" y="126451"/>
                    <a:pt x="14302" y="141246"/>
                    <a:pt x="24589" y="127721"/>
                  </a:cubicBezTo>
                  <a:cubicBezTo>
                    <a:pt x="56339" y="85925"/>
                    <a:pt x="96408" y="51159"/>
                    <a:pt x="142255" y="25613"/>
                  </a:cubicBezTo>
                  <a:cubicBezTo>
                    <a:pt x="157113" y="17231"/>
                    <a:pt x="145747" y="-6582"/>
                    <a:pt x="130824" y="173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9"/>
            <p:cNvSpPr/>
            <p:nvPr/>
          </p:nvSpPr>
          <p:spPr>
            <a:xfrm>
              <a:off x="5760077" y="5012698"/>
              <a:ext cx="87331" cy="83125"/>
            </a:xfrm>
            <a:custGeom>
              <a:rect b="b" l="l" r="r" t="t"/>
              <a:pathLst>
                <a:path extrusionOk="0" h="110833" w="116441">
                  <a:moveTo>
                    <a:pt x="2825" y="73373"/>
                  </a:moveTo>
                  <a:cubicBezTo>
                    <a:pt x="21875" y="138778"/>
                    <a:pt x="117125" y="110711"/>
                    <a:pt x="116427" y="49180"/>
                  </a:cubicBezTo>
                  <a:cubicBezTo>
                    <a:pt x="116617" y="41433"/>
                    <a:pt x="114966" y="33749"/>
                    <a:pt x="111601" y="26764"/>
                  </a:cubicBezTo>
                  <a:cubicBezTo>
                    <a:pt x="85947" y="-29433"/>
                    <a:pt x="-18384" y="10953"/>
                    <a:pt x="2825" y="73373"/>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9"/>
            <p:cNvSpPr/>
            <p:nvPr/>
          </p:nvSpPr>
          <p:spPr>
            <a:xfrm>
              <a:off x="8745508" y="4347061"/>
              <a:ext cx="107737" cy="181048"/>
            </a:xfrm>
            <a:custGeom>
              <a:rect b="b" l="l" r="r" t="t"/>
              <a:pathLst>
                <a:path extrusionOk="0" h="241397" w="143649">
                  <a:moveTo>
                    <a:pt x="143401" y="66429"/>
                  </a:moveTo>
                  <a:cubicBezTo>
                    <a:pt x="94061" y="-10406"/>
                    <a:pt x="-236" y="-32186"/>
                    <a:pt x="112159" y="63890"/>
                  </a:cubicBezTo>
                  <a:cubicBezTo>
                    <a:pt x="-8491" y="73034"/>
                    <a:pt x="-10079" y="91322"/>
                    <a:pt x="89045" y="156218"/>
                  </a:cubicBezTo>
                  <a:cubicBezTo>
                    <a:pt x="-167813" y="188921"/>
                    <a:pt x="232809" y="305634"/>
                    <a:pt x="37356" y="194318"/>
                  </a:cubicBezTo>
                  <a:cubicBezTo>
                    <a:pt x="156609" y="166950"/>
                    <a:pt x="135209" y="159393"/>
                    <a:pt x="47770" y="96084"/>
                  </a:cubicBezTo>
                  <a:cubicBezTo>
                    <a:pt x="72408" y="81987"/>
                    <a:pt x="148544" y="102497"/>
                    <a:pt x="143401" y="6642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9"/>
            <p:cNvSpPr/>
            <p:nvPr/>
          </p:nvSpPr>
          <p:spPr>
            <a:xfrm>
              <a:off x="8470821" y="0"/>
              <a:ext cx="134674" cy="168433"/>
            </a:xfrm>
            <a:custGeom>
              <a:rect b="b" l="l" r="r" t="t"/>
              <a:pathLst>
                <a:path extrusionOk="0" h="224577" w="179565">
                  <a:moveTo>
                    <a:pt x="17335" y="35497"/>
                  </a:moveTo>
                  <a:cubicBezTo>
                    <a:pt x="9842" y="70803"/>
                    <a:pt x="26098" y="108966"/>
                    <a:pt x="53848" y="131636"/>
                  </a:cubicBezTo>
                  <a:cubicBezTo>
                    <a:pt x="27877" y="152654"/>
                    <a:pt x="94869" y="259652"/>
                    <a:pt x="98298" y="212852"/>
                  </a:cubicBezTo>
                  <a:cubicBezTo>
                    <a:pt x="80264" y="194247"/>
                    <a:pt x="57658" y="169228"/>
                    <a:pt x="66548" y="141351"/>
                  </a:cubicBezTo>
                  <a:cubicBezTo>
                    <a:pt x="231140" y="240919"/>
                    <a:pt x="203835" y="23051"/>
                    <a:pt x="62674" y="118428"/>
                  </a:cubicBezTo>
                  <a:cubicBezTo>
                    <a:pt x="42164" y="101479"/>
                    <a:pt x="30416" y="76091"/>
                    <a:pt x="30924" y="49467"/>
                  </a:cubicBezTo>
                  <a:cubicBezTo>
                    <a:pt x="66294" y="80137"/>
                    <a:pt x="146876" y="73914"/>
                    <a:pt x="145224" y="16002"/>
                  </a:cubicBezTo>
                  <a:cubicBezTo>
                    <a:pt x="144081" y="10329"/>
                    <a:pt x="141922" y="4907"/>
                    <a:pt x="138874" y="0"/>
                  </a:cubicBezTo>
                  <a:lnTo>
                    <a:pt x="115062" y="0"/>
                  </a:lnTo>
                  <a:cubicBezTo>
                    <a:pt x="164909" y="23432"/>
                    <a:pt x="78359" y="84519"/>
                    <a:pt x="33972" y="31242"/>
                  </a:cubicBezTo>
                  <a:cubicBezTo>
                    <a:pt x="38862" y="17716"/>
                    <a:pt x="48641" y="6548"/>
                    <a:pt x="61468" y="0"/>
                  </a:cubicBezTo>
                  <a:lnTo>
                    <a:pt x="34925" y="0"/>
                  </a:lnTo>
                  <a:cubicBezTo>
                    <a:pt x="30226" y="4831"/>
                    <a:pt x="26479" y="10494"/>
                    <a:pt x="23813" y="16701"/>
                  </a:cubicBezTo>
                  <a:cubicBezTo>
                    <a:pt x="20638" y="11555"/>
                    <a:pt x="18352" y="5909"/>
                    <a:pt x="17018" y="0"/>
                  </a:cubicBezTo>
                  <a:lnTo>
                    <a:pt x="0" y="0"/>
                  </a:lnTo>
                  <a:cubicBezTo>
                    <a:pt x="1333" y="13528"/>
                    <a:pt x="7493" y="26125"/>
                    <a:pt x="17335" y="35497"/>
                  </a:cubicBezTo>
                  <a:close/>
                  <a:moveTo>
                    <a:pt x="106235" y="113284"/>
                  </a:moveTo>
                  <a:cubicBezTo>
                    <a:pt x="222694" y="106426"/>
                    <a:pt x="151384" y="190373"/>
                    <a:pt x="75692" y="128080"/>
                  </a:cubicBezTo>
                  <a:cubicBezTo>
                    <a:pt x="84074" y="120192"/>
                    <a:pt x="94679" y="115034"/>
                    <a:pt x="106108" y="11328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9"/>
            <p:cNvSpPr/>
            <p:nvPr/>
          </p:nvSpPr>
          <p:spPr>
            <a:xfrm>
              <a:off x="8695942" y="1066874"/>
              <a:ext cx="202734" cy="136751"/>
            </a:xfrm>
            <a:custGeom>
              <a:rect b="b" l="l" r="r" t="t"/>
              <a:pathLst>
                <a:path extrusionOk="0" h="182335" w="270312">
                  <a:moveTo>
                    <a:pt x="101031" y="45303"/>
                  </a:moveTo>
                  <a:cubicBezTo>
                    <a:pt x="126241" y="39200"/>
                    <a:pt x="152911" y="44896"/>
                    <a:pt x="173421" y="60797"/>
                  </a:cubicBezTo>
                  <a:cubicBezTo>
                    <a:pt x="128971" y="70639"/>
                    <a:pt x="86680" y="137378"/>
                    <a:pt x="132845" y="170017"/>
                  </a:cubicBezTo>
                  <a:cubicBezTo>
                    <a:pt x="185105" y="194337"/>
                    <a:pt x="229238" y="117121"/>
                    <a:pt x="203457" y="73941"/>
                  </a:cubicBezTo>
                  <a:cubicBezTo>
                    <a:pt x="250130" y="77688"/>
                    <a:pt x="274196" y="141315"/>
                    <a:pt x="235207" y="171414"/>
                  </a:cubicBezTo>
                  <a:cubicBezTo>
                    <a:pt x="232222" y="174449"/>
                    <a:pt x="232222" y="179301"/>
                    <a:pt x="235207" y="182336"/>
                  </a:cubicBezTo>
                  <a:cubicBezTo>
                    <a:pt x="304549" y="166969"/>
                    <a:pt x="261052" y="45811"/>
                    <a:pt x="192281" y="57876"/>
                  </a:cubicBezTo>
                  <a:cubicBezTo>
                    <a:pt x="168977" y="31460"/>
                    <a:pt x="129606" y="21935"/>
                    <a:pt x="95761" y="30444"/>
                  </a:cubicBezTo>
                  <a:cubicBezTo>
                    <a:pt x="94364" y="-2068"/>
                    <a:pt x="-28508" y="-11974"/>
                    <a:pt x="6162" y="17744"/>
                  </a:cubicBezTo>
                  <a:cubicBezTo>
                    <a:pt x="31562" y="14442"/>
                    <a:pt x="64011" y="11394"/>
                    <a:pt x="80521" y="34762"/>
                  </a:cubicBezTo>
                  <a:cubicBezTo>
                    <a:pt x="-93152" y="105818"/>
                    <a:pt x="93411" y="211419"/>
                    <a:pt x="101031" y="45303"/>
                  </a:cubicBezTo>
                  <a:close/>
                  <a:moveTo>
                    <a:pt x="186503" y="136044"/>
                  </a:moveTo>
                  <a:cubicBezTo>
                    <a:pt x="116144" y="213006"/>
                    <a:pt x="108397" y="78259"/>
                    <a:pt x="185741" y="74005"/>
                  </a:cubicBezTo>
                  <a:cubicBezTo>
                    <a:pt x="198186" y="92737"/>
                    <a:pt x="198504" y="117013"/>
                    <a:pt x="186503" y="136044"/>
                  </a:cubicBezTo>
                  <a:close/>
                  <a:moveTo>
                    <a:pt x="86109" y="49557"/>
                  </a:moveTo>
                  <a:cubicBezTo>
                    <a:pt x="87379" y="60790"/>
                    <a:pt x="85156" y="72132"/>
                    <a:pt x="79759" y="82069"/>
                  </a:cubicBezTo>
                  <a:cubicBezTo>
                    <a:pt x="17402" y="177319"/>
                    <a:pt x="-6855" y="72544"/>
                    <a:pt x="86109" y="4955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9"/>
            <p:cNvSpPr/>
            <p:nvPr/>
          </p:nvSpPr>
          <p:spPr>
            <a:xfrm>
              <a:off x="7373776" y="372811"/>
              <a:ext cx="79637" cy="83585"/>
            </a:xfrm>
            <a:custGeom>
              <a:rect b="b" l="l" r="r" t="t"/>
              <a:pathLst>
                <a:path extrusionOk="0" h="111447" w="106183">
                  <a:moveTo>
                    <a:pt x="35627" y="2790"/>
                  </a:moveTo>
                  <a:cubicBezTo>
                    <a:pt x="-26857" y="21078"/>
                    <a:pt x="385" y="112518"/>
                    <a:pt x="59313" y="111438"/>
                  </a:cubicBezTo>
                  <a:cubicBezTo>
                    <a:pt x="66743" y="111546"/>
                    <a:pt x="74108" y="109915"/>
                    <a:pt x="80776" y="106676"/>
                  </a:cubicBezTo>
                  <a:cubicBezTo>
                    <a:pt x="134433" y="81974"/>
                    <a:pt x="95318" y="-17848"/>
                    <a:pt x="35627" y="279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9"/>
            <p:cNvSpPr/>
            <p:nvPr/>
          </p:nvSpPr>
          <p:spPr>
            <a:xfrm>
              <a:off x="7052108" y="785346"/>
              <a:ext cx="167533" cy="88518"/>
            </a:xfrm>
            <a:custGeom>
              <a:rect b="b" l="l" r="r" t="t"/>
              <a:pathLst>
                <a:path extrusionOk="0" h="118024" w="223377">
                  <a:moveTo>
                    <a:pt x="185308" y="109969"/>
                  </a:moveTo>
                  <a:cubicBezTo>
                    <a:pt x="241569" y="39801"/>
                    <a:pt x="232425" y="-55131"/>
                    <a:pt x="177879" y="79933"/>
                  </a:cubicBezTo>
                  <a:cubicBezTo>
                    <a:pt x="131523" y="-29985"/>
                    <a:pt x="113934" y="-25604"/>
                    <a:pt x="84407" y="87299"/>
                  </a:cubicBezTo>
                  <a:cubicBezTo>
                    <a:pt x="-26655" y="-142317"/>
                    <a:pt x="-10145" y="268465"/>
                    <a:pt x="32336" y="51104"/>
                  </a:cubicBezTo>
                  <a:cubicBezTo>
                    <a:pt x="95265" y="153847"/>
                    <a:pt x="95836" y="131559"/>
                    <a:pt x="127586" y="30022"/>
                  </a:cubicBezTo>
                  <a:cubicBezTo>
                    <a:pt x="148478" y="48501"/>
                    <a:pt x="153241" y="126034"/>
                    <a:pt x="185308" y="1099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9"/>
            <p:cNvSpPr/>
            <p:nvPr/>
          </p:nvSpPr>
          <p:spPr>
            <a:xfrm>
              <a:off x="6934174" y="4171673"/>
              <a:ext cx="99897" cy="85674"/>
            </a:xfrm>
            <a:custGeom>
              <a:rect b="b" l="l" r="r" t="t"/>
              <a:pathLst>
                <a:path extrusionOk="0" h="114232" w="133196">
                  <a:moveTo>
                    <a:pt x="33053" y="99492"/>
                  </a:moveTo>
                  <a:cubicBezTo>
                    <a:pt x="91283" y="148324"/>
                    <a:pt x="160752" y="64948"/>
                    <a:pt x="121953" y="7735"/>
                  </a:cubicBezTo>
                  <a:cubicBezTo>
                    <a:pt x="110269" y="-10934"/>
                    <a:pt x="81377" y="7735"/>
                    <a:pt x="93252" y="26340"/>
                  </a:cubicBezTo>
                  <a:cubicBezTo>
                    <a:pt x="116746" y="94285"/>
                    <a:pt x="40546" y="95428"/>
                    <a:pt x="33434" y="30976"/>
                  </a:cubicBezTo>
                  <a:cubicBezTo>
                    <a:pt x="27084" y="10021"/>
                    <a:pt x="-5682" y="20244"/>
                    <a:pt x="859" y="41263"/>
                  </a:cubicBezTo>
                  <a:cubicBezTo>
                    <a:pt x="7399" y="62281"/>
                    <a:pt x="15464" y="84760"/>
                    <a:pt x="33053" y="9949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9"/>
            <p:cNvSpPr/>
            <p:nvPr/>
          </p:nvSpPr>
          <p:spPr>
            <a:xfrm>
              <a:off x="8302226" y="2889337"/>
              <a:ext cx="170065" cy="169051"/>
            </a:xfrm>
            <a:custGeom>
              <a:rect b="b" l="l" r="r" t="t"/>
              <a:pathLst>
                <a:path extrusionOk="0" h="225401" w="226754">
                  <a:moveTo>
                    <a:pt x="213871" y="203994"/>
                  </a:moveTo>
                  <a:cubicBezTo>
                    <a:pt x="249747" y="162910"/>
                    <a:pt x="203964" y="110966"/>
                    <a:pt x="158879" y="106331"/>
                  </a:cubicBezTo>
                  <a:cubicBezTo>
                    <a:pt x="192915" y="-82963"/>
                    <a:pt x="-14667" y="5303"/>
                    <a:pt x="828" y="177451"/>
                  </a:cubicBezTo>
                  <a:cubicBezTo>
                    <a:pt x="21147" y="210217"/>
                    <a:pt x="166753" y="251238"/>
                    <a:pt x="213871" y="20399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9"/>
            <p:cNvSpPr/>
            <p:nvPr/>
          </p:nvSpPr>
          <p:spPr>
            <a:xfrm>
              <a:off x="8310414" y="1937308"/>
              <a:ext cx="80999" cy="88124"/>
            </a:xfrm>
            <a:custGeom>
              <a:rect b="b" l="l" r="r" t="t"/>
              <a:pathLst>
                <a:path extrusionOk="0" h="117499" w="107998">
                  <a:moveTo>
                    <a:pt x="46869" y="547"/>
                  </a:moveTo>
                  <a:cubicBezTo>
                    <a:pt x="-20758" y="6897"/>
                    <a:pt x="-11043" y="105830"/>
                    <a:pt x="49410" y="116434"/>
                  </a:cubicBezTo>
                  <a:cubicBezTo>
                    <a:pt x="56966" y="118028"/>
                    <a:pt x="64840" y="117831"/>
                    <a:pt x="72333" y="115863"/>
                  </a:cubicBezTo>
                  <a:cubicBezTo>
                    <a:pt x="132150" y="101258"/>
                    <a:pt x="112020" y="-8661"/>
                    <a:pt x="46869" y="54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9"/>
            <p:cNvSpPr/>
            <p:nvPr/>
          </p:nvSpPr>
          <p:spPr>
            <a:xfrm>
              <a:off x="1091115" y="4122332"/>
              <a:ext cx="160593" cy="113853"/>
            </a:xfrm>
            <a:custGeom>
              <a:rect b="b" l="l" r="r" t="t"/>
              <a:pathLst>
                <a:path extrusionOk="0" h="151804" w="214124">
                  <a:moveTo>
                    <a:pt x="33620" y="74665"/>
                  </a:moveTo>
                  <a:cubicBezTo>
                    <a:pt x="104359" y="173344"/>
                    <a:pt x="120805" y="165089"/>
                    <a:pt x="124742" y="46344"/>
                  </a:cubicBezTo>
                  <a:cubicBezTo>
                    <a:pt x="286604" y="249544"/>
                    <a:pt x="177828" y="-154697"/>
                    <a:pt x="184559" y="70601"/>
                  </a:cubicBezTo>
                  <a:cubicBezTo>
                    <a:pt x="99025" y="-17283"/>
                    <a:pt x="103724" y="4942"/>
                    <a:pt x="95024" y="112828"/>
                  </a:cubicBezTo>
                  <a:cubicBezTo>
                    <a:pt x="69624" y="99240"/>
                    <a:pt x="47717" y="23357"/>
                    <a:pt x="19459" y="46534"/>
                  </a:cubicBezTo>
                  <a:cubicBezTo>
                    <a:pt x="-20609" y="128894"/>
                    <a:pt x="9871" y="220969"/>
                    <a:pt x="33620" y="7466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9"/>
            <p:cNvSpPr/>
            <p:nvPr/>
          </p:nvSpPr>
          <p:spPr>
            <a:xfrm>
              <a:off x="1090976" y="49549"/>
              <a:ext cx="83275" cy="83655"/>
            </a:xfrm>
            <a:custGeom>
              <a:rect b="b" l="l" r="r" t="t"/>
              <a:pathLst>
                <a:path extrusionOk="0" h="111540" w="111033">
                  <a:moveTo>
                    <a:pt x="109179" y="36424"/>
                  </a:moveTo>
                  <a:cubicBezTo>
                    <a:pt x="107483" y="29105"/>
                    <a:pt x="104118" y="22279"/>
                    <a:pt x="99336" y="16485"/>
                  </a:cubicBezTo>
                  <a:cubicBezTo>
                    <a:pt x="62062" y="-30442"/>
                    <a:pt x="-26838" y="32296"/>
                    <a:pt x="7896" y="86335"/>
                  </a:cubicBezTo>
                  <a:cubicBezTo>
                    <a:pt x="41043" y="143104"/>
                    <a:pt x="124482" y="94145"/>
                    <a:pt x="109179" y="3642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9"/>
            <p:cNvSpPr/>
            <p:nvPr/>
          </p:nvSpPr>
          <p:spPr>
            <a:xfrm>
              <a:off x="1423713" y="344473"/>
              <a:ext cx="103831" cy="109413"/>
            </a:xfrm>
            <a:custGeom>
              <a:rect b="b" l="l" r="r" t="t"/>
              <a:pathLst>
                <a:path extrusionOk="0" h="145884" w="138441">
                  <a:moveTo>
                    <a:pt x="112951" y="139381"/>
                  </a:moveTo>
                  <a:cubicBezTo>
                    <a:pt x="121841" y="153922"/>
                    <a:pt x="145399" y="141603"/>
                    <a:pt x="136446" y="126681"/>
                  </a:cubicBezTo>
                  <a:cubicBezTo>
                    <a:pt x="106651" y="77578"/>
                    <a:pt x="66919" y="35249"/>
                    <a:pt x="19796" y="2411"/>
                  </a:cubicBezTo>
                  <a:cubicBezTo>
                    <a:pt x="5763" y="-7368"/>
                    <a:pt x="-8207" y="15111"/>
                    <a:pt x="5826" y="25017"/>
                  </a:cubicBezTo>
                  <a:cubicBezTo>
                    <a:pt x="49057" y="55325"/>
                    <a:pt x="85531" y="94266"/>
                    <a:pt x="112951" y="13938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9"/>
            <p:cNvSpPr/>
            <p:nvPr/>
          </p:nvSpPr>
          <p:spPr>
            <a:xfrm>
              <a:off x="1428703" y="4685170"/>
              <a:ext cx="89831" cy="81903"/>
            </a:xfrm>
            <a:custGeom>
              <a:rect b="b" l="l" r="r" t="t"/>
              <a:pathLst>
                <a:path extrusionOk="0" h="109204" w="119774">
                  <a:moveTo>
                    <a:pt x="9969" y="23414"/>
                  </a:moveTo>
                  <a:cubicBezTo>
                    <a:pt x="-28576" y="79548"/>
                    <a:pt x="53847" y="135555"/>
                    <a:pt x="100773" y="95804"/>
                  </a:cubicBezTo>
                  <a:cubicBezTo>
                    <a:pt x="106882" y="91016"/>
                    <a:pt x="111772" y="84863"/>
                    <a:pt x="115061" y="77834"/>
                  </a:cubicBezTo>
                  <a:cubicBezTo>
                    <a:pt x="142239" y="22461"/>
                    <a:pt x="44513" y="-32593"/>
                    <a:pt x="9969" y="2341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9"/>
            <p:cNvSpPr/>
            <p:nvPr/>
          </p:nvSpPr>
          <p:spPr>
            <a:xfrm>
              <a:off x="0" y="3473776"/>
              <a:ext cx="58069" cy="81891"/>
            </a:xfrm>
            <a:custGeom>
              <a:rect b="b" l="l" r="r" t="t"/>
              <a:pathLst>
                <a:path extrusionOk="0" h="109188" w="77425">
                  <a:moveTo>
                    <a:pt x="77089" y="43295"/>
                  </a:moveTo>
                  <a:cubicBezTo>
                    <a:pt x="76511" y="35783"/>
                    <a:pt x="74207" y="28500"/>
                    <a:pt x="70358" y="22022"/>
                  </a:cubicBezTo>
                  <a:cubicBezTo>
                    <a:pt x="55626" y="-3378"/>
                    <a:pt x="24638" y="-4774"/>
                    <a:pt x="0" y="7545"/>
                  </a:cubicBezTo>
                  <a:lnTo>
                    <a:pt x="0" y="107113"/>
                  </a:lnTo>
                  <a:cubicBezTo>
                    <a:pt x="35052" y="117653"/>
                    <a:pt x="81852" y="86792"/>
                    <a:pt x="77089" y="4329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9"/>
            <p:cNvSpPr/>
            <p:nvPr/>
          </p:nvSpPr>
          <p:spPr>
            <a:xfrm>
              <a:off x="79460" y="422032"/>
              <a:ext cx="90037" cy="103922"/>
            </a:xfrm>
            <a:custGeom>
              <a:rect b="b" l="l" r="r" t="t"/>
              <a:pathLst>
                <a:path extrusionOk="0" h="138563" w="120049">
                  <a:moveTo>
                    <a:pt x="35276" y="104040"/>
                  </a:moveTo>
                  <a:cubicBezTo>
                    <a:pt x="13750" y="111660"/>
                    <a:pt x="25688" y="145061"/>
                    <a:pt x="47214" y="137441"/>
                  </a:cubicBezTo>
                  <a:cubicBezTo>
                    <a:pt x="68741" y="129821"/>
                    <a:pt x="91664" y="120741"/>
                    <a:pt x="106269" y="101945"/>
                  </a:cubicBezTo>
                  <a:cubicBezTo>
                    <a:pt x="154402" y="39461"/>
                    <a:pt x="65502" y="-29310"/>
                    <a:pt x="7590" y="13108"/>
                  </a:cubicBezTo>
                  <a:cubicBezTo>
                    <a:pt x="-11460" y="25808"/>
                    <a:pt x="9114" y="55145"/>
                    <a:pt x="27974" y="42064"/>
                  </a:cubicBezTo>
                  <a:cubicBezTo>
                    <a:pt x="97570" y="15140"/>
                    <a:pt x="101761" y="94007"/>
                    <a:pt x="35276" y="10404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9"/>
            <p:cNvSpPr/>
            <p:nvPr/>
          </p:nvSpPr>
          <p:spPr>
            <a:xfrm>
              <a:off x="577078" y="4734459"/>
              <a:ext cx="145392" cy="145045"/>
            </a:xfrm>
            <a:custGeom>
              <a:rect b="b" l="l" r="r" t="t"/>
              <a:pathLst>
                <a:path extrusionOk="0" h="193393" w="193856">
                  <a:moveTo>
                    <a:pt x="191318" y="101586"/>
                  </a:moveTo>
                  <a:cubicBezTo>
                    <a:pt x="205923" y="13702"/>
                    <a:pt x="151948" y="-63832"/>
                    <a:pt x="170363" y="79297"/>
                  </a:cubicBezTo>
                  <a:cubicBezTo>
                    <a:pt x="76954" y="6780"/>
                    <a:pt x="63873" y="19099"/>
                    <a:pt x="93147" y="130986"/>
                  </a:cubicBezTo>
                  <a:cubicBezTo>
                    <a:pt x="-114181" y="-13540"/>
                    <a:pt x="99497" y="333361"/>
                    <a:pt x="30599" y="124636"/>
                  </a:cubicBezTo>
                  <a:cubicBezTo>
                    <a:pt x="134803" y="182929"/>
                    <a:pt x="124262" y="163498"/>
                    <a:pt x="102481" y="60374"/>
                  </a:cubicBezTo>
                  <a:cubicBezTo>
                    <a:pt x="129723" y="66407"/>
                    <a:pt x="171442" y="131113"/>
                    <a:pt x="191318" y="10158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9"/>
            <p:cNvSpPr/>
            <p:nvPr/>
          </p:nvSpPr>
          <p:spPr>
            <a:xfrm>
              <a:off x="716715" y="1283924"/>
              <a:ext cx="95963" cy="103120"/>
            </a:xfrm>
            <a:custGeom>
              <a:rect b="b" l="l" r="r" t="t"/>
              <a:pathLst>
                <a:path extrusionOk="0" h="137493" w="127950">
                  <a:moveTo>
                    <a:pt x="96257" y="89278"/>
                  </a:moveTo>
                  <a:cubicBezTo>
                    <a:pt x="36758" y="133728"/>
                    <a:pt x="11675" y="59116"/>
                    <a:pt x="72826" y="32128"/>
                  </a:cubicBezTo>
                  <a:cubicBezTo>
                    <a:pt x="91431" y="19111"/>
                    <a:pt x="71111" y="-9718"/>
                    <a:pt x="52506" y="3299"/>
                  </a:cubicBezTo>
                  <a:cubicBezTo>
                    <a:pt x="33900" y="16317"/>
                    <a:pt x="14406" y="31176"/>
                    <a:pt x="5262" y="53083"/>
                  </a:cubicBezTo>
                  <a:cubicBezTo>
                    <a:pt x="-24456" y="125473"/>
                    <a:pt x="79430" y="167701"/>
                    <a:pt x="123880" y="111630"/>
                  </a:cubicBezTo>
                  <a:cubicBezTo>
                    <a:pt x="138231" y="94295"/>
                    <a:pt x="111180" y="71689"/>
                    <a:pt x="96257" y="8927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9"/>
            <p:cNvSpPr/>
            <p:nvPr/>
          </p:nvSpPr>
          <p:spPr>
            <a:xfrm>
              <a:off x="9084264" y="4311961"/>
              <a:ext cx="59735" cy="81913"/>
            </a:xfrm>
            <a:custGeom>
              <a:rect b="b" l="l" r="r" t="t"/>
              <a:pathLst>
                <a:path extrusionOk="0" h="109217" w="79647">
                  <a:moveTo>
                    <a:pt x="79648" y="1850"/>
                  </a:moveTo>
                  <a:cubicBezTo>
                    <a:pt x="40278" y="-9199"/>
                    <a:pt x="-16364" y="30933"/>
                    <a:pt x="4464" y="77161"/>
                  </a:cubicBezTo>
                  <a:cubicBezTo>
                    <a:pt x="18243" y="112150"/>
                    <a:pt x="53168" y="115642"/>
                    <a:pt x="79648" y="10129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9"/>
            <p:cNvSpPr/>
            <p:nvPr/>
          </p:nvSpPr>
          <p:spPr>
            <a:xfrm>
              <a:off x="477812" y="1842413"/>
              <a:ext cx="84107" cy="86504"/>
            </a:xfrm>
            <a:custGeom>
              <a:rect b="b" l="l" r="r" t="t"/>
              <a:pathLst>
                <a:path extrusionOk="0" h="115339" w="112143">
                  <a:moveTo>
                    <a:pt x="79641" y="110627"/>
                  </a:moveTo>
                  <a:cubicBezTo>
                    <a:pt x="142570" y="85227"/>
                    <a:pt x="105041" y="-6721"/>
                    <a:pt x="44081" y="391"/>
                  </a:cubicBezTo>
                  <a:cubicBezTo>
                    <a:pt x="36385" y="1032"/>
                    <a:pt x="28949" y="3471"/>
                    <a:pt x="22364" y="7503"/>
                  </a:cubicBezTo>
                  <a:cubicBezTo>
                    <a:pt x="-30785" y="38554"/>
                    <a:pt x="19888" y="137995"/>
                    <a:pt x="79641" y="11062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9"/>
            <p:cNvSpPr/>
            <p:nvPr/>
          </p:nvSpPr>
          <p:spPr>
            <a:xfrm>
              <a:off x="521827" y="2748724"/>
              <a:ext cx="150923" cy="181547"/>
            </a:xfrm>
            <a:custGeom>
              <a:rect b="b" l="l" r="r" t="t"/>
              <a:pathLst>
                <a:path extrusionOk="0" h="242062" w="201231">
                  <a:moveTo>
                    <a:pt x="5969" y="0"/>
                  </a:moveTo>
                  <a:lnTo>
                    <a:pt x="0" y="242062"/>
                  </a:lnTo>
                  <a:lnTo>
                    <a:pt x="201231" y="158242"/>
                  </a:lnTo>
                  <a:lnTo>
                    <a:pt x="5969" y="0"/>
                  </a:ln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9"/>
            <p:cNvSpPr/>
            <p:nvPr/>
          </p:nvSpPr>
          <p:spPr>
            <a:xfrm>
              <a:off x="3889613" y="4922224"/>
              <a:ext cx="95161" cy="79130"/>
            </a:xfrm>
            <a:custGeom>
              <a:rect b="b" l="l" r="r" t="t"/>
              <a:pathLst>
                <a:path extrusionOk="0" h="105507" w="126882">
                  <a:moveTo>
                    <a:pt x="123274" y="15634"/>
                  </a:moveTo>
                  <a:cubicBezTo>
                    <a:pt x="116924" y="-5003"/>
                    <a:pt x="84793" y="5347"/>
                    <a:pt x="91524" y="26048"/>
                  </a:cubicBezTo>
                  <a:cubicBezTo>
                    <a:pt x="96731" y="96533"/>
                    <a:pt x="24023" y="78499"/>
                    <a:pt x="33548" y="15443"/>
                  </a:cubicBezTo>
                  <a:cubicBezTo>
                    <a:pt x="32595" y="-6147"/>
                    <a:pt x="-932" y="-4622"/>
                    <a:pt x="20" y="17031"/>
                  </a:cubicBezTo>
                  <a:cubicBezTo>
                    <a:pt x="973" y="38685"/>
                    <a:pt x="2751" y="61989"/>
                    <a:pt x="15705" y="80531"/>
                  </a:cubicBezTo>
                  <a:cubicBezTo>
                    <a:pt x="58567" y="141428"/>
                    <a:pt x="145626" y="79705"/>
                    <a:pt x="123274" y="1563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9"/>
            <p:cNvSpPr/>
            <p:nvPr/>
          </p:nvSpPr>
          <p:spPr>
            <a:xfrm>
              <a:off x="4513526" y="361789"/>
              <a:ext cx="83433" cy="75263"/>
            </a:xfrm>
            <a:custGeom>
              <a:rect b="b" l="l" r="r" t="t"/>
              <a:pathLst>
                <a:path extrusionOk="0" h="100351" w="111244">
                  <a:moveTo>
                    <a:pt x="108254" y="62762"/>
                  </a:moveTo>
                  <a:cubicBezTo>
                    <a:pt x="110813" y="55939"/>
                    <a:pt x="111753" y="48611"/>
                    <a:pt x="110984" y="41363"/>
                  </a:cubicBezTo>
                  <a:cubicBezTo>
                    <a:pt x="106031" y="-16359"/>
                    <a:pt x="939" y="-13374"/>
                    <a:pt x="113" y="48475"/>
                  </a:cubicBezTo>
                  <a:cubicBezTo>
                    <a:pt x="-3697" y="112292"/>
                    <a:pt x="89712" y="117436"/>
                    <a:pt x="108254" y="6276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9"/>
            <p:cNvSpPr/>
            <p:nvPr/>
          </p:nvSpPr>
          <p:spPr>
            <a:xfrm>
              <a:off x="3060746" y="4476957"/>
              <a:ext cx="77665" cy="83746"/>
            </a:xfrm>
            <a:custGeom>
              <a:rect b="b" l="l" r="r" t="t"/>
              <a:pathLst>
                <a:path extrusionOk="0" h="111661" w="103554">
                  <a:moveTo>
                    <a:pt x="50316" y="111102"/>
                  </a:moveTo>
                  <a:cubicBezTo>
                    <a:pt x="57587" y="112220"/>
                    <a:pt x="65016" y="111661"/>
                    <a:pt x="72033" y="109451"/>
                  </a:cubicBezTo>
                  <a:cubicBezTo>
                    <a:pt x="128230" y="92560"/>
                    <a:pt x="103783" y="-11199"/>
                    <a:pt x="41997" y="993"/>
                  </a:cubicBezTo>
                  <a:cubicBezTo>
                    <a:pt x="-22010" y="10391"/>
                    <a:pt x="-7723" y="104117"/>
                    <a:pt x="50316" y="11110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50" name="Google Shape;950;p9"/>
          <p:cNvGrpSpPr/>
          <p:nvPr/>
        </p:nvGrpSpPr>
        <p:grpSpPr>
          <a:xfrm>
            <a:off x="0" y="0"/>
            <a:ext cx="9143999" cy="5143499"/>
            <a:chOff x="0" y="0"/>
            <a:chExt cx="9143999" cy="5143499"/>
          </a:xfrm>
        </p:grpSpPr>
        <p:sp>
          <p:nvSpPr>
            <p:cNvPr id="951" name="Google Shape;951;p9"/>
            <p:cNvSpPr/>
            <p:nvPr/>
          </p:nvSpPr>
          <p:spPr>
            <a:xfrm>
              <a:off x="4993969" y="117973"/>
              <a:ext cx="167963" cy="85917"/>
            </a:xfrm>
            <a:custGeom>
              <a:rect b="b" l="l" r="r" t="t"/>
              <a:pathLst>
                <a:path extrusionOk="0" h="114556" w="223951">
                  <a:moveTo>
                    <a:pt x="51293" y="30980"/>
                  </a:moveTo>
                  <a:cubicBezTo>
                    <a:pt x="82281" y="142677"/>
                    <a:pt x="99806" y="140645"/>
                    <a:pt x="142224" y="35489"/>
                  </a:cubicBezTo>
                  <a:cubicBezTo>
                    <a:pt x="220647" y="270439"/>
                    <a:pt x="255762" y="-127198"/>
                    <a:pt x="187880" y="76891"/>
                  </a:cubicBezTo>
                  <a:cubicBezTo>
                    <a:pt x="140065" y="-29916"/>
                    <a:pt x="137080" y="-8453"/>
                    <a:pt x="93774" y="85336"/>
                  </a:cubicBezTo>
                  <a:cubicBezTo>
                    <a:pt x="75676" y="64953"/>
                    <a:pt x="81074" y="-10358"/>
                    <a:pt x="47863" y="1199"/>
                  </a:cubicBezTo>
                  <a:cubicBezTo>
                    <a:pt x="-15065" y="61778"/>
                    <a:pt x="-17986" y="154361"/>
                    <a:pt x="51293" y="3098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9"/>
            <p:cNvSpPr/>
            <p:nvPr/>
          </p:nvSpPr>
          <p:spPr>
            <a:xfrm>
              <a:off x="5479529" y="4258232"/>
              <a:ext cx="173810" cy="93871"/>
            </a:xfrm>
            <a:custGeom>
              <a:rect b="b" l="l" r="r" t="t"/>
              <a:pathLst>
                <a:path extrusionOk="0" h="125161" w="231747">
                  <a:moveTo>
                    <a:pt x="56531" y="31006"/>
                  </a:moveTo>
                  <a:cubicBezTo>
                    <a:pt x="78883" y="146894"/>
                    <a:pt x="96791" y="146259"/>
                    <a:pt x="148479" y="43072"/>
                  </a:cubicBezTo>
                  <a:cubicBezTo>
                    <a:pt x="208868" y="287928"/>
                    <a:pt x="277004" y="-112821"/>
                    <a:pt x="191405" y="88728"/>
                  </a:cubicBezTo>
                  <a:cubicBezTo>
                    <a:pt x="151591" y="-23540"/>
                    <a:pt x="146955" y="-2014"/>
                    <a:pt x="95203" y="89680"/>
                  </a:cubicBezTo>
                  <a:cubicBezTo>
                    <a:pt x="78503" y="67455"/>
                    <a:pt x="89805" y="-8490"/>
                    <a:pt x="55452" y="780"/>
                  </a:cubicBezTo>
                  <a:cubicBezTo>
                    <a:pt x="-13319" y="56915"/>
                    <a:pt x="-23859" y="150577"/>
                    <a:pt x="56531" y="3100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9"/>
            <p:cNvSpPr/>
            <p:nvPr/>
          </p:nvSpPr>
          <p:spPr>
            <a:xfrm>
              <a:off x="7836960" y="4362626"/>
              <a:ext cx="124746" cy="71164"/>
            </a:xfrm>
            <a:custGeom>
              <a:rect b="b" l="l" r="r" t="t"/>
              <a:pathLst>
                <a:path extrusionOk="0" h="94885" w="166328">
                  <a:moveTo>
                    <a:pt x="144869" y="2876"/>
                  </a:moveTo>
                  <a:cubicBezTo>
                    <a:pt x="104927" y="34061"/>
                    <a:pt x="58953" y="56610"/>
                    <a:pt x="9804" y="69106"/>
                  </a:cubicBezTo>
                  <a:cubicBezTo>
                    <a:pt x="-6071" y="73107"/>
                    <a:pt x="-1372" y="98253"/>
                    <a:pt x="14630" y="94506"/>
                  </a:cubicBezTo>
                  <a:cubicBezTo>
                    <a:pt x="68097" y="80841"/>
                    <a:pt x="118135" y="56190"/>
                    <a:pt x="161569" y="22117"/>
                  </a:cubicBezTo>
                  <a:cubicBezTo>
                    <a:pt x="174713" y="11956"/>
                    <a:pt x="157823" y="-7284"/>
                    <a:pt x="144869" y="287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9"/>
            <p:cNvSpPr/>
            <p:nvPr/>
          </p:nvSpPr>
          <p:spPr>
            <a:xfrm>
              <a:off x="8196538" y="3523820"/>
              <a:ext cx="171662" cy="89628"/>
            </a:xfrm>
            <a:custGeom>
              <a:rect b="b" l="l" r="r" t="t"/>
              <a:pathLst>
                <a:path extrusionOk="0" h="119504" w="228883">
                  <a:moveTo>
                    <a:pt x="181241" y="82488"/>
                  </a:moveTo>
                  <a:cubicBezTo>
                    <a:pt x="135965" y="-30479"/>
                    <a:pt x="117741" y="-26351"/>
                    <a:pt x="85991" y="88330"/>
                  </a:cubicBezTo>
                  <a:cubicBezTo>
                    <a:pt x="-23102" y="-147890"/>
                    <a:pt x="-13704" y="271337"/>
                    <a:pt x="33540" y="50230"/>
                  </a:cubicBezTo>
                  <a:cubicBezTo>
                    <a:pt x="95834" y="156211"/>
                    <a:pt x="96596" y="133415"/>
                    <a:pt x="130822" y="30481"/>
                  </a:cubicBezTo>
                  <a:cubicBezTo>
                    <a:pt x="152031" y="49531"/>
                    <a:pt x="155460" y="128906"/>
                    <a:pt x="188480" y="113031"/>
                  </a:cubicBezTo>
                  <a:cubicBezTo>
                    <a:pt x="247281" y="42673"/>
                    <a:pt x="239344" y="-54291"/>
                    <a:pt x="181241" y="8248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9"/>
            <p:cNvSpPr/>
            <p:nvPr/>
          </p:nvSpPr>
          <p:spPr>
            <a:xfrm>
              <a:off x="8215883" y="4189000"/>
              <a:ext cx="136160" cy="174926"/>
            </a:xfrm>
            <a:custGeom>
              <a:rect b="b" l="l" r="r" t="t"/>
              <a:pathLst>
                <a:path extrusionOk="0" h="233235" w="181546">
                  <a:moveTo>
                    <a:pt x="181546" y="233235"/>
                  </a:moveTo>
                  <a:lnTo>
                    <a:pt x="172910" y="0"/>
                  </a:lnTo>
                  <a:lnTo>
                    <a:pt x="0" y="143764"/>
                  </a:lnTo>
                  <a:lnTo>
                    <a:pt x="181546" y="233235"/>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9"/>
            <p:cNvSpPr/>
            <p:nvPr/>
          </p:nvSpPr>
          <p:spPr>
            <a:xfrm>
              <a:off x="7666971" y="1036875"/>
              <a:ext cx="198988" cy="207495"/>
            </a:xfrm>
            <a:custGeom>
              <a:rect b="b" l="l" r="r" t="t"/>
              <a:pathLst>
                <a:path extrusionOk="0" h="276660" w="265317">
                  <a:moveTo>
                    <a:pt x="181911" y="175282"/>
                  </a:moveTo>
                  <a:cubicBezTo>
                    <a:pt x="282241" y="158200"/>
                    <a:pt x="300084" y="149882"/>
                    <a:pt x="191055" y="114512"/>
                  </a:cubicBezTo>
                  <a:cubicBezTo>
                    <a:pt x="203755" y="-42269"/>
                    <a:pt x="188642" y="-21632"/>
                    <a:pt x="92185" y="77936"/>
                  </a:cubicBezTo>
                  <a:cubicBezTo>
                    <a:pt x="74405" y="76666"/>
                    <a:pt x="-6430" y="25422"/>
                    <a:pt x="3285" y="66125"/>
                  </a:cubicBezTo>
                  <a:cubicBezTo>
                    <a:pt x="17382" y="88350"/>
                    <a:pt x="31416" y="110575"/>
                    <a:pt x="45449" y="132800"/>
                  </a:cubicBezTo>
                  <a:cubicBezTo>
                    <a:pt x="-20845" y="216049"/>
                    <a:pt x="-20591" y="229828"/>
                    <a:pt x="86216" y="197253"/>
                  </a:cubicBezTo>
                  <a:cubicBezTo>
                    <a:pt x="155622" y="317522"/>
                    <a:pt x="152003" y="293900"/>
                    <a:pt x="181911" y="1752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9"/>
            <p:cNvSpPr/>
            <p:nvPr/>
          </p:nvSpPr>
          <p:spPr>
            <a:xfrm>
              <a:off x="8796581" y="3366409"/>
              <a:ext cx="129025" cy="216359"/>
            </a:xfrm>
            <a:custGeom>
              <a:rect b="b" l="l" r="r" t="t"/>
              <a:pathLst>
                <a:path extrusionOk="0" h="288479" w="172033">
                  <a:moveTo>
                    <a:pt x="63175" y="190896"/>
                  </a:moveTo>
                  <a:cubicBezTo>
                    <a:pt x="43554" y="175866"/>
                    <a:pt x="31869" y="152727"/>
                    <a:pt x="31425" y="128032"/>
                  </a:cubicBezTo>
                  <a:cubicBezTo>
                    <a:pt x="65270" y="155273"/>
                    <a:pt x="139757" y="147082"/>
                    <a:pt x="136518" y="93233"/>
                  </a:cubicBezTo>
                  <a:cubicBezTo>
                    <a:pt x="123818" y="40084"/>
                    <a:pt x="40061" y="53165"/>
                    <a:pt x="23361" y="97933"/>
                  </a:cubicBezTo>
                  <a:cubicBezTo>
                    <a:pt x="-1595" y="61166"/>
                    <a:pt x="31362" y="5413"/>
                    <a:pt x="76574" y="16271"/>
                  </a:cubicBezTo>
                  <a:cubicBezTo>
                    <a:pt x="80574" y="16722"/>
                    <a:pt x="84194" y="13909"/>
                    <a:pt x="84765" y="9921"/>
                  </a:cubicBezTo>
                  <a:cubicBezTo>
                    <a:pt x="32187" y="-32433"/>
                    <a:pt x="-31821" y="71834"/>
                    <a:pt x="17963" y="115649"/>
                  </a:cubicBezTo>
                  <a:cubicBezTo>
                    <a:pt x="12184" y="148606"/>
                    <a:pt x="28504" y="183403"/>
                    <a:pt x="54920" y="203533"/>
                  </a:cubicBezTo>
                  <a:cubicBezTo>
                    <a:pt x="31616" y="223853"/>
                    <a:pt x="97211" y="320881"/>
                    <a:pt x="98799" y="277383"/>
                  </a:cubicBezTo>
                  <a:cubicBezTo>
                    <a:pt x="81463" y="260683"/>
                    <a:pt x="59682" y="238268"/>
                    <a:pt x="67049" y="212106"/>
                  </a:cubicBezTo>
                  <a:cubicBezTo>
                    <a:pt x="223322" y="298910"/>
                    <a:pt x="190874" y="97869"/>
                    <a:pt x="63175" y="190896"/>
                  </a:cubicBezTo>
                  <a:close/>
                  <a:moveTo>
                    <a:pt x="103053" y="184546"/>
                  </a:moveTo>
                  <a:cubicBezTo>
                    <a:pt x="211003" y="174323"/>
                    <a:pt x="147503" y="254396"/>
                    <a:pt x="75240" y="199278"/>
                  </a:cubicBezTo>
                  <a:cubicBezTo>
                    <a:pt x="82860" y="191855"/>
                    <a:pt x="92512" y="186896"/>
                    <a:pt x="102990" y="185054"/>
                  </a:cubicBezTo>
                  <a:close/>
                  <a:moveTo>
                    <a:pt x="79749" y="73421"/>
                  </a:moveTo>
                  <a:cubicBezTo>
                    <a:pt x="178555" y="79771"/>
                    <a:pt x="83241" y="165623"/>
                    <a:pt x="34156" y="110887"/>
                  </a:cubicBezTo>
                  <a:cubicBezTo>
                    <a:pt x="40759" y="90655"/>
                    <a:pt x="58540" y="76114"/>
                    <a:pt x="79685" y="7361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9"/>
            <p:cNvSpPr/>
            <p:nvPr/>
          </p:nvSpPr>
          <p:spPr>
            <a:xfrm>
              <a:off x="8916438" y="335761"/>
              <a:ext cx="96717" cy="94832"/>
            </a:xfrm>
            <a:custGeom>
              <a:rect b="b" l="l" r="r" t="t"/>
              <a:pathLst>
                <a:path extrusionOk="0" h="126442" w="128956">
                  <a:moveTo>
                    <a:pt x="128409" y="72193"/>
                  </a:moveTo>
                  <a:cubicBezTo>
                    <a:pt x="133617" y="50730"/>
                    <a:pt x="100025" y="42983"/>
                    <a:pt x="94946" y="64636"/>
                  </a:cubicBezTo>
                  <a:cubicBezTo>
                    <a:pt x="62560" y="129216"/>
                    <a:pt x="8268" y="75241"/>
                    <a:pt x="49543" y="24885"/>
                  </a:cubicBezTo>
                  <a:cubicBezTo>
                    <a:pt x="60084" y="5835"/>
                    <a:pt x="29858" y="-10738"/>
                    <a:pt x="19317" y="8693"/>
                  </a:cubicBezTo>
                  <a:cubicBezTo>
                    <a:pt x="8776" y="28124"/>
                    <a:pt x="-1828" y="49587"/>
                    <a:pt x="267" y="72574"/>
                  </a:cubicBezTo>
                  <a:cubicBezTo>
                    <a:pt x="5728" y="148710"/>
                    <a:pt x="114440" y="140074"/>
                    <a:pt x="128409" y="721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9"/>
            <p:cNvSpPr/>
            <p:nvPr/>
          </p:nvSpPr>
          <p:spPr>
            <a:xfrm>
              <a:off x="8913191" y="3120302"/>
              <a:ext cx="71666" cy="124037"/>
            </a:xfrm>
            <a:custGeom>
              <a:rect b="b" l="l" r="r" t="t"/>
              <a:pathLst>
                <a:path extrusionOk="0" h="165382" w="95555">
                  <a:moveTo>
                    <a:pt x="21995" y="160835"/>
                  </a:moveTo>
                  <a:cubicBezTo>
                    <a:pt x="56285" y="117782"/>
                    <a:pt x="81176" y="68030"/>
                    <a:pt x="95083" y="14785"/>
                  </a:cubicBezTo>
                  <a:cubicBezTo>
                    <a:pt x="99274" y="-1090"/>
                    <a:pt x="74319" y="-6233"/>
                    <a:pt x="70191" y="9642"/>
                  </a:cubicBezTo>
                  <a:cubicBezTo>
                    <a:pt x="57364" y="58556"/>
                    <a:pt x="34440" y="104250"/>
                    <a:pt x="2945" y="143817"/>
                  </a:cubicBezTo>
                  <a:cubicBezTo>
                    <a:pt x="-7279" y="156581"/>
                    <a:pt x="11581" y="173662"/>
                    <a:pt x="21995" y="160835"/>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9"/>
            <p:cNvSpPr/>
            <p:nvPr/>
          </p:nvSpPr>
          <p:spPr>
            <a:xfrm>
              <a:off x="7415498" y="0"/>
              <a:ext cx="136112" cy="136397"/>
            </a:xfrm>
            <a:custGeom>
              <a:rect b="b" l="l" r="r" t="t"/>
              <a:pathLst>
                <a:path extrusionOk="0" h="181863" w="181482">
                  <a:moveTo>
                    <a:pt x="66421" y="181864"/>
                  </a:moveTo>
                  <a:lnTo>
                    <a:pt x="181483" y="0"/>
                  </a:lnTo>
                  <a:lnTo>
                    <a:pt x="0" y="0"/>
                  </a:lnTo>
                  <a:lnTo>
                    <a:pt x="66421" y="181864"/>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9"/>
            <p:cNvSpPr/>
            <p:nvPr/>
          </p:nvSpPr>
          <p:spPr>
            <a:xfrm>
              <a:off x="6843027" y="301136"/>
              <a:ext cx="114216" cy="97250"/>
            </a:xfrm>
            <a:custGeom>
              <a:rect b="b" l="l" r="r" t="t"/>
              <a:pathLst>
                <a:path extrusionOk="0" h="129667" w="152288">
                  <a:moveTo>
                    <a:pt x="24345" y="124582"/>
                  </a:moveTo>
                  <a:cubicBezTo>
                    <a:pt x="57238" y="83585"/>
                    <a:pt x="98322" y="49892"/>
                    <a:pt x="144995" y="25649"/>
                  </a:cubicBezTo>
                  <a:cubicBezTo>
                    <a:pt x="160108" y="17839"/>
                    <a:pt x="149376" y="-6101"/>
                    <a:pt x="134200" y="1456"/>
                  </a:cubicBezTo>
                  <a:cubicBezTo>
                    <a:pt x="83463" y="27919"/>
                    <a:pt x="38759" y="64686"/>
                    <a:pt x="3009" y="109406"/>
                  </a:cubicBezTo>
                  <a:cubicBezTo>
                    <a:pt x="-7913" y="122423"/>
                    <a:pt x="13613" y="137854"/>
                    <a:pt x="24345" y="1245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9"/>
            <p:cNvSpPr/>
            <p:nvPr/>
          </p:nvSpPr>
          <p:spPr>
            <a:xfrm>
              <a:off x="8014160" y="179221"/>
              <a:ext cx="116924" cy="81130"/>
            </a:xfrm>
            <a:custGeom>
              <a:rect b="b" l="l" r="r" t="t"/>
              <a:pathLst>
                <a:path extrusionOk="0" h="108174" w="155898">
                  <a:moveTo>
                    <a:pt x="147553" y="83301"/>
                  </a:moveTo>
                  <a:cubicBezTo>
                    <a:pt x="100754" y="65702"/>
                    <a:pt x="58145" y="38612"/>
                    <a:pt x="22331" y="3735"/>
                  </a:cubicBezTo>
                  <a:cubicBezTo>
                    <a:pt x="10774" y="-7568"/>
                    <a:pt x="-7958" y="9323"/>
                    <a:pt x="3662" y="20690"/>
                  </a:cubicBezTo>
                  <a:cubicBezTo>
                    <a:pt x="42588" y="58705"/>
                    <a:pt x="89006" y="88202"/>
                    <a:pt x="139997" y="107304"/>
                  </a:cubicBezTo>
                  <a:cubicBezTo>
                    <a:pt x="155300" y="113019"/>
                    <a:pt x="162793" y="88952"/>
                    <a:pt x="147553" y="83301"/>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9"/>
            <p:cNvSpPr/>
            <p:nvPr/>
          </p:nvSpPr>
          <p:spPr>
            <a:xfrm>
              <a:off x="8372931" y="1025625"/>
              <a:ext cx="66883" cy="134880"/>
            </a:xfrm>
            <a:custGeom>
              <a:rect b="b" l="l" r="r" t="t"/>
              <a:pathLst>
                <a:path extrusionOk="0" h="179840" w="89177">
                  <a:moveTo>
                    <a:pt x="88926" y="165326"/>
                  </a:moveTo>
                  <a:cubicBezTo>
                    <a:pt x="78575" y="108132"/>
                    <a:pt x="56414" y="53718"/>
                    <a:pt x="23902" y="5560"/>
                  </a:cubicBezTo>
                  <a:cubicBezTo>
                    <a:pt x="14250" y="-8791"/>
                    <a:pt x="-7213" y="7529"/>
                    <a:pt x="2439" y="21880"/>
                  </a:cubicBezTo>
                  <a:cubicBezTo>
                    <a:pt x="32347" y="66095"/>
                    <a:pt x="52668" y="116050"/>
                    <a:pt x="62193" y="168565"/>
                  </a:cubicBezTo>
                  <a:cubicBezTo>
                    <a:pt x="65304" y="185519"/>
                    <a:pt x="92037" y="182471"/>
                    <a:pt x="88926" y="1653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9"/>
            <p:cNvSpPr/>
            <p:nvPr/>
          </p:nvSpPr>
          <p:spPr>
            <a:xfrm>
              <a:off x="8413718" y="2380690"/>
              <a:ext cx="103058" cy="85739"/>
            </a:xfrm>
            <a:custGeom>
              <a:rect b="b" l="l" r="r" t="t"/>
              <a:pathLst>
                <a:path extrusionOk="0" h="114319" w="137411">
                  <a:moveTo>
                    <a:pt x="102107" y="90598"/>
                  </a:moveTo>
                  <a:cubicBezTo>
                    <a:pt x="106489" y="113077"/>
                    <a:pt x="141414" y="106155"/>
                    <a:pt x="137032" y="83676"/>
                  </a:cubicBezTo>
                  <a:cubicBezTo>
                    <a:pt x="132651" y="61197"/>
                    <a:pt x="127000" y="37004"/>
                    <a:pt x="110490" y="19795"/>
                  </a:cubicBezTo>
                  <a:cubicBezTo>
                    <a:pt x="55689" y="-37355"/>
                    <a:pt x="-25718" y="41131"/>
                    <a:pt x="7874" y="104695"/>
                  </a:cubicBezTo>
                  <a:cubicBezTo>
                    <a:pt x="17843" y="125332"/>
                    <a:pt x="49847" y="109394"/>
                    <a:pt x="39624" y="88693"/>
                  </a:cubicBezTo>
                  <a:cubicBezTo>
                    <a:pt x="23050" y="15668"/>
                    <a:pt x="102044" y="23097"/>
                    <a:pt x="102107" y="9059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9"/>
            <p:cNvSpPr/>
            <p:nvPr/>
          </p:nvSpPr>
          <p:spPr>
            <a:xfrm>
              <a:off x="0" y="4946995"/>
              <a:ext cx="161529" cy="114303"/>
            </a:xfrm>
            <a:custGeom>
              <a:rect b="b" l="l" r="r" t="t"/>
              <a:pathLst>
                <a:path extrusionOk="0" h="152404" w="215372">
                  <a:moveTo>
                    <a:pt x="0" y="152404"/>
                  </a:moveTo>
                  <a:cubicBezTo>
                    <a:pt x="7081" y="150562"/>
                    <a:pt x="13729" y="147387"/>
                    <a:pt x="19558" y="142943"/>
                  </a:cubicBezTo>
                  <a:cubicBezTo>
                    <a:pt x="52705" y="155643"/>
                    <a:pt x="92456" y="145991"/>
                    <a:pt x="118872" y="122623"/>
                  </a:cubicBezTo>
                  <a:cubicBezTo>
                    <a:pt x="135192" y="151198"/>
                    <a:pt x="250000" y="103001"/>
                    <a:pt x="204978" y="92270"/>
                  </a:cubicBezTo>
                  <a:cubicBezTo>
                    <a:pt x="184023" y="106874"/>
                    <a:pt x="156083" y="124909"/>
                    <a:pt x="130429" y="111320"/>
                  </a:cubicBezTo>
                  <a:cubicBezTo>
                    <a:pt x="253429" y="-33079"/>
                    <a:pt x="37084" y="-41080"/>
                    <a:pt x="107506" y="111320"/>
                  </a:cubicBezTo>
                  <a:cubicBezTo>
                    <a:pt x="87701" y="128528"/>
                    <a:pt x="61166" y="135767"/>
                    <a:pt x="35370" y="131068"/>
                  </a:cubicBezTo>
                  <a:cubicBezTo>
                    <a:pt x="70803" y="101477"/>
                    <a:pt x="77534" y="22102"/>
                    <a:pt x="21019" y="14292"/>
                  </a:cubicBezTo>
                  <a:cubicBezTo>
                    <a:pt x="13602" y="14737"/>
                    <a:pt x="6396" y="16895"/>
                    <a:pt x="0" y="20705"/>
                  </a:cubicBezTo>
                  <a:lnTo>
                    <a:pt x="0" y="42803"/>
                  </a:lnTo>
                  <a:cubicBezTo>
                    <a:pt x="30671" y="-4251"/>
                    <a:pt x="77470" y="90682"/>
                    <a:pt x="18225" y="125353"/>
                  </a:cubicBezTo>
                  <a:cubicBezTo>
                    <a:pt x="11063" y="121543"/>
                    <a:pt x="4840" y="116146"/>
                    <a:pt x="0" y="109605"/>
                  </a:cubicBezTo>
                  <a:lnTo>
                    <a:pt x="0" y="132148"/>
                  </a:lnTo>
                  <a:lnTo>
                    <a:pt x="2286" y="133736"/>
                  </a:lnTo>
                  <a:lnTo>
                    <a:pt x="0" y="134624"/>
                  </a:lnTo>
                  <a:close/>
                  <a:moveTo>
                    <a:pt x="118872" y="100969"/>
                  </a:moveTo>
                  <a:cubicBezTo>
                    <a:pt x="112507" y="91444"/>
                    <a:pt x="109184" y="80268"/>
                    <a:pt x="109347" y="68838"/>
                  </a:cubicBezTo>
                  <a:cubicBezTo>
                    <a:pt x="121095" y="-45526"/>
                    <a:pt x="191516" y="37151"/>
                    <a:pt x="118872" y="1009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9"/>
            <p:cNvSpPr/>
            <p:nvPr/>
          </p:nvSpPr>
          <p:spPr>
            <a:xfrm>
              <a:off x="0" y="1738264"/>
              <a:ext cx="90011" cy="151543"/>
            </a:xfrm>
            <a:custGeom>
              <a:rect b="b" l="l" r="r" t="t"/>
              <a:pathLst>
                <a:path extrusionOk="0" h="202057" w="120014">
                  <a:moveTo>
                    <a:pt x="52134" y="202057"/>
                  </a:moveTo>
                  <a:lnTo>
                    <a:pt x="120015" y="0"/>
                  </a:lnTo>
                  <a:lnTo>
                    <a:pt x="0" y="20701"/>
                  </a:lnTo>
                  <a:lnTo>
                    <a:pt x="0" y="154115"/>
                  </a:lnTo>
                  <a:lnTo>
                    <a:pt x="52134" y="202057"/>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9"/>
            <p:cNvSpPr/>
            <p:nvPr/>
          </p:nvSpPr>
          <p:spPr>
            <a:xfrm>
              <a:off x="8966018" y="873755"/>
              <a:ext cx="177981" cy="205109"/>
            </a:xfrm>
            <a:custGeom>
              <a:rect b="b" l="l" r="r" t="t"/>
              <a:pathLst>
                <a:path extrusionOk="0" h="273478" w="237308">
                  <a:moveTo>
                    <a:pt x="197239" y="92293"/>
                  </a:moveTo>
                  <a:cubicBezTo>
                    <a:pt x="197239" y="74195"/>
                    <a:pt x="242769" y="-11784"/>
                    <a:pt x="202256" y="1361"/>
                  </a:cubicBezTo>
                  <a:lnTo>
                    <a:pt x="137994" y="49303"/>
                  </a:lnTo>
                  <a:cubicBezTo>
                    <a:pt x="48396" y="-11339"/>
                    <a:pt x="34490" y="-10069"/>
                    <a:pt x="75827" y="95658"/>
                  </a:cubicBezTo>
                  <a:cubicBezTo>
                    <a:pt x="-40568" y="175351"/>
                    <a:pt x="-16946" y="169826"/>
                    <a:pt x="105609" y="190908"/>
                  </a:cubicBezTo>
                  <a:cubicBezTo>
                    <a:pt x="131009" y="291238"/>
                    <a:pt x="140407" y="308701"/>
                    <a:pt x="167966" y="195417"/>
                  </a:cubicBezTo>
                  <a:cubicBezTo>
                    <a:pt x="196859" y="195417"/>
                    <a:pt x="219719" y="195417"/>
                    <a:pt x="237308" y="194020"/>
                  </a:cubicBezTo>
                  <a:lnTo>
                    <a:pt x="237308" y="125821"/>
                  </a:lnTo>
                  <a:cubicBezTo>
                    <a:pt x="225752" y="116042"/>
                    <a:pt x="212352" y="104993"/>
                    <a:pt x="197239" y="922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9"/>
            <p:cNvSpPr/>
            <p:nvPr/>
          </p:nvSpPr>
          <p:spPr>
            <a:xfrm>
              <a:off x="6490716" y="5004053"/>
              <a:ext cx="142588" cy="139446"/>
            </a:xfrm>
            <a:custGeom>
              <a:rect b="b" l="l" r="r" t="t"/>
              <a:pathLst>
                <a:path extrusionOk="0" h="185928" w="190118">
                  <a:moveTo>
                    <a:pt x="186817" y="0"/>
                  </a:moveTo>
                  <a:lnTo>
                    <a:pt x="0" y="149352"/>
                  </a:lnTo>
                  <a:lnTo>
                    <a:pt x="70803" y="185928"/>
                  </a:lnTo>
                  <a:lnTo>
                    <a:pt x="190119" y="185928"/>
                  </a:lnTo>
                  <a:lnTo>
                    <a:pt x="186817" y="0"/>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9"/>
            <p:cNvSpPr/>
            <p:nvPr/>
          </p:nvSpPr>
          <p:spPr>
            <a:xfrm>
              <a:off x="703926" y="3903473"/>
              <a:ext cx="166927" cy="163702"/>
            </a:xfrm>
            <a:custGeom>
              <a:rect b="b" l="l" r="r" t="t"/>
              <a:pathLst>
                <a:path extrusionOk="0" h="218269" w="222569">
                  <a:moveTo>
                    <a:pt x="156362" y="218270"/>
                  </a:moveTo>
                  <a:cubicBezTo>
                    <a:pt x="190461" y="202966"/>
                    <a:pt x="248754" y="68346"/>
                    <a:pt x="209448" y="16911"/>
                  </a:cubicBezTo>
                  <a:cubicBezTo>
                    <a:pt x="174523" y="-22840"/>
                    <a:pt x="118706" y="14435"/>
                    <a:pt x="108419" y="57170"/>
                  </a:cubicBezTo>
                  <a:cubicBezTo>
                    <a:pt x="-69127" y="-297"/>
                    <a:pt x="-11151" y="210650"/>
                    <a:pt x="156362" y="21827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9"/>
            <p:cNvSpPr/>
            <p:nvPr/>
          </p:nvSpPr>
          <p:spPr>
            <a:xfrm>
              <a:off x="299878" y="1238856"/>
              <a:ext cx="140989" cy="42351"/>
            </a:xfrm>
            <a:custGeom>
              <a:rect b="b" l="l" r="r" t="t"/>
              <a:pathLst>
                <a:path extrusionOk="0" h="56468" w="187985">
                  <a:moveTo>
                    <a:pt x="7642" y="25226"/>
                  </a:moveTo>
                  <a:cubicBezTo>
                    <a:pt x="61031" y="47172"/>
                    <a:pt x="118402" y="57770"/>
                    <a:pt x="176107" y="56341"/>
                  </a:cubicBezTo>
                  <a:cubicBezTo>
                    <a:pt x="193316" y="55897"/>
                    <a:pt x="191157" y="29227"/>
                    <a:pt x="173949" y="29671"/>
                  </a:cubicBezTo>
                  <a:cubicBezTo>
                    <a:pt x="120960" y="31011"/>
                    <a:pt x="68276" y="21276"/>
                    <a:pt x="19262" y="1096"/>
                  </a:cubicBezTo>
                  <a:cubicBezTo>
                    <a:pt x="3324" y="-5381"/>
                    <a:pt x="-8360" y="18686"/>
                    <a:pt x="7642" y="252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9"/>
            <p:cNvSpPr/>
            <p:nvPr/>
          </p:nvSpPr>
          <p:spPr>
            <a:xfrm>
              <a:off x="822942" y="2332265"/>
              <a:ext cx="161942" cy="183089"/>
            </a:xfrm>
            <a:custGeom>
              <a:rect b="b" l="l" r="r" t="t"/>
              <a:pathLst>
                <a:path extrusionOk="0" h="244119" w="215923">
                  <a:moveTo>
                    <a:pt x="215923" y="137067"/>
                  </a:moveTo>
                  <a:cubicBezTo>
                    <a:pt x="215161" y="97380"/>
                    <a:pt x="107973" y="-15333"/>
                    <a:pt x="41362" y="1749"/>
                  </a:cubicBezTo>
                  <a:cubicBezTo>
                    <a:pt x="-11915" y="19338"/>
                    <a:pt x="1357" y="89252"/>
                    <a:pt x="38758" y="117065"/>
                  </a:cubicBezTo>
                  <a:cubicBezTo>
                    <a:pt x="-90718" y="266671"/>
                    <a:pt x="139342" y="297532"/>
                    <a:pt x="215923" y="13706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9"/>
            <p:cNvSpPr/>
            <p:nvPr/>
          </p:nvSpPr>
          <p:spPr>
            <a:xfrm>
              <a:off x="815244" y="844153"/>
              <a:ext cx="178355" cy="158591"/>
            </a:xfrm>
            <a:custGeom>
              <a:rect b="b" l="l" r="r" t="t"/>
              <a:pathLst>
                <a:path extrusionOk="0" h="211455" w="237807">
                  <a:moveTo>
                    <a:pt x="0" y="72771"/>
                  </a:moveTo>
                  <a:lnTo>
                    <a:pt x="195390" y="211455"/>
                  </a:lnTo>
                  <a:lnTo>
                    <a:pt x="237808" y="0"/>
                  </a:lnTo>
                  <a:lnTo>
                    <a:pt x="0" y="72771"/>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9"/>
            <p:cNvSpPr/>
            <p:nvPr/>
          </p:nvSpPr>
          <p:spPr>
            <a:xfrm>
              <a:off x="2302906" y="540829"/>
              <a:ext cx="178594" cy="138208"/>
            </a:xfrm>
            <a:custGeom>
              <a:rect b="b" l="l" r="r" t="t"/>
              <a:pathLst>
                <a:path extrusionOk="0" h="184277" w="238125">
                  <a:moveTo>
                    <a:pt x="0" y="6096"/>
                  </a:moveTo>
                  <a:lnTo>
                    <a:pt x="144717" y="184277"/>
                  </a:lnTo>
                  <a:lnTo>
                    <a:pt x="238125" y="0"/>
                  </a:lnTo>
                  <a:lnTo>
                    <a:pt x="0" y="6096"/>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9"/>
            <p:cNvSpPr/>
            <p:nvPr/>
          </p:nvSpPr>
          <p:spPr>
            <a:xfrm>
              <a:off x="2485254" y="4339780"/>
              <a:ext cx="165292" cy="124926"/>
            </a:xfrm>
            <a:custGeom>
              <a:rect b="b" l="l" r="r" t="t"/>
              <a:pathLst>
                <a:path extrusionOk="0" h="166568" w="220389">
                  <a:moveTo>
                    <a:pt x="163206" y="133350"/>
                  </a:moveTo>
                  <a:cubicBezTo>
                    <a:pt x="176414" y="19939"/>
                    <a:pt x="163206" y="36385"/>
                    <a:pt x="80148" y="93535"/>
                  </a:cubicBezTo>
                  <a:cubicBezTo>
                    <a:pt x="75131" y="67373"/>
                    <a:pt x="116978" y="6795"/>
                    <a:pt x="83577" y="0"/>
                  </a:cubicBezTo>
                  <a:cubicBezTo>
                    <a:pt x="646" y="19431"/>
                    <a:pt x="-47995" y="95250"/>
                    <a:pt x="71639" y="26734"/>
                  </a:cubicBezTo>
                  <a:cubicBezTo>
                    <a:pt x="41921" y="135827"/>
                    <a:pt x="57542" y="142811"/>
                    <a:pt x="145617" y="75883"/>
                  </a:cubicBezTo>
                  <a:cubicBezTo>
                    <a:pt x="94118" y="312039"/>
                    <a:pt x="322019" y="-3873"/>
                    <a:pt x="163206" y="13335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75" name="Google Shape;975;p9"/>
          <p:cNvGrpSpPr/>
          <p:nvPr/>
        </p:nvGrpSpPr>
        <p:grpSpPr>
          <a:xfrm>
            <a:off x="0" y="0"/>
            <a:ext cx="9035724" cy="5143499"/>
            <a:chOff x="0" y="0"/>
            <a:chExt cx="9035724" cy="5143499"/>
          </a:xfrm>
        </p:grpSpPr>
        <p:sp>
          <p:nvSpPr>
            <p:cNvPr id="976" name="Google Shape;976;p9"/>
            <p:cNvSpPr/>
            <p:nvPr/>
          </p:nvSpPr>
          <p:spPr>
            <a:xfrm>
              <a:off x="6248368" y="4630937"/>
              <a:ext cx="34937" cy="136282"/>
            </a:xfrm>
            <a:custGeom>
              <a:rect b="b" l="l" r="r" t="t"/>
              <a:pathLst>
                <a:path extrusionOk="0" h="181709" w="46583">
                  <a:moveTo>
                    <a:pt x="22331" y="7841"/>
                  </a:moveTo>
                  <a:cubicBezTo>
                    <a:pt x="4043" y="60139"/>
                    <a:pt x="-3132" y="115676"/>
                    <a:pt x="1249" y="170909"/>
                  </a:cubicBezTo>
                  <a:cubicBezTo>
                    <a:pt x="2519" y="187419"/>
                    <a:pt x="27983" y="183990"/>
                    <a:pt x="26649" y="167480"/>
                  </a:cubicBezTo>
                  <a:cubicBezTo>
                    <a:pt x="22585" y="116788"/>
                    <a:pt x="29062" y="65797"/>
                    <a:pt x="45699" y="17747"/>
                  </a:cubicBezTo>
                  <a:cubicBezTo>
                    <a:pt x="51414" y="2253"/>
                    <a:pt x="27792" y="-7780"/>
                    <a:pt x="22331" y="78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9"/>
            <p:cNvSpPr/>
            <p:nvPr/>
          </p:nvSpPr>
          <p:spPr>
            <a:xfrm>
              <a:off x="5784823" y="4485639"/>
              <a:ext cx="103322" cy="226193"/>
            </a:xfrm>
            <a:custGeom>
              <a:rect b="b" l="l" r="r" t="t"/>
              <a:pathLst>
                <a:path extrusionOk="0" h="301591" w="137763">
                  <a:moveTo>
                    <a:pt x="31171" y="194586"/>
                  </a:moveTo>
                  <a:cubicBezTo>
                    <a:pt x="16249" y="173453"/>
                    <a:pt x="11677" y="146682"/>
                    <a:pt x="18853" y="121815"/>
                  </a:cubicBezTo>
                  <a:cubicBezTo>
                    <a:pt x="44253" y="159534"/>
                    <a:pt x="121659" y="173949"/>
                    <a:pt x="134867" y="119212"/>
                  </a:cubicBezTo>
                  <a:cubicBezTo>
                    <a:pt x="138169" y="62062"/>
                    <a:pt x="50475" y="49362"/>
                    <a:pt x="19996" y="89176"/>
                  </a:cubicBezTo>
                  <a:cubicBezTo>
                    <a:pt x="6280" y="44726"/>
                    <a:pt x="56318" y="-1057"/>
                    <a:pt x="98355" y="23708"/>
                  </a:cubicBezTo>
                  <a:cubicBezTo>
                    <a:pt x="102292" y="25359"/>
                    <a:pt x="106800" y="23581"/>
                    <a:pt x="108515" y="19707"/>
                  </a:cubicBezTo>
                  <a:cubicBezTo>
                    <a:pt x="68827" y="-38840"/>
                    <a:pt x="-27312" y="46060"/>
                    <a:pt x="9137" y="105242"/>
                  </a:cubicBezTo>
                  <a:cubicBezTo>
                    <a:pt x="-6738" y="136484"/>
                    <a:pt x="-1023" y="176425"/>
                    <a:pt x="19297" y="204683"/>
                  </a:cubicBezTo>
                  <a:cubicBezTo>
                    <a:pt x="-10294" y="217891"/>
                    <a:pt x="25647" y="335239"/>
                    <a:pt x="40696" y="292122"/>
                  </a:cubicBezTo>
                  <a:cubicBezTo>
                    <a:pt x="28378" y="270151"/>
                    <a:pt x="13455" y="240941"/>
                    <a:pt x="29076" y="217065"/>
                  </a:cubicBezTo>
                  <a:cubicBezTo>
                    <a:pt x="158680" y="351939"/>
                    <a:pt x="187762" y="140548"/>
                    <a:pt x="31171" y="194586"/>
                  </a:cubicBezTo>
                  <a:close/>
                  <a:moveTo>
                    <a:pt x="83749" y="82064"/>
                  </a:moveTo>
                  <a:cubicBezTo>
                    <a:pt x="180778" y="118831"/>
                    <a:pt x="58984" y="175536"/>
                    <a:pt x="26599" y="105623"/>
                  </a:cubicBezTo>
                  <a:cubicBezTo>
                    <a:pt x="39363" y="87258"/>
                    <a:pt x="61715" y="78051"/>
                    <a:pt x="83749" y="82064"/>
                  </a:cubicBezTo>
                  <a:close/>
                  <a:moveTo>
                    <a:pt x="40633" y="206778"/>
                  </a:moveTo>
                  <a:cubicBezTo>
                    <a:pt x="50539" y="201425"/>
                    <a:pt x="61842" y="199209"/>
                    <a:pt x="73018" y="200428"/>
                  </a:cubicBezTo>
                  <a:cubicBezTo>
                    <a:pt x="184143" y="223098"/>
                    <a:pt x="96132" y="284312"/>
                    <a:pt x="40633" y="206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9"/>
            <p:cNvSpPr/>
            <p:nvPr/>
          </p:nvSpPr>
          <p:spPr>
            <a:xfrm>
              <a:off x="5348271" y="4959096"/>
              <a:ext cx="97758" cy="97505"/>
            </a:xfrm>
            <a:custGeom>
              <a:rect b="b" l="l" r="r" t="t"/>
              <a:pathLst>
                <a:path extrusionOk="0" h="130007" w="130344">
                  <a:moveTo>
                    <a:pt x="103273" y="55373"/>
                  </a:moveTo>
                  <a:cubicBezTo>
                    <a:pt x="121497" y="68073"/>
                    <a:pt x="141373" y="39752"/>
                    <a:pt x="123085" y="26925"/>
                  </a:cubicBezTo>
                  <a:cubicBezTo>
                    <a:pt x="104797" y="14098"/>
                    <a:pt x="84540" y="954"/>
                    <a:pt x="61299" y="65"/>
                  </a:cubicBezTo>
                  <a:cubicBezTo>
                    <a:pt x="-15663" y="-3047"/>
                    <a:pt x="-19727" y="106935"/>
                    <a:pt x="46694" y="128842"/>
                  </a:cubicBezTo>
                  <a:cubicBezTo>
                    <a:pt x="67586" y="136590"/>
                    <a:pt x="79269" y="103442"/>
                    <a:pt x="58188" y="96204"/>
                  </a:cubicBezTo>
                  <a:cubicBezTo>
                    <a:pt x="-2772" y="56008"/>
                    <a:pt x="57679" y="7875"/>
                    <a:pt x="103273" y="553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9"/>
            <p:cNvSpPr/>
            <p:nvPr/>
          </p:nvSpPr>
          <p:spPr>
            <a:xfrm>
              <a:off x="4808360" y="4896918"/>
              <a:ext cx="225242" cy="113030"/>
            </a:xfrm>
            <a:custGeom>
              <a:rect b="b" l="l" r="r" t="t"/>
              <a:pathLst>
                <a:path extrusionOk="0" h="150707" w="300323">
                  <a:moveTo>
                    <a:pt x="273816" y="139355"/>
                  </a:moveTo>
                  <a:cubicBezTo>
                    <a:pt x="339857" y="108748"/>
                    <a:pt x="269625" y="-3012"/>
                    <a:pt x="203459" y="24229"/>
                  </a:cubicBezTo>
                  <a:cubicBezTo>
                    <a:pt x="174312" y="2894"/>
                    <a:pt x="132783" y="2004"/>
                    <a:pt x="100779" y="17879"/>
                  </a:cubicBezTo>
                  <a:cubicBezTo>
                    <a:pt x="92270" y="-14443"/>
                    <a:pt x="-32952" y="2703"/>
                    <a:pt x="8323" y="24991"/>
                  </a:cubicBezTo>
                  <a:cubicBezTo>
                    <a:pt x="32770" y="16228"/>
                    <a:pt x="64838" y="5941"/>
                    <a:pt x="86555" y="25690"/>
                  </a:cubicBezTo>
                  <a:cubicBezTo>
                    <a:pt x="-72195" y="134973"/>
                    <a:pt x="137990" y="199616"/>
                    <a:pt x="109034" y="31595"/>
                  </a:cubicBezTo>
                  <a:cubicBezTo>
                    <a:pt x="133037" y="19848"/>
                    <a:pt x="161104" y="19720"/>
                    <a:pt x="185234" y="31214"/>
                  </a:cubicBezTo>
                  <a:cubicBezTo>
                    <a:pt x="142689" y="50899"/>
                    <a:pt x="115384" y="126972"/>
                    <a:pt x="168597" y="149451"/>
                  </a:cubicBezTo>
                  <a:cubicBezTo>
                    <a:pt x="226255" y="162151"/>
                    <a:pt x="253497" y="75283"/>
                    <a:pt x="218190" y="37755"/>
                  </a:cubicBezTo>
                  <a:cubicBezTo>
                    <a:pt x="265688" y="31405"/>
                    <a:pt x="303852" y="89698"/>
                    <a:pt x="271721" y="128242"/>
                  </a:cubicBezTo>
                  <a:cubicBezTo>
                    <a:pt x="269245" y="131862"/>
                    <a:pt x="270197" y="136878"/>
                    <a:pt x="273816" y="139355"/>
                  </a:cubicBezTo>
                  <a:close/>
                  <a:moveTo>
                    <a:pt x="96016" y="73251"/>
                  </a:moveTo>
                  <a:cubicBezTo>
                    <a:pt x="54424" y="182344"/>
                    <a:pt x="7116" y="82776"/>
                    <a:pt x="95127" y="39279"/>
                  </a:cubicBezTo>
                  <a:cubicBezTo>
                    <a:pt x="98810" y="50264"/>
                    <a:pt x="99128" y="62075"/>
                    <a:pt x="95953" y="73251"/>
                  </a:cubicBezTo>
                  <a:close/>
                  <a:moveTo>
                    <a:pt x="214635" y="103794"/>
                  </a:moveTo>
                  <a:cubicBezTo>
                    <a:pt x="161167" y="196314"/>
                    <a:pt x="123766" y="63091"/>
                    <a:pt x="200220" y="41819"/>
                  </a:cubicBezTo>
                  <a:cubicBezTo>
                    <a:pt x="216730" y="57884"/>
                    <a:pt x="222318" y="82078"/>
                    <a:pt x="214571" y="1037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9"/>
            <p:cNvSpPr/>
            <p:nvPr/>
          </p:nvSpPr>
          <p:spPr>
            <a:xfrm>
              <a:off x="6473179" y="396758"/>
              <a:ext cx="90268" cy="95248"/>
            </a:xfrm>
            <a:custGeom>
              <a:rect b="b" l="l" r="r" t="t"/>
              <a:pathLst>
                <a:path extrusionOk="0" h="126997" w="120357">
                  <a:moveTo>
                    <a:pt x="98313" y="42489"/>
                  </a:moveTo>
                  <a:cubicBezTo>
                    <a:pt x="118950" y="49537"/>
                    <a:pt x="130063" y="17470"/>
                    <a:pt x="109171" y="10421"/>
                  </a:cubicBezTo>
                  <a:cubicBezTo>
                    <a:pt x="88279" y="3373"/>
                    <a:pt x="65927" y="-3485"/>
                    <a:pt x="43893" y="1976"/>
                  </a:cubicBezTo>
                  <a:cubicBezTo>
                    <a:pt x="-29259" y="20010"/>
                    <a:pt x="-3225" y="124404"/>
                    <a:pt x="65165" y="126944"/>
                  </a:cubicBezTo>
                  <a:cubicBezTo>
                    <a:pt x="86946" y="128531"/>
                    <a:pt x="88978" y="94495"/>
                    <a:pt x="67070" y="93098"/>
                  </a:cubicBezTo>
                  <a:cubicBezTo>
                    <a:pt x="-1256" y="72207"/>
                    <a:pt x="42623" y="10739"/>
                    <a:pt x="98313" y="424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9"/>
            <p:cNvSpPr/>
            <p:nvPr/>
          </p:nvSpPr>
          <p:spPr>
            <a:xfrm>
              <a:off x="5852927" y="239069"/>
              <a:ext cx="206671" cy="199272"/>
            </a:xfrm>
            <a:custGeom>
              <a:rect b="b" l="l" r="r" t="t"/>
              <a:pathLst>
                <a:path extrusionOk="0" h="265696" w="275561">
                  <a:moveTo>
                    <a:pt x="82099" y="165747"/>
                  </a:moveTo>
                  <a:cubicBezTo>
                    <a:pt x="135248" y="312305"/>
                    <a:pt x="140518" y="287413"/>
                    <a:pt x="186239" y="157746"/>
                  </a:cubicBezTo>
                  <a:cubicBezTo>
                    <a:pt x="202749" y="151396"/>
                    <a:pt x="296855" y="164096"/>
                    <a:pt x="271138" y="131711"/>
                  </a:cubicBezTo>
                  <a:lnTo>
                    <a:pt x="205606" y="89039"/>
                  </a:lnTo>
                  <a:cubicBezTo>
                    <a:pt x="231006" y="-13387"/>
                    <a:pt x="224656" y="-25706"/>
                    <a:pt x="142106" y="47827"/>
                  </a:cubicBezTo>
                  <a:cubicBezTo>
                    <a:pt x="29902" y="-31802"/>
                    <a:pt x="42919" y="-11990"/>
                    <a:pt x="65080" y="107200"/>
                  </a:cubicBezTo>
                  <a:cubicBezTo>
                    <a:pt x="-18168" y="163842"/>
                    <a:pt x="-30868" y="178764"/>
                    <a:pt x="82099" y="1657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9"/>
            <p:cNvSpPr/>
            <p:nvPr/>
          </p:nvSpPr>
          <p:spPr>
            <a:xfrm>
              <a:off x="8937373" y="93661"/>
              <a:ext cx="79535" cy="117191"/>
            </a:xfrm>
            <a:custGeom>
              <a:rect b="b" l="l" r="r" t="t"/>
              <a:pathLst>
                <a:path extrusionOk="0" h="156255" w="106046">
                  <a:moveTo>
                    <a:pt x="85319" y="3769"/>
                  </a:moveTo>
                  <a:cubicBezTo>
                    <a:pt x="47918" y="43006"/>
                    <a:pt x="19152" y="89614"/>
                    <a:pt x="801" y="140611"/>
                  </a:cubicBezTo>
                  <a:cubicBezTo>
                    <a:pt x="-4660" y="155851"/>
                    <a:pt x="19406" y="163027"/>
                    <a:pt x="24867" y="147850"/>
                  </a:cubicBezTo>
                  <a:cubicBezTo>
                    <a:pt x="41758" y="101012"/>
                    <a:pt x="68174" y="58194"/>
                    <a:pt x="102464" y="22120"/>
                  </a:cubicBezTo>
                  <a:cubicBezTo>
                    <a:pt x="113513" y="10436"/>
                    <a:pt x="96496" y="-7979"/>
                    <a:pt x="85319" y="37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9"/>
            <p:cNvSpPr/>
            <p:nvPr/>
          </p:nvSpPr>
          <p:spPr>
            <a:xfrm>
              <a:off x="7726505" y="4871777"/>
              <a:ext cx="103340" cy="98514"/>
            </a:xfrm>
            <a:custGeom>
              <a:rect b="b" l="l" r="r" t="t"/>
              <a:pathLst>
                <a:path extrusionOk="0" h="131352" w="137787">
                  <a:moveTo>
                    <a:pt x="59542" y="128552"/>
                  </a:moveTo>
                  <a:cubicBezTo>
                    <a:pt x="135742" y="150143"/>
                    <a:pt x="166476" y="40986"/>
                    <a:pt x="105199" y="3077"/>
                  </a:cubicBezTo>
                  <a:cubicBezTo>
                    <a:pt x="86149" y="-9623"/>
                    <a:pt x="66527" y="20285"/>
                    <a:pt x="86149" y="32985"/>
                  </a:cubicBezTo>
                  <a:cubicBezTo>
                    <a:pt x="137584" y="87722"/>
                    <a:pt x="65448" y="121378"/>
                    <a:pt x="31158" y="63021"/>
                  </a:cubicBezTo>
                  <a:cubicBezTo>
                    <a:pt x="15981" y="45876"/>
                    <a:pt x="-10689" y="69371"/>
                    <a:pt x="4551" y="86770"/>
                  </a:cubicBezTo>
                  <a:cubicBezTo>
                    <a:pt x="19791" y="104169"/>
                    <a:pt x="36555" y="122013"/>
                    <a:pt x="59542" y="1285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9"/>
            <p:cNvSpPr/>
            <p:nvPr/>
          </p:nvSpPr>
          <p:spPr>
            <a:xfrm>
              <a:off x="8939315" y="3786263"/>
              <a:ext cx="96409" cy="80993"/>
            </a:xfrm>
            <a:custGeom>
              <a:rect b="b" l="l" r="r" t="t"/>
              <a:pathLst>
                <a:path extrusionOk="0" h="107990" w="128545">
                  <a:moveTo>
                    <a:pt x="95747" y="83528"/>
                  </a:moveTo>
                  <a:cubicBezTo>
                    <a:pt x="100509" y="104292"/>
                    <a:pt x="132831" y="96863"/>
                    <a:pt x="128068" y="75971"/>
                  </a:cubicBezTo>
                  <a:cubicBezTo>
                    <a:pt x="123306" y="55080"/>
                    <a:pt x="117337" y="32791"/>
                    <a:pt x="101462" y="17234"/>
                  </a:cubicBezTo>
                  <a:cubicBezTo>
                    <a:pt x="48693" y="-34455"/>
                    <a:pt x="-24903" y="41110"/>
                    <a:pt x="8307" y="99403"/>
                  </a:cubicBezTo>
                  <a:cubicBezTo>
                    <a:pt x="18150" y="118453"/>
                    <a:pt x="47551" y="102514"/>
                    <a:pt x="37454" y="83591"/>
                  </a:cubicBezTo>
                  <a:cubicBezTo>
                    <a:pt x="19801" y="15964"/>
                    <a:pt x="93715" y="20536"/>
                    <a:pt x="95747" y="8352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9"/>
            <p:cNvSpPr/>
            <p:nvPr/>
          </p:nvSpPr>
          <p:spPr>
            <a:xfrm>
              <a:off x="8778030" y="2150786"/>
              <a:ext cx="216221" cy="211728"/>
            </a:xfrm>
            <a:custGeom>
              <a:rect b="b" l="l" r="r" t="t"/>
              <a:pathLst>
                <a:path extrusionOk="0" h="282304" w="288294">
                  <a:moveTo>
                    <a:pt x="211861" y="92781"/>
                  </a:moveTo>
                  <a:cubicBezTo>
                    <a:pt x="232690" y="-16185"/>
                    <a:pt x="225768" y="-28821"/>
                    <a:pt x="142964" y="53030"/>
                  </a:cubicBezTo>
                  <a:cubicBezTo>
                    <a:pt x="20663" y="-24377"/>
                    <a:pt x="35458" y="-4120"/>
                    <a:pt x="65366" y="119642"/>
                  </a:cubicBezTo>
                  <a:cubicBezTo>
                    <a:pt x="-18961" y="184094"/>
                    <a:pt x="-31535" y="200223"/>
                    <a:pt x="86385" y="180220"/>
                  </a:cubicBezTo>
                  <a:cubicBezTo>
                    <a:pt x="150457" y="331223"/>
                    <a:pt x="154584" y="304744"/>
                    <a:pt x="195352" y="166060"/>
                  </a:cubicBezTo>
                  <a:cubicBezTo>
                    <a:pt x="212369" y="158567"/>
                    <a:pt x="311874" y="166758"/>
                    <a:pt x="283108" y="1339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9"/>
            <p:cNvSpPr/>
            <p:nvPr/>
          </p:nvSpPr>
          <p:spPr>
            <a:xfrm>
              <a:off x="8055926" y="1425477"/>
              <a:ext cx="96171" cy="90838"/>
            </a:xfrm>
            <a:custGeom>
              <a:rect b="b" l="l" r="r" t="t"/>
              <a:pathLst>
                <a:path extrusionOk="0" h="121117" w="128228">
                  <a:moveTo>
                    <a:pt x="98978" y="64689"/>
                  </a:moveTo>
                  <a:cubicBezTo>
                    <a:pt x="112503" y="81072"/>
                    <a:pt x="137903" y="59990"/>
                    <a:pt x="124378" y="43543"/>
                  </a:cubicBezTo>
                  <a:cubicBezTo>
                    <a:pt x="110852" y="27097"/>
                    <a:pt x="95548" y="9952"/>
                    <a:pt x="74403" y="3221"/>
                  </a:cubicBezTo>
                  <a:cubicBezTo>
                    <a:pt x="4553" y="-19131"/>
                    <a:pt x="-27197" y="80881"/>
                    <a:pt x="28366" y="117838"/>
                  </a:cubicBezTo>
                  <a:cubicBezTo>
                    <a:pt x="45637" y="130538"/>
                    <a:pt x="64624" y="103106"/>
                    <a:pt x="47416" y="90787"/>
                  </a:cubicBezTo>
                  <a:cubicBezTo>
                    <a:pt x="1315" y="38590"/>
                    <a:pt x="69069" y="9634"/>
                    <a:pt x="98978" y="64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9"/>
            <p:cNvSpPr/>
            <p:nvPr/>
          </p:nvSpPr>
          <p:spPr>
            <a:xfrm>
              <a:off x="8731108" y="1511978"/>
              <a:ext cx="153305" cy="139945"/>
            </a:xfrm>
            <a:custGeom>
              <a:rect b="b" l="l" r="r" t="t"/>
              <a:pathLst>
                <a:path extrusionOk="0" h="186593" w="204407">
                  <a:moveTo>
                    <a:pt x="30712" y="115152"/>
                  </a:moveTo>
                  <a:cubicBezTo>
                    <a:pt x="132312" y="185002"/>
                    <a:pt x="123358" y="163729"/>
                    <a:pt x="110531" y="55716"/>
                  </a:cubicBezTo>
                  <a:cubicBezTo>
                    <a:pt x="138027" y="64098"/>
                    <a:pt x="174856" y="134519"/>
                    <a:pt x="198098" y="106071"/>
                  </a:cubicBezTo>
                  <a:cubicBezTo>
                    <a:pt x="221275" y="17171"/>
                    <a:pt x="172698" y="-67728"/>
                    <a:pt x="178603" y="81179"/>
                  </a:cubicBezTo>
                  <a:cubicBezTo>
                    <a:pt x="89322" y="-2006"/>
                    <a:pt x="74717" y="9424"/>
                    <a:pt x="94466" y="127153"/>
                  </a:cubicBezTo>
                  <a:cubicBezTo>
                    <a:pt x="-105306" y="-40677"/>
                    <a:pt x="82019" y="335751"/>
                    <a:pt x="30712" y="1151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9"/>
            <p:cNvSpPr/>
            <p:nvPr/>
          </p:nvSpPr>
          <p:spPr>
            <a:xfrm>
              <a:off x="6965285" y="4513749"/>
              <a:ext cx="159904" cy="83392"/>
            </a:xfrm>
            <a:custGeom>
              <a:rect b="b" l="l" r="r" t="t"/>
              <a:pathLst>
                <a:path extrusionOk="0" h="111189" w="213205">
                  <a:moveTo>
                    <a:pt x="44342" y="34233"/>
                  </a:moveTo>
                  <a:cubicBezTo>
                    <a:pt x="86061" y="139453"/>
                    <a:pt x="102825" y="135833"/>
                    <a:pt x="133242" y="29153"/>
                  </a:cubicBezTo>
                  <a:cubicBezTo>
                    <a:pt x="233826" y="249245"/>
                    <a:pt x="226650" y="-140582"/>
                    <a:pt x="181883" y="64587"/>
                  </a:cubicBezTo>
                  <a:cubicBezTo>
                    <a:pt x="124352" y="-34156"/>
                    <a:pt x="123590" y="-12947"/>
                    <a:pt x="91396" y="82621"/>
                  </a:cubicBezTo>
                  <a:cubicBezTo>
                    <a:pt x="71710" y="64650"/>
                    <a:pt x="68789" y="-8947"/>
                    <a:pt x="38056" y="5658"/>
                  </a:cubicBezTo>
                  <a:cubicBezTo>
                    <a:pt x="-16936" y="71317"/>
                    <a:pt x="-10141" y="161170"/>
                    <a:pt x="44342" y="342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9"/>
            <p:cNvSpPr/>
            <p:nvPr/>
          </p:nvSpPr>
          <p:spPr>
            <a:xfrm>
              <a:off x="7947506" y="478809"/>
              <a:ext cx="101080" cy="86998"/>
            </a:xfrm>
            <a:custGeom>
              <a:rect b="b" l="l" r="r" t="t"/>
              <a:pathLst>
                <a:path extrusionOk="0" h="115997" w="134774">
                  <a:moveTo>
                    <a:pt x="33796" y="31957"/>
                  </a:moveTo>
                  <a:cubicBezTo>
                    <a:pt x="27065" y="10748"/>
                    <a:pt x="-5828" y="21289"/>
                    <a:pt x="903" y="42562"/>
                  </a:cubicBezTo>
                  <a:cubicBezTo>
                    <a:pt x="7634" y="63834"/>
                    <a:pt x="15762" y="86504"/>
                    <a:pt x="33606" y="101299"/>
                  </a:cubicBezTo>
                  <a:cubicBezTo>
                    <a:pt x="92851" y="150385"/>
                    <a:pt x="162701" y="65549"/>
                    <a:pt x="123268" y="7891"/>
                  </a:cubicBezTo>
                  <a:cubicBezTo>
                    <a:pt x="111330" y="-11159"/>
                    <a:pt x="82182" y="7891"/>
                    <a:pt x="94375" y="26941"/>
                  </a:cubicBezTo>
                  <a:cubicBezTo>
                    <a:pt x="118505" y="95521"/>
                    <a:pt x="41352" y="97172"/>
                    <a:pt x="33796" y="319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9"/>
            <p:cNvSpPr/>
            <p:nvPr/>
          </p:nvSpPr>
          <p:spPr>
            <a:xfrm>
              <a:off x="8451014" y="3842174"/>
              <a:ext cx="77309" cy="84720"/>
            </a:xfrm>
            <a:custGeom>
              <a:rect b="b" l="l" r="r" t="t"/>
              <a:pathLst>
                <a:path extrusionOk="0" h="112960" w="103078">
                  <a:moveTo>
                    <a:pt x="55618" y="112739"/>
                  </a:moveTo>
                  <a:cubicBezTo>
                    <a:pt x="120706" y="109881"/>
                    <a:pt x="116071" y="14568"/>
                    <a:pt x="58666" y="1550"/>
                  </a:cubicBezTo>
                  <a:cubicBezTo>
                    <a:pt x="51491" y="-330"/>
                    <a:pt x="43935" y="-501"/>
                    <a:pt x="36696" y="1042"/>
                  </a:cubicBezTo>
                  <a:cubicBezTo>
                    <a:pt x="-21344" y="12155"/>
                    <a:pt x="-7183" y="118454"/>
                    <a:pt x="55618" y="1127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9"/>
            <p:cNvSpPr/>
            <p:nvPr/>
          </p:nvSpPr>
          <p:spPr>
            <a:xfrm>
              <a:off x="8470885" y="4821226"/>
              <a:ext cx="101188" cy="98610"/>
            </a:xfrm>
            <a:custGeom>
              <a:rect b="b" l="l" r="r" t="t"/>
              <a:pathLst>
                <a:path extrusionOk="0" h="131480" w="134918">
                  <a:moveTo>
                    <a:pt x="5946" y="23743"/>
                  </a:moveTo>
                  <a:cubicBezTo>
                    <a:pt x="47730" y="50095"/>
                    <a:pt x="83606" y="84893"/>
                    <a:pt x="111292" y="125851"/>
                  </a:cubicBezTo>
                  <a:cubicBezTo>
                    <a:pt x="120246" y="139122"/>
                    <a:pt x="141773" y="126486"/>
                    <a:pt x="132755" y="113151"/>
                  </a:cubicBezTo>
                  <a:cubicBezTo>
                    <a:pt x="102656" y="68510"/>
                    <a:pt x="63605" y="30664"/>
                    <a:pt x="18075" y="1962"/>
                  </a:cubicBezTo>
                  <a:cubicBezTo>
                    <a:pt x="4486" y="-6611"/>
                    <a:pt x="-7643" y="15170"/>
                    <a:pt x="5946" y="237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9"/>
            <p:cNvSpPr/>
            <p:nvPr/>
          </p:nvSpPr>
          <p:spPr>
            <a:xfrm>
              <a:off x="32504" y="2246955"/>
              <a:ext cx="198822" cy="205820"/>
            </a:xfrm>
            <a:custGeom>
              <a:rect b="b" l="l" r="r" t="t"/>
              <a:pathLst>
                <a:path extrusionOk="0" h="274427" w="265096">
                  <a:moveTo>
                    <a:pt x="165132" y="192776"/>
                  </a:moveTo>
                  <a:cubicBezTo>
                    <a:pt x="311499" y="141277"/>
                    <a:pt x="286734" y="135626"/>
                    <a:pt x="158210" y="89080"/>
                  </a:cubicBezTo>
                  <a:cubicBezTo>
                    <a:pt x="152178" y="72507"/>
                    <a:pt x="165767" y="-20965"/>
                    <a:pt x="132810" y="4308"/>
                  </a:cubicBezTo>
                  <a:lnTo>
                    <a:pt x="90011" y="69141"/>
                  </a:lnTo>
                  <a:cubicBezTo>
                    <a:pt x="-11589" y="42979"/>
                    <a:pt x="-23971" y="48758"/>
                    <a:pt x="48419" y="131816"/>
                  </a:cubicBezTo>
                  <a:cubicBezTo>
                    <a:pt x="-31909" y="242560"/>
                    <a:pt x="-12160" y="229860"/>
                    <a:pt x="106712" y="209095"/>
                  </a:cubicBezTo>
                  <a:cubicBezTo>
                    <a:pt x="162528" y="292534"/>
                    <a:pt x="177006" y="305298"/>
                    <a:pt x="165132" y="19277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9"/>
            <p:cNvSpPr/>
            <p:nvPr/>
          </p:nvSpPr>
          <p:spPr>
            <a:xfrm>
              <a:off x="1286484" y="971566"/>
              <a:ext cx="89941" cy="80822"/>
            </a:xfrm>
            <a:custGeom>
              <a:rect b="b" l="l" r="r" t="t"/>
              <a:pathLst>
                <a:path extrusionOk="0" h="107763" w="119921">
                  <a:moveTo>
                    <a:pt x="104216" y="90656"/>
                  </a:moveTo>
                  <a:cubicBezTo>
                    <a:pt x="109842" y="85354"/>
                    <a:pt x="114186" y="78839"/>
                    <a:pt x="116916" y="71606"/>
                  </a:cubicBezTo>
                  <a:cubicBezTo>
                    <a:pt x="138633" y="14012"/>
                    <a:pt x="36525" y="-31327"/>
                    <a:pt x="7379" y="27537"/>
                  </a:cubicBezTo>
                  <a:cubicBezTo>
                    <a:pt x="-25832" y="86782"/>
                    <a:pt x="61354" y="134598"/>
                    <a:pt x="104216" y="906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9"/>
            <p:cNvSpPr/>
            <p:nvPr/>
          </p:nvSpPr>
          <p:spPr>
            <a:xfrm>
              <a:off x="2187498" y="237791"/>
              <a:ext cx="82440" cy="89271"/>
            </a:xfrm>
            <a:custGeom>
              <a:rect b="b" l="l" r="r" t="t"/>
              <a:pathLst>
                <a:path extrusionOk="0" h="119028" w="109920">
                  <a:moveTo>
                    <a:pt x="46182" y="763"/>
                  </a:moveTo>
                  <a:cubicBezTo>
                    <a:pt x="-22208" y="8891"/>
                    <a:pt x="-9825" y="108714"/>
                    <a:pt x="51770" y="118175"/>
                  </a:cubicBezTo>
                  <a:cubicBezTo>
                    <a:pt x="59479" y="119618"/>
                    <a:pt x="67416" y="119227"/>
                    <a:pt x="74947" y="117032"/>
                  </a:cubicBezTo>
                  <a:cubicBezTo>
                    <a:pt x="135272" y="100712"/>
                    <a:pt x="112285" y="-10222"/>
                    <a:pt x="46182" y="7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9"/>
            <p:cNvSpPr/>
            <p:nvPr/>
          </p:nvSpPr>
          <p:spPr>
            <a:xfrm>
              <a:off x="1753855" y="496160"/>
              <a:ext cx="88166" cy="161033"/>
            </a:xfrm>
            <a:custGeom>
              <a:rect b="b" l="l" r="r" t="t"/>
              <a:pathLst>
                <a:path extrusionOk="0" h="214711" w="117555">
                  <a:moveTo>
                    <a:pt x="64684" y="30602"/>
                  </a:moveTo>
                  <a:cubicBezTo>
                    <a:pt x="-32661" y="95245"/>
                    <a:pt x="-11008" y="94737"/>
                    <a:pt x="88497" y="121915"/>
                  </a:cubicBezTo>
                  <a:cubicBezTo>
                    <a:pt x="71352" y="143061"/>
                    <a:pt x="-3642" y="150427"/>
                    <a:pt x="13122" y="180970"/>
                  </a:cubicBezTo>
                  <a:cubicBezTo>
                    <a:pt x="82972" y="232977"/>
                    <a:pt x="174793" y="220658"/>
                    <a:pt x="41951" y="172652"/>
                  </a:cubicBezTo>
                  <a:cubicBezTo>
                    <a:pt x="146790" y="123820"/>
                    <a:pt x="141964" y="106866"/>
                    <a:pt x="31410" y="82355"/>
                  </a:cubicBezTo>
                  <a:cubicBezTo>
                    <a:pt x="249977" y="-33850"/>
                    <a:pt x="-147723" y="-3053"/>
                    <a:pt x="64684" y="306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9"/>
            <p:cNvSpPr/>
            <p:nvPr/>
          </p:nvSpPr>
          <p:spPr>
            <a:xfrm>
              <a:off x="84748" y="2870944"/>
              <a:ext cx="88814" cy="85518"/>
            </a:xfrm>
            <a:custGeom>
              <a:rect b="b" l="l" r="r" t="t"/>
              <a:pathLst>
                <a:path extrusionOk="0" h="114024" w="118418">
                  <a:moveTo>
                    <a:pt x="6508" y="89389"/>
                  </a:moveTo>
                  <a:cubicBezTo>
                    <a:pt x="35909" y="145015"/>
                    <a:pt x="139858" y="97517"/>
                    <a:pt x="114458" y="35287"/>
                  </a:cubicBezTo>
                  <a:cubicBezTo>
                    <a:pt x="91281" y="-30181"/>
                    <a:pt x="-4414" y="4236"/>
                    <a:pt x="158" y="67037"/>
                  </a:cubicBezTo>
                  <a:cubicBezTo>
                    <a:pt x="520" y="74879"/>
                    <a:pt x="2693" y="82531"/>
                    <a:pt x="6508" y="893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9"/>
            <p:cNvSpPr/>
            <p:nvPr/>
          </p:nvSpPr>
          <p:spPr>
            <a:xfrm>
              <a:off x="1776455" y="4230376"/>
              <a:ext cx="160422" cy="91701"/>
            </a:xfrm>
            <a:custGeom>
              <a:rect b="b" l="l" r="r" t="t"/>
              <a:pathLst>
                <a:path extrusionOk="0" h="122268" w="213896">
                  <a:moveTo>
                    <a:pt x="29789" y="56463"/>
                  </a:moveTo>
                  <a:cubicBezTo>
                    <a:pt x="98432" y="152094"/>
                    <a:pt x="97099" y="130314"/>
                    <a:pt x="120784" y="29222"/>
                  </a:cubicBezTo>
                  <a:cubicBezTo>
                    <a:pt x="142755" y="45669"/>
                    <a:pt x="152852" y="120853"/>
                    <a:pt x="183014" y="102882"/>
                  </a:cubicBezTo>
                  <a:cubicBezTo>
                    <a:pt x="232798" y="30492"/>
                    <a:pt x="217050" y="-61265"/>
                    <a:pt x="173616" y="74180"/>
                  </a:cubicBezTo>
                  <a:cubicBezTo>
                    <a:pt x="120594" y="-29579"/>
                    <a:pt x="103766" y="-24054"/>
                    <a:pt x="83065" y="88023"/>
                  </a:cubicBezTo>
                  <a:cubicBezTo>
                    <a:pt x="-41458" y="-127687"/>
                    <a:pt x="3944" y="271348"/>
                    <a:pt x="29789" y="564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9"/>
            <p:cNvSpPr/>
            <p:nvPr/>
          </p:nvSpPr>
          <p:spPr>
            <a:xfrm>
              <a:off x="0" y="999883"/>
              <a:ext cx="117486" cy="193291"/>
            </a:xfrm>
            <a:custGeom>
              <a:rect b="b" l="l" r="r" t="t"/>
              <a:pathLst>
                <a:path extrusionOk="0" h="257722" w="156648">
                  <a:moveTo>
                    <a:pt x="0" y="240226"/>
                  </a:moveTo>
                  <a:cubicBezTo>
                    <a:pt x="19558" y="281056"/>
                    <a:pt x="30925" y="247719"/>
                    <a:pt x="71184" y="168344"/>
                  </a:cubicBezTo>
                  <a:cubicBezTo>
                    <a:pt x="171006" y="173741"/>
                    <a:pt x="189865" y="169804"/>
                    <a:pt x="93091" y="112083"/>
                  </a:cubicBezTo>
                  <a:cubicBezTo>
                    <a:pt x="139700" y="-35364"/>
                    <a:pt x="120650" y="-18727"/>
                    <a:pt x="6350" y="55631"/>
                  </a:cubicBezTo>
                  <a:cubicBezTo>
                    <a:pt x="4106" y="54850"/>
                    <a:pt x="1972" y="53783"/>
                    <a:pt x="0" y="524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9"/>
            <p:cNvSpPr/>
            <p:nvPr/>
          </p:nvSpPr>
          <p:spPr>
            <a:xfrm>
              <a:off x="782977" y="4407443"/>
              <a:ext cx="213827" cy="113815"/>
            </a:xfrm>
            <a:custGeom>
              <a:rect b="b" l="l" r="r" t="t"/>
              <a:pathLst>
                <a:path extrusionOk="0" h="151753" w="285103">
                  <a:moveTo>
                    <a:pt x="89632" y="120793"/>
                  </a:moveTo>
                  <a:cubicBezTo>
                    <a:pt x="116620" y="142764"/>
                    <a:pt x="156561" y="145685"/>
                    <a:pt x="188184" y="131905"/>
                  </a:cubicBezTo>
                  <a:cubicBezTo>
                    <a:pt x="194534" y="163655"/>
                    <a:pt x="316200" y="153115"/>
                    <a:pt x="277529" y="129620"/>
                  </a:cubicBezTo>
                  <a:cubicBezTo>
                    <a:pt x="253589" y="136859"/>
                    <a:pt x="222157" y="145241"/>
                    <a:pt x="202281" y="125048"/>
                  </a:cubicBezTo>
                  <a:cubicBezTo>
                    <a:pt x="360333" y="27766"/>
                    <a:pt x="161387" y="-44942"/>
                    <a:pt x="180882" y="118253"/>
                  </a:cubicBezTo>
                  <a:cubicBezTo>
                    <a:pt x="157272" y="128280"/>
                    <a:pt x="130380" y="127041"/>
                    <a:pt x="107793" y="114888"/>
                  </a:cubicBezTo>
                  <a:cubicBezTo>
                    <a:pt x="149767" y="98060"/>
                    <a:pt x="179929" y="25988"/>
                    <a:pt x="129637" y="1858"/>
                  </a:cubicBezTo>
                  <a:cubicBezTo>
                    <a:pt x="74773" y="-13382"/>
                    <a:pt x="44293" y="69041"/>
                    <a:pt x="76361" y="106950"/>
                  </a:cubicBezTo>
                  <a:cubicBezTo>
                    <a:pt x="30323" y="110887"/>
                    <a:pt x="-3522" y="52721"/>
                    <a:pt x="29371" y="17161"/>
                  </a:cubicBezTo>
                  <a:cubicBezTo>
                    <a:pt x="31828" y="13745"/>
                    <a:pt x="31053" y="8982"/>
                    <a:pt x="27637" y="6525"/>
                  </a:cubicBezTo>
                  <a:cubicBezTo>
                    <a:pt x="27624" y="6512"/>
                    <a:pt x="27605" y="6506"/>
                    <a:pt x="27593" y="6493"/>
                  </a:cubicBezTo>
                  <a:cubicBezTo>
                    <a:pt x="-37495" y="32655"/>
                    <a:pt x="24608" y="143717"/>
                    <a:pt x="89632" y="120793"/>
                  </a:cubicBezTo>
                  <a:close/>
                  <a:moveTo>
                    <a:pt x="195550" y="78947"/>
                  </a:moveTo>
                  <a:cubicBezTo>
                    <a:pt x="241016" y="-23987"/>
                    <a:pt x="281593" y="74184"/>
                    <a:pt x="194725" y="111713"/>
                  </a:cubicBezTo>
                  <a:cubicBezTo>
                    <a:pt x="191664" y="100962"/>
                    <a:pt x="191950" y="89532"/>
                    <a:pt x="195550" y="78947"/>
                  </a:cubicBezTo>
                  <a:close/>
                  <a:moveTo>
                    <a:pt x="82838" y="43641"/>
                  </a:moveTo>
                  <a:cubicBezTo>
                    <a:pt x="138972" y="-42720"/>
                    <a:pt x="168309" y="87329"/>
                    <a:pt x="93696" y="104029"/>
                  </a:cubicBezTo>
                  <a:cubicBezTo>
                    <a:pt x="78659" y="87716"/>
                    <a:pt x="74430" y="64170"/>
                    <a:pt x="82838" y="436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9"/>
            <p:cNvSpPr/>
            <p:nvPr/>
          </p:nvSpPr>
          <p:spPr>
            <a:xfrm>
              <a:off x="2065714" y="4676892"/>
              <a:ext cx="193851" cy="192940"/>
            </a:xfrm>
            <a:custGeom>
              <a:rect b="b" l="l" r="r" t="t"/>
              <a:pathLst>
                <a:path extrusionOk="0" h="257253" w="258468">
                  <a:moveTo>
                    <a:pt x="247804" y="69694"/>
                  </a:moveTo>
                  <a:lnTo>
                    <a:pt x="170969" y="73885"/>
                  </a:lnTo>
                  <a:cubicBezTo>
                    <a:pt x="131599" y="-22127"/>
                    <a:pt x="119788" y="-28477"/>
                    <a:pt x="96737" y="77949"/>
                  </a:cubicBezTo>
                  <a:cubicBezTo>
                    <a:pt x="-38645" y="79790"/>
                    <a:pt x="-16864" y="87918"/>
                    <a:pt x="69877" y="169770"/>
                  </a:cubicBezTo>
                  <a:cubicBezTo>
                    <a:pt x="36730" y="263305"/>
                    <a:pt x="35142" y="282419"/>
                    <a:pt x="117375" y="206473"/>
                  </a:cubicBezTo>
                  <a:cubicBezTo>
                    <a:pt x="244375" y="292071"/>
                    <a:pt x="234405" y="269211"/>
                    <a:pt x="195480" y="139734"/>
                  </a:cubicBezTo>
                  <a:cubicBezTo>
                    <a:pt x="204814" y="125002"/>
                    <a:pt x="287364" y="80552"/>
                    <a:pt x="247804" y="696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9"/>
            <p:cNvSpPr/>
            <p:nvPr/>
          </p:nvSpPr>
          <p:spPr>
            <a:xfrm>
              <a:off x="113941" y="3859600"/>
              <a:ext cx="96368" cy="100124"/>
            </a:xfrm>
            <a:custGeom>
              <a:rect b="b" l="l" r="r" t="t"/>
              <a:pathLst>
                <a:path extrusionOk="0" h="133499" w="128491">
                  <a:moveTo>
                    <a:pt x="62453" y="133256"/>
                  </a:moveTo>
                  <a:cubicBezTo>
                    <a:pt x="85123" y="136749"/>
                    <a:pt x="90012" y="101506"/>
                    <a:pt x="67279" y="98077"/>
                  </a:cubicBezTo>
                  <a:cubicBezTo>
                    <a:pt x="-2190" y="70518"/>
                    <a:pt x="48229" y="9685"/>
                    <a:pt x="104109" y="47785"/>
                  </a:cubicBezTo>
                  <a:cubicBezTo>
                    <a:pt x="125064" y="56866"/>
                    <a:pt x="139098" y="24227"/>
                    <a:pt x="118143" y="15146"/>
                  </a:cubicBezTo>
                  <a:cubicBezTo>
                    <a:pt x="97188" y="6066"/>
                    <a:pt x="74074" y="-2951"/>
                    <a:pt x="50579" y="922"/>
                  </a:cubicBezTo>
                  <a:cubicBezTo>
                    <a:pt x="-27399" y="13686"/>
                    <a:pt x="-8730" y="125001"/>
                    <a:pt x="62453" y="1332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9"/>
            <p:cNvSpPr/>
            <p:nvPr/>
          </p:nvSpPr>
          <p:spPr>
            <a:xfrm>
              <a:off x="596788" y="386575"/>
              <a:ext cx="180605" cy="163906"/>
            </a:xfrm>
            <a:custGeom>
              <a:rect b="b" l="l" r="r" t="t"/>
              <a:pathLst>
                <a:path extrusionOk="0" h="218541" w="240807">
                  <a:moveTo>
                    <a:pt x="153481" y="123"/>
                  </a:moveTo>
                  <a:cubicBezTo>
                    <a:pt x="114619" y="-3814"/>
                    <a:pt x="-8317" y="87689"/>
                    <a:pt x="446" y="154682"/>
                  </a:cubicBezTo>
                  <a:cubicBezTo>
                    <a:pt x="11304" y="208847"/>
                    <a:pt x="81281" y="204212"/>
                    <a:pt x="112841" y="170938"/>
                  </a:cubicBezTo>
                  <a:cubicBezTo>
                    <a:pt x="243714" y="315273"/>
                    <a:pt x="301245" y="94166"/>
                    <a:pt x="153481" y="1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9"/>
            <p:cNvSpPr/>
            <p:nvPr/>
          </p:nvSpPr>
          <p:spPr>
            <a:xfrm>
              <a:off x="1004602" y="5047583"/>
              <a:ext cx="169783" cy="95917"/>
            </a:xfrm>
            <a:custGeom>
              <a:rect b="b" l="l" r="r" t="t"/>
              <a:pathLst>
                <a:path extrusionOk="0" h="127889" w="226377">
                  <a:moveTo>
                    <a:pt x="226377" y="0"/>
                  </a:moveTo>
                  <a:lnTo>
                    <a:pt x="0" y="95821"/>
                  </a:lnTo>
                  <a:lnTo>
                    <a:pt x="56896" y="127889"/>
                  </a:lnTo>
                  <a:lnTo>
                    <a:pt x="214249" y="127889"/>
                  </a:lnTo>
                  <a:lnTo>
                    <a:pt x="226377"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9"/>
            <p:cNvSpPr/>
            <p:nvPr/>
          </p:nvSpPr>
          <p:spPr>
            <a:xfrm>
              <a:off x="7203086" y="5078672"/>
              <a:ext cx="84472" cy="64827"/>
            </a:xfrm>
            <a:custGeom>
              <a:rect b="b" l="l" r="r" t="t"/>
              <a:pathLst>
                <a:path extrusionOk="0" h="86436" w="112629">
                  <a:moveTo>
                    <a:pt x="112274" y="43383"/>
                  </a:moveTo>
                  <a:cubicBezTo>
                    <a:pt x="111703" y="35891"/>
                    <a:pt x="109416" y="28588"/>
                    <a:pt x="105543" y="22111"/>
                  </a:cubicBezTo>
                  <a:cubicBezTo>
                    <a:pt x="75635" y="-29959"/>
                    <a:pt x="-21838" y="18745"/>
                    <a:pt x="4451" y="77229"/>
                  </a:cubicBezTo>
                  <a:cubicBezTo>
                    <a:pt x="5721" y="80404"/>
                    <a:pt x="7245" y="83516"/>
                    <a:pt x="9023" y="86437"/>
                  </a:cubicBezTo>
                  <a:lnTo>
                    <a:pt x="98685" y="86437"/>
                  </a:lnTo>
                  <a:cubicBezTo>
                    <a:pt x="109099" y="74689"/>
                    <a:pt x="114052" y="59005"/>
                    <a:pt x="112274" y="4338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9"/>
            <p:cNvSpPr/>
            <p:nvPr/>
          </p:nvSpPr>
          <p:spPr>
            <a:xfrm>
              <a:off x="277754" y="665474"/>
              <a:ext cx="149557" cy="203459"/>
            </a:xfrm>
            <a:custGeom>
              <a:rect b="b" l="l" r="r" t="t"/>
              <a:pathLst>
                <a:path extrusionOk="0" h="271278" w="199409">
                  <a:moveTo>
                    <a:pt x="29266" y="121970"/>
                  </a:moveTo>
                  <a:cubicBezTo>
                    <a:pt x="31489" y="155117"/>
                    <a:pt x="55428" y="184772"/>
                    <a:pt x="85591" y="198170"/>
                  </a:cubicBezTo>
                  <a:cubicBezTo>
                    <a:pt x="67938" y="223253"/>
                    <a:pt x="154044" y="301231"/>
                    <a:pt x="145281" y="258940"/>
                  </a:cubicBezTo>
                  <a:cubicBezTo>
                    <a:pt x="124961" y="246748"/>
                    <a:pt x="98418" y="230301"/>
                    <a:pt x="99561" y="203314"/>
                  </a:cubicBezTo>
                  <a:cubicBezTo>
                    <a:pt x="270185" y="250177"/>
                    <a:pt x="191445" y="64185"/>
                    <a:pt x="90353" y="183946"/>
                  </a:cubicBezTo>
                  <a:cubicBezTo>
                    <a:pt x="68003" y="174021"/>
                    <a:pt x="51386" y="154457"/>
                    <a:pt x="45205" y="130797"/>
                  </a:cubicBezTo>
                  <a:cubicBezTo>
                    <a:pt x="84194" y="149085"/>
                    <a:pt x="153980" y="123367"/>
                    <a:pt x="138232" y="72504"/>
                  </a:cubicBezTo>
                  <a:cubicBezTo>
                    <a:pt x="112832" y="24371"/>
                    <a:pt x="35870" y="56692"/>
                    <a:pt x="30282" y="103682"/>
                  </a:cubicBezTo>
                  <a:cubicBezTo>
                    <a:pt x="-2420" y="74155"/>
                    <a:pt x="16185" y="12750"/>
                    <a:pt x="62032" y="12496"/>
                  </a:cubicBezTo>
                  <a:cubicBezTo>
                    <a:pt x="66009" y="11969"/>
                    <a:pt x="68832" y="8356"/>
                    <a:pt x="68382" y="4368"/>
                  </a:cubicBezTo>
                  <a:cubicBezTo>
                    <a:pt x="7994" y="-23699"/>
                    <a:pt x="-29027" y="91490"/>
                    <a:pt x="29266" y="121970"/>
                  </a:cubicBezTo>
                  <a:close/>
                  <a:moveTo>
                    <a:pt x="127310" y="168643"/>
                  </a:moveTo>
                  <a:cubicBezTo>
                    <a:pt x="228910" y="133337"/>
                    <a:pt x="186619" y="225793"/>
                    <a:pt x="103942" y="189344"/>
                  </a:cubicBezTo>
                  <a:cubicBezTo>
                    <a:pt x="109450" y="180232"/>
                    <a:pt x="117600" y="173012"/>
                    <a:pt x="127310" y="168643"/>
                  </a:cubicBezTo>
                  <a:close/>
                  <a:moveTo>
                    <a:pt x="78669" y="67043"/>
                  </a:moveTo>
                  <a:cubicBezTo>
                    <a:pt x="175380" y="49961"/>
                    <a:pt x="104069" y="155054"/>
                    <a:pt x="43554" y="113842"/>
                  </a:cubicBezTo>
                  <a:cubicBezTo>
                    <a:pt x="45102" y="92716"/>
                    <a:pt x="58821" y="74434"/>
                    <a:pt x="78669" y="670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9"/>
            <p:cNvSpPr/>
            <p:nvPr/>
          </p:nvSpPr>
          <p:spPr>
            <a:xfrm>
              <a:off x="379305" y="3349694"/>
              <a:ext cx="119343" cy="86891"/>
            </a:xfrm>
            <a:custGeom>
              <a:rect b="b" l="l" r="r" t="t"/>
              <a:pathLst>
                <a:path extrusionOk="0" h="115855" w="159124">
                  <a:moveTo>
                    <a:pt x="142340" y="114821"/>
                  </a:moveTo>
                  <a:cubicBezTo>
                    <a:pt x="157898" y="121171"/>
                    <a:pt x="166470" y="96469"/>
                    <a:pt x="150849" y="90119"/>
                  </a:cubicBezTo>
                  <a:cubicBezTo>
                    <a:pt x="102896" y="70587"/>
                    <a:pt x="59520" y="41307"/>
                    <a:pt x="23468" y="4140"/>
                  </a:cubicBezTo>
                  <a:cubicBezTo>
                    <a:pt x="11848" y="-7925"/>
                    <a:pt x="-8282" y="9030"/>
                    <a:pt x="3656" y="21158"/>
                  </a:cubicBezTo>
                  <a:cubicBezTo>
                    <a:pt x="42867" y="61684"/>
                    <a:pt x="90101" y="93587"/>
                    <a:pt x="142340" y="1148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9"/>
            <p:cNvSpPr/>
            <p:nvPr/>
          </p:nvSpPr>
          <p:spPr>
            <a:xfrm>
              <a:off x="162553" y="4350196"/>
              <a:ext cx="82259" cy="78608"/>
            </a:xfrm>
            <a:custGeom>
              <a:rect b="b" l="l" r="r" t="t"/>
              <a:pathLst>
                <a:path extrusionOk="0" h="104811" w="109679">
                  <a:moveTo>
                    <a:pt x="92189" y="92030"/>
                  </a:moveTo>
                  <a:cubicBezTo>
                    <a:pt x="140259" y="50565"/>
                    <a:pt x="79489" y="-19603"/>
                    <a:pt x="27356" y="5162"/>
                  </a:cubicBezTo>
                  <a:cubicBezTo>
                    <a:pt x="20766" y="8032"/>
                    <a:pt x="14923" y="12382"/>
                    <a:pt x="10274" y="17862"/>
                  </a:cubicBezTo>
                  <a:cubicBezTo>
                    <a:pt x="-27445" y="61550"/>
                    <a:pt x="47549" y="134385"/>
                    <a:pt x="92189" y="9203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9"/>
            <p:cNvSpPr/>
            <p:nvPr/>
          </p:nvSpPr>
          <p:spPr>
            <a:xfrm>
              <a:off x="195217" y="120761"/>
              <a:ext cx="144324" cy="27694"/>
            </a:xfrm>
            <a:custGeom>
              <a:rect b="b" l="l" r="r" t="t"/>
              <a:pathLst>
                <a:path extrusionOk="0" h="36926" w="192432">
                  <a:moveTo>
                    <a:pt x="175320" y="36533"/>
                  </a:moveTo>
                  <a:cubicBezTo>
                    <a:pt x="192148" y="40407"/>
                    <a:pt x="199895" y="14499"/>
                    <a:pt x="182940" y="10625"/>
                  </a:cubicBezTo>
                  <a:cubicBezTo>
                    <a:pt x="126123" y="-2403"/>
                    <a:pt x="67216" y="-3462"/>
                    <a:pt x="9966" y="7514"/>
                  </a:cubicBezTo>
                  <a:cubicBezTo>
                    <a:pt x="-7052" y="10752"/>
                    <a:pt x="-511" y="36978"/>
                    <a:pt x="16316" y="33676"/>
                  </a:cubicBezTo>
                  <a:cubicBezTo>
                    <a:pt x="68944" y="23606"/>
                    <a:pt x="123089" y="24579"/>
                    <a:pt x="175320" y="36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9"/>
            <p:cNvSpPr/>
            <p:nvPr/>
          </p:nvSpPr>
          <p:spPr>
            <a:xfrm>
              <a:off x="441706" y="4625148"/>
              <a:ext cx="129242" cy="41720"/>
            </a:xfrm>
            <a:custGeom>
              <a:rect b="b" l="l" r="r" t="t"/>
              <a:pathLst>
                <a:path extrusionOk="0" h="55627" w="172323">
                  <a:moveTo>
                    <a:pt x="6751" y="23052"/>
                  </a:moveTo>
                  <a:cubicBezTo>
                    <a:pt x="55361" y="44522"/>
                    <a:pt x="107913" y="55615"/>
                    <a:pt x="161056" y="55628"/>
                  </a:cubicBezTo>
                  <a:cubicBezTo>
                    <a:pt x="176931" y="55628"/>
                    <a:pt x="175598" y="31053"/>
                    <a:pt x="159786" y="31053"/>
                  </a:cubicBezTo>
                  <a:cubicBezTo>
                    <a:pt x="110980" y="31009"/>
                    <a:pt x="62720" y="20824"/>
                    <a:pt x="18054" y="1145"/>
                  </a:cubicBezTo>
                  <a:cubicBezTo>
                    <a:pt x="3576" y="-5205"/>
                    <a:pt x="-7790" y="16639"/>
                    <a:pt x="6751" y="230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9"/>
            <p:cNvSpPr/>
            <p:nvPr/>
          </p:nvSpPr>
          <p:spPr>
            <a:xfrm>
              <a:off x="763746" y="1963424"/>
              <a:ext cx="103088" cy="91355"/>
            </a:xfrm>
            <a:custGeom>
              <a:rect b="b" l="l" r="r" t="t"/>
              <a:pathLst>
                <a:path extrusionOk="0" h="121807" w="137450">
                  <a:moveTo>
                    <a:pt x="33485" y="41227"/>
                  </a:moveTo>
                  <a:cubicBezTo>
                    <a:pt x="24151" y="20653"/>
                    <a:pt x="-7726" y="35195"/>
                    <a:pt x="1735" y="55769"/>
                  </a:cubicBezTo>
                  <a:cubicBezTo>
                    <a:pt x="11197" y="76343"/>
                    <a:pt x="21929" y="98314"/>
                    <a:pt x="41677" y="111077"/>
                  </a:cubicBezTo>
                  <a:cubicBezTo>
                    <a:pt x="107209" y="153559"/>
                    <a:pt x="167597" y="59769"/>
                    <a:pt x="120925" y="6366"/>
                  </a:cubicBezTo>
                  <a:cubicBezTo>
                    <a:pt x="106701" y="-11224"/>
                    <a:pt x="79586" y="11382"/>
                    <a:pt x="94064" y="28908"/>
                  </a:cubicBezTo>
                  <a:cubicBezTo>
                    <a:pt x="126386" y="95266"/>
                    <a:pt x="48852" y="106251"/>
                    <a:pt x="33485" y="4122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9"/>
            <p:cNvSpPr/>
            <p:nvPr/>
          </p:nvSpPr>
          <p:spPr>
            <a:xfrm>
              <a:off x="696231" y="3244016"/>
              <a:ext cx="180291" cy="116590"/>
            </a:xfrm>
            <a:custGeom>
              <a:rect b="b" l="l" r="r" t="t"/>
              <a:pathLst>
                <a:path extrusionOk="0" h="155453" w="240388">
                  <a:moveTo>
                    <a:pt x="156843" y="63574"/>
                  </a:moveTo>
                  <a:cubicBezTo>
                    <a:pt x="160399" y="320114"/>
                    <a:pt x="319975" y="-61330"/>
                    <a:pt x="188593" y="118692"/>
                  </a:cubicBezTo>
                  <a:cubicBezTo>
                    <a:pt x="175004" y="-1958"/>
                    <a:pt x="165225" y="18489"/>
                    <a:pt x="93343" y="97547"/>
                  </a:cubicBezTo>
                  <a:cubicBezTo>
                    <a:pt x="81913" y="71702"/>
                    <a:pt x="110552" y="-1005"/>
                    <a:pt x="74293" y="11"/>
                  </a:cubicBezTo>
                  <a:cubicBezTo>
                    <a:pt x="-6860" y="40079"/>
                    <a:pt x="-38800" y="130503"/>
                    <a:pt x="68324" y="30554"/>
                  </a:cubicBezTo>
                  <a:cubicBezTo>
                    <a:pt x="64006" y="150442"/>
                    <a:pt x="81913" y="153935"/>
                    <a:pt x="156843" y="635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9"/>
            <p:cNvSpPr/>
            <p:nvPr/>
          </p:nvSpPr>
          <p:spPr>
            <a:xfrm>
              <a:off x="3601475" y="0"/>
              <a:ext cx="86509" cy="48325"/>
            </a:xfrm>
            <a:custGeom>
              <a:rect b="b" l="l" r="r" t="t"/>
              <a:pathLst>
                <a:path extrusionOk="0" h="64433" w="115345">
                  <a:moveTo>
                    <a:pt x="101883" y="46355"/>
                  </a:moveTo>
                  <a:cubicBezTo>
                    <a:pt x="107078" y="40981"/>
                    <a:pt x="110932" y="34453"/>
                    <a:pt x="113123" y="27305"/>
                  </a:cubicBezTo>
                  <a:cubicBezTo>
                    <a:pt x="116152" y="18444"/>
                    <a:pt x="116082" y="8818"/>
                    <a:pt x="112932" y="0"/>
                  </a:cubicBezTo>
                  <a:lnTo>
                    <a:pt x="1807" y="0"/>
                  </a:lnTo>
                  <a:cubicBezTo>
                    <a:pt x="-12798" y="52578"/>
                    <a:pt x="64799" y="87503"/>
                    <a:pt x="101883" y="463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9"/>
            <p:cNvSpPr/>
            <p:nvPr/>
          </p:nvSpPr>
          <p:spPr>
            <a:xfrm>
              <a:off x="3868158" y="4434899"/>
              <a:ext cx="91444" cy="83892"/>
            </a:xfrm>
            <a:custGeom>
              <a:rect b="b" l="l" r="r" t="t"/>
              <a:pathLst>
                <a:path extrusionOk="0" h="111856" w="121925">
                  <a:moveTo>
                    <a:pt x="101081" y="99553"/>
                  </a:moveTo>
                  <a:cubicBezTo>
                    <a:pt x="107481" y="94924"/>
                    <a:pt x="112701" y="88859"/>
                    <a:pt x="116321" y="81836"/>
                  </a:cubicBezTo>
                  <a:cubicBezTo>
                    <a:pt x="146165" y="26401"/>
                    <a:pt x="48883" y="-33480"/>
                    <a:pt x="11355" y="22273"/>
                  </a:cubicBezTo>
                  <a:cubicBezTo>
                    <a:pt x="-30111" y="77899"/>
                    <a:pt x="51677" y="138351"/>
                    <a:pt x="101081" y="9955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9"/>
            <p:cNvSpPr/>
            <p:nvPr/>
          </p:nvSpPr>
          <p:spPr>
            <a:xfrm>
              <a:off x="3777293" y="249393"/>
              <a:ext cx="103473" cy="88354"/>
            </a:xfrm>
            <a:custGeom>
              <a:rect b="b" l="l" r="r" t="t"/>
              <a:pathLst>
                <a:path extrusionOk="0" h="117805" w="137964">
                  <a:moveTo>
                    <a:pt x="103108" y="87401"/>
                  </a:moveTo>
                  <a:cubicBezTo>
                    <a:pt x="109458" y="109308"/>
                    <a:pt x="143430" y="99466"/>
                    <a:pt x="137207" y="77495"/>
                  </a:cubicBezTo>
                  <a:cubicBezTo>
                    <a:pt x="130984" y="55524"/>
                    <a:pt x="123237" y="31965"/>
                    <a:pt x="105457" y="16217"/>
                  </a:cubicBezTo>
                  <a:cubicBezTo>
                    <a:pt x="46148" y="-35916"/>
                    <a:pt x="-27893" y="49110"/>
                    <a:pt x="10652" y="109435"/>
                  </a:cubicBezTo>
                  <a:cubicBezTo>
                    <a:pt x="22336" y="129120"/>
                    <a:pt x="52816" y="110451"/>
                    <a:pt x="40941" y="90830"/>
                  </a:cubicBezTo>
                  <a:cubicBezTo>
                    <a:pt x="18208" y="19583"/>
                    <a:pt x="97266" y="20218"/>
                    <a:pt x="103108" y="8740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9"/>
            <p:cNvSpPr/>
            <p:nvPr/>
          </p:nvSpPr>
          <p:spPr>
            <a:xfrm>
              <a:off x="5038793" y="4422132"/>
              <a:ext cx="210415" cy="217300"/>
            </a:xfrm>
            <a:custGeom>
              <a:rect b="b" l="l" r="r" t="t"/>
              <a:pathLst>
                <a:path extrusionOk="0" h="289734" w="280554">
                  <a:moveTo>
                    <a:pt x="80300" y="172137"/>
                  </a:moveTo>
                  <a:cubicBezTo>
                    <a:pt x="81824" y="335586"/>
                    <a:pt x="95667" y="312790"/>
                    <a:pt x="186028" y="200522"/>
                  </a:cubicBezTo>
                  <a:cubicBezTo>
                    <a:pt x="204506" y="200141"/>
                    <a:pt x="293089" y="245543"/>
                    <a:pt x="279055" y="204332"/>
                  </a:cubicBezTo>
                  <a:cubicBezTo>
                    <a:pt x="262418" y="182659"/>
                    <a:pt x="245781" y="160980"/>
                    <a:pt x="229080" y="139308"/>
                  </a:cubicBezTo>
                  <a:cubicBezTo>
                    <a:pt x="289723" y="46852"/>
                    <a:pt x="288136" y="32628"/>
                    <a:pt x="180757" y="76570"/>
                  </a:cubicBezTo>
                  <a:cubicBezTo>
                    <a:pt x="97572" y="-41286"/>
                    <a:pt x="103541" y="-17156"/>
                    <a:pt x="83919" y="108320"/>
                  </a:cubicBezTo>
                  <a:cubicBezTo>
                    <a:pt x="-18252" y="135625"/>
                    <a:pt x="-35969" y="145721"/>
                    <a:pt x="80300" y="1721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9"/>
            <p:cNvSpPr/>
            <p:nvPr/>
          </p:nvSpPr>
          <p:spPr>
            <a:xfrm>
              <a:off x="4486598" y="4587592"/>
              <a:ext cx="134694" cy="179634"/>
            </a:xfrm>
            <a:custGeom>
              <a:rect b="b" l="l" r="r" t="t"/>
              <a:pathLst>
                <a:path extrusionOk="0" h="239512" w="179592">
                  <a:moveTo>
                    <a:pt x="179592" y="90018"/>
                  </a:moveTo>
                  <a:cubicBezTo>
                    <a:pt x="157558" y="292"/>
                    <a:pt x="74563" y="-51460"/>
                    <a:pt x="150510" y="77318"/>
                  </a:cubicBezTo>
                  <a:cubicBezTo>
                    <a:pt x="32018" y="46393"/>
                    <a:pt x="24525" y="63475"/>
                    <a:pt x="98122" y="158026"/>
                  </a:cubicBezTo>
                  <a:cubicBezTo>
                    <a:pt x="-158291" y="105067"/>
                    <a:pt x="186578" y="348526"/>
                    <a:pt x="36082" y="177838"/>
                  </a:cubicBezTo>
                  <a:cubicBezTo>
                    <a:pt x="159082" y="190538"/>
                    <a:pt x="141111" y="176568"/>
                    <a:pt x="78247" y="87287"/>
                  </a:cubicBezTo>
                  <a:cubicBezTo>
                    <a:pt x="106504" y="81636"/>
                    <a:pt x="172671" y="126213"/>
                    <a:pt x="179592" y="9001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9"/>
            <p:cNvSpPr/>
            <p:nvPr/>
          </p:nvSpPr>
          <p:spPr>
            <a:xfrm>
              <a:off x="2808228" y="406836"/>
              <a:ext cx="127789" cy="75958"/>
            </a:xfrm>
            <a:custGeom>
              <a:rect b="b" l="l" r="r" t="t"/>
              <a:pathLst>
                <a:path extrusionOk="0" h="101277" w="170385">
                  <a:moveTo>
                    <a:pt x="165772" y="78708"/>
                  </a:moveTo>
                  <a:cubicBezTo>
                    <a:pt x="121671" y="42492"/>
                    <a:pt x="70503" y="15869"/>
                    <a:pt x="15530" y="540"/>
                  </a:cubicBezTo>
                  <a:cubicBezTo>
                    <a:pt x="-916" y="-4032"/>
                    <a:pt x="-6568" y="21812"/>
                    <a:pt x="9816" y="26384"/>
                  </a:cubicBezTo>
                  <a:cubicBezTo>
                    <a:pt x="60298" y="40456"/>
                    <a:pt x="107288" y="64893"/>
                    <a:pt x="147801" y="98139"/>
                  </a:cubicBezTo>
                  <a:cubicBezTo>
                    <a:pt x="160946" y="108871"/>
                    <a:pt x="178980" y="89503"/>
                    <a:pt x="165772" y="787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9"/>
            <p:cNvSpPr/>
            <p:nvPr/>
          </p:nvSpPr>
          <p:spPr>
            <a:xfrm>
              <a:off x="2659186" y="4971623"/>
              <a:ext cx="99403" cy="83877"/>
            </a:xfrm>
            <a:custGeom>
              <a:rect b="b" l="l" r="r" t="t"/>
              <a:pathLst>
                <a:path extrusionOk="0" h="111836" w="132537">
                  <a:moveTo>
                    <a:pt x="98874" y="85213"/>
                  </a:moveTo>
                  <a:cubicBezTo>
                    <a:pt x="104208" y="106486"/>
                    <a:pt x="137291" y="97913"/>
                    <a:pt x="131958" y="76768"/>
                  </a:cubicBezTo>
                  <a:cubicBezTo>
                    <a:pt x="126623" y="55623"/>
                    <a:pt x="120020" y="32318"/>
                    <a:pt x="103255" y="16887"/>
                  </a:cubicBezTo>
                  <a:cubicBezTo>
                    <a:pt x="47884" y="-35119"/>
                    <a:pt x="-26158" y="44193"/>
                    <a:pt x="9212" y="103438"/>
                  </a:cubicBezTo>
                  <a:cubicBezTo>
                    <a:pt x="19816" y="122488"/>
                    <a:pt x="49725" y="105787"/>
                    <a:pt x="38866" y="86547"/>
                  </a:cubicBezTo>
                  <a:cubicBezTo>
                    <a:pt x="19245" y="17332"/>
                    <a:pt x="95381" y="20444"/>
                    <a:pt x="98874" y="85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9"/>
            <p:cNvSpPr/>
            <p:nvPr/>
          </p:nvSpPr>
          <p:spPr>
            <a:xfrm>
              <a:off x="3493250" y="4796258"/>
              <a:ext cx="99611" cy="100796"/>
            </a:xfrm>
            <a:custGeom>
              <a:rect b="b" l="l" r="r" t="t"/>
              <a:pathLst>
                <a:path extrusionOk="0" h="134394" w="132814">
                  <a:moveTo>
                    <a:pt x="5710" y="23822"/>
                  </a:moveTo>
                  <a:cubicBezTo>
                    <a:pt x="47029" y="51191"/>
                    <a:pt x="82215" y="86878"/>
                    <a:pt x="109024" y="128533"/>
                  </a:cubicBezTo>
                  <a:cubicBezTo>
                    <a:pt x="117660" y="141995"/>
                    <a:pt x="139504" y="129867"/>
                    <a:pt x="130805" y="116278"/>
                  </a:cubicBezTo>
                  <a:cubicBezTo>
                    <a:pt x="101709" y="70749"/>
                    <a:pt x="63425" y="31823"/>
                    <a:pt x="18410" y="1978"/>
                  </a:cubicBezTo>
                  <a:cubicBezTo>
                    <a:pt x="4948" y="-6594"/>
                    <a:pt x="-7689" y="14932"/>
                    <a:pt x="5710" y="2382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9"/>
            <p:cNvSpPr/>
            <p:nvPr/>
          </p:nvSpPr>
          <p:spPr>
            <a:xfrm>
              <a:off x="2543936" y="0"/>
              <a:ext cx="171053" cy="112550"/>
            </a:xfrm>
            <a:custGeom>
              <a:rect b="b" l="l" r="r" t="t"/>
              <a:pathLst>
                <a:path extrusionOk="0" h="150067" w="228070">
                  <a:moveTo>
                    <a:pt x="40386" y="33147"/>
                  </a:moveTo>
                  <a:cubicBezTo>
                    <a:pt x="52324" y="65596"/>
                    <a:pt x="84836" y="88265"/>
                    <a:pt x="118936" y="92520"/>
                  </a:cubicBezTo>
                  <a:cubicBezTo>
                    <a:pt x="108585" y="122809"/>
                    <a:pt x="217488" y="175514"/>
                    <a:pt x="196406" y="135827"/>
                  </a:cubicBezTo>
                  <a:cubicBezTo>
                    <a:pt x="172276" y="129921"/>
                    <a:pt x="141224" y="121158"/>
                    <a:pt x="134430" y="93853"/>
                  </a:cubicBezTo>
                  <a:cubicBezTo>
                    <a:pt x="318580" y="90805"/>
                    <a:pt x="185611" y="-72073"/>
                    <a:pt x="119634" y="77216"/>
                  </a:cubicBezTo>
                  <a:cubicBezTo>
                    <a:pt x="94374" y="73831"/>
                    <a:pt x="72035" y="59130"/>
                    <a:pt x="58928" y="37275"/>
                  </a:cubicBezTo>
                  <a:cubicBezTo>
                    <a:pt x="89719" y="40299"/>
                    <a:pt x="119640" y="25928"/>
                    <a:pt x="136525" y="0"/>
                  </a:cubicBezTo>
                  <a:lnTo>
                    <a:pt x="115888" y="0"/>
                  </a:lnTo>
                  <a:cubicBezTo>
                    <a:pt x="101607" y="20159"/>
                    <a:pt x="75832" y="28614"/>
                    <a:pt x="52388" y="20828"/>
                  </a:cubicBezTo>
                  <a:cubicBezTo>
                    <a:pt x="50832" y="13990"/>
                    <a:pt x="50641" y="6913"/>
                    <a:pt x="51816" y="0"/>
                  </a:cubicBezTo>
                  <a:lnTo>
                    <a:pt x="35814" y="0"/>
                  </a:lnTo>
                  <a:cubicBezTo>
                    <a:pt x="35147" y="4824"/>
                    <a:pt x="35147" y="9717"/>
                    <a:pt x="35814" y="14542"/>
                  </a:cubicBezTo>
                  <a:cubicBezTo>
                    <a:pt x="28867" y="11098"/>
                    <a:pt x="22790" y="6127"/>
                    <a:pt x="18034" y="0"/>
                  </a:cubicBezTo>
                  <a:lnTo>
                    <a:pt x="0" y="0"/>
                  </a:lnTo>
                  <a:cubicBezTo>
                    <a:pt x="7328" y="16916"/>
                    <a:pt x="22365" y="29258"/>
                    <a:pt x="40386" y="33147"/>
                  </a:cubicBezTo>
                  <a:close/>
                  <a:moveTo>
                    <a:pt x="152083" y="50800"/>
                  </a:moveTo>
                  <a:cubicBezTo>
                    <a:pt x="243078" y="-14097"/>
                    <a:pt x="227965" y="90361"/>
                    <a:pt x="134811" y="78359"/>
                  </a:cubicBezTo>
                  <a:cubicBezTo>
                    <a:pt x="137637" y="67632"/>
                    <a:pt x="143663" y="58019"/>
                    <a:pt x="152083" y="5080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1" name="Google Shape;1021;p9"/>
          <p:cNvGrpSpPr/>
          <p:nvPr/>
        </p:nvGrpSpPr>
        <p:grpSpPr>
          <a:xfrm>
            <a:off x="1054322" y="175716"/>
            <a:ext cx="8089677" cy="4501341"/>
            <a:chOff x="1054322" y="175716"/>
            <a:chExt cx="8089677" cy="4501341"/>
          </a:xfrm>
        </p:grpSpPr>
        <p:sp>
          <p:nvSpPr>
            <p:cNvPr id="1022" name="Google Shape;1022;p9"/>
            <p:cNvSpPr/>
            <p:nvPr/>
          </p:nvSpPr>
          <p:spPr>
            <a:xfrm>
              <a:off x="8982027" y="2671763"/>
              <a:ext cx="161972" cy="139826"/>
            </a:xfrm>
            <a:custGeom>
              <a:rect b="b" l="l" r="r" t="t"/>
              <a:pathLst>
                <a:path extrusionOk="0" h="186435" w="215963">
                  <a:moveTo>
                    <a:pt x="140526" y="186436"/>
                  </a:moveTo>
                  <a:lnTo>
                    <a:pt x="215964" y="50165"/>
                  </a:lnTo>
                  <a:lnTo>
                    <a:pt x="215964" y="2349"/>
                  </a:lnTo>
                  <a:lnTo>
                    <a:pt x="0" y="0"/>
                  </a:lnTo>
                  <a:lnTo>
                    <a:pt x="140526" y="186436"/>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9"/>
            <p:cNvSpPr/>
            <p:nvPr/>
          </p:nvSpPr>
          <p:spPr>
            <a:xfrm>
              <a:off x="7392476" y="4507073"/>
              <a:ext cx="178173" cy="169985"/>
            </a:xfrm>
            <a:custGeom>
              <a:rect b="b" l="l" r="r" t="t"/>
              <a:pathLst>
                <a:path extrusionOk="0" h="226646" w="237564">
                  <a:moveTo>
                    <a:pt x="232310" y="174834"/>
                  </a:moveTo>
                  <a:cubicBezTo>
                    <a:pt x="255804" y="124034"/>
                    <a:pt x="195543" y="85934"/>
                    <a:pt x="149760" y="94253"/>
                  </a:cubicBezTo>
                  <a:cubicBezTo>
                    <a:pt x="128550" y="-102597"/>
                    <a:pt x="-51028" y="44659"/>
                    <a:pt x="14187" y="210330"/>
                  </a:cubicBezTo>
                  <a:cubicBezTo>
                    <a:pt x="43651" y="236810"/>
                    <a:pt x="199416" y="235096"/>
                    <a:pt x="232310" y="17483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9"/>
            <p:cNvSpPr/>
            <p:nvPr/>
          </p:nvSpPr>
          <p:spPr>
            <a:xfrm>
              <a:off x="8370474" y="496823"/>
              <a:ext cx="154695" cy="168029"/>
            </a:xfrm>
            <a:custGeom>
              <a:rect b="b" l="l" r="r" t="t"/>
              <a:pathLst>
                <a:path extrusionOk="0" h="224039" w="206260">
                  <a:moveTo>
                    <a:pt x="0" y="123889"/>
                  </a:moveTo>
                  <a:cubicBezTo>
                    <a:pt x="7176" y="159894"/>
                    <a:pt x="123254" y="245301"/>
                    <a:pt x="181102" y="219139"/>
                  </a:cubicBezTo>
                  <a:cubicBezTo>
                    <a:pt x="226823" y="194501"/>
                    <a:pt x="203454" y="132843"/>
                    <a:pt x="164783" y="113602"/>
                  </a:cubicBezTo>
                  <a:cubicBezTo>
                    <a:pt x="258636" y="-44005"/>
                    <a:pt x="43879" y="-34861"/>
                    <a:pt x="0" y="123889"/>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9"/>
            <p:cNvSpPr/>
            <p:nvPr/>
          </p:nvSpPr>
          <p:spPr>
            <a:xfrm>
              <a:off x="1054322" y="3548014"/>
              <a:ext cx="148113" cy="179450"/>
            </a:xfrm>
            <a:custGeom>
              <a:rect b="b" l="l" r="r" t="t"/>
              <a:pathLst>
                <a:path extrusionOk="0" h="239267" w="197484">
                  <a:moveTo>
                    <a:pt x="195326" y="239268"/>
                  </a:moveTo>
                  <a:lnTo>
                    <a:pt x="197485" y="0"/>
                  </a:lnTo>
                  <a:lnTo>
                    <a:pt x="0" y="85852"/>
                  </a:lnTo>
                  <a:lnTo>
                    <a:pt x="195326" y="239268"/>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9"/>
            <p:cNvSpPr/>
            <p:nvPr/>
          </p:nvSpPr>
          <p:spPr>
            <a:xfrm>
              <a:off x="3315131" y="175716"/>
              <a:ext cx="204349" cy="195229"/>
            </a:xfrm>
            <a:custGeom>
              <a:rect b="b" l="l" r="r" t="t"/>
              <a:pathLst>
                <a:path extrusionOk="0" h="260306" w="272465">
                  <a:moveTo>
                    <a:pt x="120074" y="185764"/>
                  </a:moveTo>
                  <a:cubicBezTo>
                    <a:pt x="132774" y="198083"/>
                    <a:pt x="160905" y="288444"/>
                    <a:pt x="179574" y="251487"/>
                  </a:cubicBezTo>
                  <a:cubicBezTo>
                    <a:pt x="183212" y="225706"/>
                    <a:pt x="186813" y="199946"/>
                    <a:pt x="190369" y="174207"/>
                  </a:cubicBezTo>
                  <a:cubicBezTo>
                    <a:pt x="293556" y="153760"/>
                    <a:pt x="302192" y="143219"/>
                    <a:pt x="200783" y="99531"/>
                  </a:cubicBezTo>
                  <a:cubicBezTo>
                    <a:pt x="225294" y="-35470"/>
                    <a:pt x="212975" y="-15340"/>
                    <a:pt x="114613" y="55081"/>
                  </a:cubicBezTo>
                  <a:cubicBezTo>
                    <a:pt x="27999" y="3837"/>
                    <a:pt x="9330" y="-1434"/>
                    <a:pt x="68893" y="95150"/>
                  </a:cubicBezTo>
                  <a:cubicBezTo>
                    <a:pt x="-40962" y="205068"/>
                    <a:pt x="-16197" y="199290"/>
                    <a:pt x="120074" y="18576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27" name="Google Shape;1027;p9"/>
          <p:cNvSpPr txBox="1"/>
          <p:nvPr>
            <p:ph idx="1" type="body"/>
          </p:nvPr>
        </p:nvSpPr>
        <p:spPr>
          <a:xfrm>
            <a:off x="855300" y="4101500"/>
            <a:ext cx="7433400" cy="242700"/>
          </a:xfrm>
          <a:prstGeom prst="rect">
            <a:avLst/>
          </a:prstGeom>
        </p:spPr>
        <p:txBody>
          <a:bodyPr anchorCtr="0" anchor="t" bIns="0" lIns="0" spcFirstLastPara="1" rIns="0" wrap="square" tIns="0">
            <a:noAutofit/>
          </a:bodyPr>
          <a:lstStyle>
            <a:lvl1pPr indent="-228600" lvl="0" marL="457200" rtl="0" algn="ctr">
              <a:spcBef>
                <a:spcPts val="0"/>
              </a:spcBef>
              <a:spcAft>
                <a:spcPts val="600"/>
              </a:spcAft>
              <a:buSzPts val="1400"/>
              <a:buNone/>
              <a:defRPr sz="1400"/>
            </a:lvl1pPr>
          </a:lstStyle>
          <a:p/>
        </p:txBody>
      </p:sp>
      <p:sp>
        <p:nvSpPr>
          <p:cNvPr id="1028" name="Google Shape;1028;p9"/>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type="blank">
  <p:cSld name="BLANK">
    <p:spTree>
      <p:nvGrpSpPr>
        <p:cNvPr id="1029" name="Shape 1029"/>
        <p:cNvGrpSpPr/>
        <p:nvPr/>
      </p:nvGrpSpPr>
      <p:grpSpPr>
        <a:xfrm>
          <a:off x="0" y="0"/>
          <a:ext cx="0" cy="0"/>
          <a:chOff x="0" y="0"/>
          <a:chExt cx="0" cy="0"/>
        </a:xfrm>
      </p:grpSpPr>
      <p:sp>
        <p:nvSpPr>
          <p:cNvPr id="1030" name="Google Shape;1030;p10"/>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031" name="Google Shape;1031;p10"/>
          <p:cNvGrpSpPr/>
          <p:nvPr/>
        </p:nvGrpSpPr>
        <p:grpSpPr>
          <a:xfrm>
            <a:off x="0" y="0"/>
            <a:ext cx="9144000" cy="5095823"/>
            <a:chOff x="0" y="0"/>
            <a:chExt cx="9144000" cy="5095823"/>
          </a:xfrm>
        </p:grpSpPr>
        <p:sp>
          <p:nvSpPr>
            <p:cNvPr id="1032" name="Google Shape;1032;p10"/>
            <p:cNvSpPr/>
            <p:nvPr/>
          </p:nvSpPr>
          <p:spPr>
            <a:xfrm>
              <a:off x="4747137" y="1592928"/>
              <a:ext cx="89120" cy="160996"/>
            </a:xfrm>
            <a:custGeom>
              <a:rect b="b" l="l" r="r" t="t"/>
              <a:pathLst>
                <a:path extrusionOk="0" h="214662" w="118827">
                  <a:moveTo>
                    <a:pt x="64933" y="30269"/>
                  </a:moveTo>
                  <a:cubicBezTo>
                    <a:pt x="-32158" y="96055"/>
                    <a:pt x="-10441" y="95357"/>
                    <a:pt x="89698" y="121646"/>
                  </a:cubicBezTo>
                  <a:cubicBezTo>
                    <a:pt x="72680" y="143109"/>
                    <a:pt x="-2504" y="151173"/>
                    <a:pt x="14578" y="181653"/>
                  </a:cubicBezTo>
                  <a:cubicBezTo>
                    <a:pt x="85317" y="233215"/>
                    <a:pt x="177201" y="219753"/>
                    <a:pt x="43406" y="173081"/>
                  </a:cubicBezTo>
                  <a:cubicBezTo>
                    <a:pt x="148245" y="123043"/>
                    <a:pt x="143165" y="106152"/>
                    <a:pt x="32040" y="82530"/>
                  </a:cubicBezTo>
                  <a:cubicBezTo>
                    <a:pt x="250480" y="-35771"/>
                    <a:pt x="-148173" y="-1290"/>
                    <a:pt x="64933" y="302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10"/>
            <p:cNvSpPr/>
            <p:nvPr/>
          </p:nvSpPr>
          <p:spPr>
            <a:xfrm>
              <a:off x="4694149" y="3958616"/>
              <a:ext cx="197585" cy="182762"/>
            </a:xfrm>
            <a:custGeom>
              <a:rect b="b" l="l" r="r" t="t"/>
              <a:pathLst>
                <a:path extrusionOk="0" h="243683" w="263447">
                  <a:moveTo>
                    <a:pt x="209181" y="149824"/>
                  </a:moveTo>
                  <a:cubicBezTo>
                    <a:pt x="253250" y="110518"/>
                    <a:pt x="198449" y="37620"/>
                    <a:pt x="147395" y="44351"/>
                  </a:cubicBezTo>
                  <a:cubicBezTo>
                    <a:pt x="169811" y="1933"/>
                    <a:pt x="239533" y="5045"/>
                    <a:pt x="252106" y="53685"/>
                  </a:cubicBezTo>
                  <a:cubicBezTo>
                    <a:pt x="253757" y="57756"/>
                    <a:pt x="258329" y="59763"/>
                    <a:pt x="262457" y="58194"/>
                  </a:cubicBezTo>
                  <a:cubicBezTo>
                    <a:pt x="276110" y="-13371"/>
                    <a:pt x="144347" y="-21498"/>
                    <a:pt x="127837" y="48161"/>
                  </a:cubicBezTo>
                  <a:cubicBezTo>
                    <a:pt x="93483" y="59337"/>
                    <a:pt x="68528" y="92611"/>
                    <a:pt x="62813" y="127917"/>
                  </a:cubicBezTo>
                  <a:cubicBezTo>
                    <a:pt x="31635" y="115979"/>
                    <a:pt x="-27548" y="227739"/>
                    <a:pt x="14680" y="207165"/>
                  </a:cubicBezTo>
                  <a:cubicBezTo>
                    <a:pt x="21792" y="182210"/>
                    <a:pt x="32079" y="150015"/>
                    <a:pt x="60844" y="144046"/>
                  </a:cubicBezTo>
                  <a:cubicBezTo>
                    <a:pt x="57098" y="336641"/>
                    <a:pt x="232294" y="203799"/>
                    <a:pt x="78815" y="129251"/>
                  </a:cubicBezTo>
                  <a:cubicBezTo>
                    <a:pt x="83260" y="102993"/>
                    <a:pt x="99452" y="80203"/>
                    <a:pt x="122757" y="67338"/>
                  </a:cubicBezTo>
                  <a:cubicBezTo>
                    <a:pt x="113931" y="113376"/>
                    <a:pt x="159714" y="180114"/>
                    <a:pt x="209181" y="149824"/>
                  </a:cubicBezTo>
                  <a:close/>
                  <a:moveTo>
                    <a:pt x="140219" y="60924"/>
                  </a:moveTo>
                  <a:cubicBezTo>
                    <a:pt x="162889" y="56860"/>
                    <a:pt x="185876" y="66417"/>
                    <a:pt x="198957" y="85372"/>
                  </a:cubicBezTo>
                  <a:cubicBezTo>
                    <a:pt x="242899" y="182845"/>
                    <a:pt x="112851" y="135601"/>
                    <a:pt x="140219" y="61115"/>
                  </a:cubicBezTo>
                  <a:close/>
                  <a:moveTo>
                    <a:pt x="104913" y="163922"/>
                  </a:moveTo>
                  <a:cubicBezTo>
                    <a:pt x="169239" y="261330"/>
                    <a:pt x="60463" y="241646"/>
                    <a:pt x="76783" y="144872"/>
                  </a:cubicBezTo>
                  <a:cubicBezTo>
                    <a:pt x="87895" y="148275"/>
                    <a:pt x="97738" y="154987"/>
                    <a:pt x="104913" y="16411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10"/>
            <p:cNvSpPr/>
            <p:nvPr/>
          </p:nvSpPr>
          <p:spPr>
            <a:xfrm>
              <a:off x="5934972" y="1317621"/>
              <a:ext cx="143729" cy="149135"/>
            </a:xfrm>
            <a:custGeom>
              <a:rect b="b" l="l" r="r" t="t"/>
              <a:pathLst>
                <a:path extrusionOk="0" h="198847" w="191639">
                  <a:moveTo>
                    <a:pt x="87704" y="194971"/>
                  </a:moveTo>
                  <a:cubicBezTo>
                    <a:pt x="176604" y="213068"/>
                    <a:pt x="257312" y="161189"/>
                    <a:pt x="111135" y="174461"/>
                  </a:cubicBezTo>
                  <a:cubicBezTo>
                    <a:pt x="188351" y="82322"/>
                    <a:pt x="176349" y="68606"/>
                    <a:pt x="61542" y="94070"/>
                  </a:cubicBezTo>
                  <a:cubicBezTo>
                    <a:pt x="216228" y="-111099"/>
                    <a:pt x="-144262" y="92736"/>
                    <a:pt x="70050" y="30570"/>
                  </a:cubicBezTo>
                  <a:cubicBezTo>
                    <a:pt x="6550" y="134265"/>
                    <a:pt x="27061" y="124295"/>
                    <a:pt x="132598" y="106007"/>
                  </a:cubicBezTo>
                  <a:cubicBezTo>
                    <a:pt x="125804" y="133693"/>
                    <a:pt x="58621" y="173571"/>
                    <a:pt x="87704" y="19497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10"/>
            <p:cNvSpPr/>
            <p:nvPr/>
          </p:nvSpPr>
          <p:spPr>
            <a:xfrm>
              <a:off x="5371422" y="534764"/>
              <a:ext cx="111908" cy="99802"/>
            </a:xfrm>
            <a:custGeom>
              <a:rect b="b" l="l" r="r" t="t"/>
              <a:pathLst>
                <a:path extrusionOk="0" h="133069" w="149211">
                  <a:moveTo>
                    <a:pt x="130824" y="1737"/>
                  </a:moveTo>
                  <a:cubicBezTo>
                    <a:pt x="80850" y="29467"/>
                    <a:pt x="37225" y="67313"/>
                    <a:pt x="2682" y="112862"/>
                  </a:cubicBezTo>
                  <a:cubicBezTo>
                    <a:pt x="-7605" y="126451"/>
                    <a:pt x="14302" y="141246"/>
                    <a:pt x="24589" y="127721"/>
                  </a:cubicBezTo>
                  <a:cubicBezTo>
                    <a:pt x="56339" y="85925"/>
                    <a:pt x="96408" y="51159"/>
                    <a:pt x="142255" y="25613"/>
                  </a:cubicBezTo>
                  <a:cubicBezTo>
                    <a:pt x="157113" y="17231"/>
                    <a:pt x="145747" y="-6582"/>
                    <a:pt x="130824" y="173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10"/>
            <p:cNvSpPr/>
            <p:nvPr/>
          </p:nvSpPr>
          <p:spPr>
            <a:xfrm>
              <a:off x="5760077" y="5012698"/>
              <a:ext cx="87331" cy="83125"/>
            </a:xfrm>
            <a:custGeom>
              <a:rect b="b" l="l" r="r" t="t"/>
              <a:pathLst>
                <a:path extrusionOk="0" h="110833" w="116441">
                  <a:moveTo>
                    <a:pt x="2825" y="73373"/>
                  </a:moveTo>
                  <a:cubicBezTo>
                    <a:pt x="21875" y="138778"/>
                    <a:pt x="117125" y="110711"/>
                    <a:pt x="116427" y="49180"/>
                  </a:cubicBezTo>
                  <a:cubicBezTo>
                    <a:pt x="116617" y="41433"/>
                    <a:pt x="114966" y="33749"/>
                    <a:pt x="111601" y="26764"/>
                  </a:cubicBezTo>
                  <a:cubicBezTo>
                    <a:pt x="85947" y="-29433"/>
                    <a:pt x="-18384" y="10953"/>
                    <a:pt x="2825" y="73373"/>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10"/>
            <p:cNvSpPr/>
            <p:nvPr/>
          </p:nvSpPr>
          <p:spPr>
            <a:xfrm>
              <a:off x="5774129" y="2921365"/>
              <a:ext cx="206907" cy="135824"/>
            </a:xfrm>
            <a:custGeom>
              <a:rect b="b" l="l" r="r" t="t"/>
              <a:pathLst>
                <a:path extrusionOk="0" h="181099" w="275876">
                  <a:moveTo>
                    <a:pt x="178528" y="151448"/>
                  </a:moveTo>
                  <a:cubicBezTo>
                    <a:pt x="180432" y="184468"/>
                    <a:pt x="305146" y="192342"/>
                    <a:pt x="269459" y="162624"/>
                  </a:cubicBezTo>
                  <a:cubicBezTo>
                    <a:pt x="244059" y="166370"/>
                    <a:pt x="210976" y="170117"/>
                    <a:pt x="193831" y="146685"/>
                  </a:cubicBezTo>
                  <a:cubicBezTo>
                    <a:pt x="368837" y="71755"/>
                    <a:pt x="177956" y="-32004"/>
                    <a:pt x="173130" y="136525"/>
                  </a:cubicBezTo>
                  <a:cubicBezTo>
                    <a:pt x="147667" y="143161"/>
                    <a:pt x="120552" y="137859"/>
                    <a:pt x="99470" y="122111"/>
                  </a:cubicBezTo>
                  <a:cubicBezTo>
                    <a:pt x="144555" y="111316"/>
                    <a:pt x="186084" y="42926"/>
                    <a:pt x="138713" y="10732"/>
                  </a:cubicBezTo>
                  <a:cubicBezTo>
                    <a:pt x="85309" y="-13017"/>
                    <a:pt x="41939" y="65977"/>
                    <a:pt x="68863" y="109284"/>
                  </a:cubicBezTo>
                  <a:cubicBezTo>
                    <a:pt x="21556" y="106363"/>
                    <a:pt x="-4035" y="42228"/>
                    <a:pt x="34700" y="11113"/>
                  </a:cubicBezTo>
                  <a:cubicBezTo>
                    <a:pt x="37748" y="8039"/>
                    <a:pt x="37748" y="3073"/>
                    <a:pt x="34700" y="0"/>
                  </a:cubicBezTo>
                  <a:cubicBezTo>
                    <a:pt x="-35150" y="16764"/>
                    <a:pt x="10951" y="138811"/>
                    <a:pt x="80420" y="125349"/>
                  </a:cubicBezTo>
                  <a:cubicBezTo>
                    <a:pt x="104232" y="151765"/>
                    <a:pt x="144301" y="160718"/>
                    <a:pt x="178528" y="151448"/>
                  </a:cubicBezTo>
                  <a:close/>
                  <a:moveTo>
                    <a:pt x="194212" y="98997"/>
                  </a:moveTo>
                  <a:cubicBezTo>
                    <a:pt x="255807" y="1397"/>
                    <a:pt x="282223" y="107125"/>
                    <a:pt x="188433" y="132080"/>
                  </a:cubicBezTo>
                  <a:cubicBezTo>
                    <a:pt x="186973" y="120720"/>
                    <a:pt x="189005" y="109188"/>
                    <a:pt x="194212" y="98997"/>
                  </a:cubicBezTo>
                  <a:close/>
                  <a:moveTo>
                    <a:pt x="85182" y="46165"/>
                  </a:moveTo>
                  <a:cubicBezTo>
                    <a:pt x="155032" y="-33020"/>
                    <a:pt x="165319" y="103315"/>
                    <a:pt x="87024" y="109093"/>
                  </a:cubicBezTo>
                  <a:cubicBezTo>
                    <a:pt x="74006" y="90303"/>
                    <a:pt x="73181" y="65653"/>
                    <a:pt x="84929" y="4603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8" name="Google Shape;1038;p10"/>
            <p:cNvSpPr/>
            <p:nvPr/>
          </p:nvSpPr>
          <p:spPr>
            <a:xfrm>
              <a:off x="7819685" y="3787556"/>
              <a:ext cx="223557" cy="149671"/>
            </a:xfrm>
            <a:custGeom>
              <a:rect b="b" l="l" r="r" t="t"/>
              <a:pathLst>
                <a:path extrusionOk="0" h="199561" w="298076">
                  <a:moveTo>
                    <a:pt x="214257" y="123079"/>
                  </a:moveTo>
                  <a:cubicBezTo>
                    <a:pt x="238895" y="144732"/>
                    <a:pt x="331350" y="62182"/>
                    <a:pt x="285504" y="66627"/>
                  </a:cubicBezTo>
                  <a:cubicBezTo>
                    <a:pt x="270518" y="87201"/>
                    <a:pt x="250071" y="113173"/>
                    <a:pt x="221559" y="108918"/>
                  </a:cubicBezTo>
                  <a:cubicBezTo>
                    <a:pt x="290583" y="-66786"/>
                    <a:pt x="84399" y="-4302"/>
                    <a:pt x="200033" y="116475"/>
                  </a:cubicBezTo>
                  <a:cubicBezTo>
                    <a:pt x="186952" y="139087"/>
                    <a:pt x="164346" y="154530"/>
                    <a:pt x="138501" y="158448"/>
                  </a:cubicBezTo>
                  <a:cubicBezTo>
                    <a:pt x="162313" y="119078"/>
                    <a:pt x="142946" y="42180"/>
                    <a:pt x="87193" y="53165"/>
                  </a:cubicBezTo>
                  <a:cubicBezTo>
                    <a:pt x="33282" y="74311"/>
                    <a:pt x="58808" y="159972"/>
                    <a:pt x="108084" y="171148"/>
                  </a:cubicBezTo>
                  <a:cubicBezTo>
                    <a:pt x="73033" y="202517"/>
                    <a:pt x="9977" y="175911"/>
                    <a:pt x="14994" y="126698"/>
                  </a:cubicBezTo>
                  <a:cubicBezTo>
                    <a:pt x="14867" y="122425"/>
                    <a:pt x="11310" y="119040"/>
                    <a:pt x="7056" y="119078"/>
                  </a:cubicBezTo>
                  <a:cubicBezTo>
                    <a:pt x="-29901" y="180165"/>
                    <a:pt x="88463" y="232553"/>
                    <a:pt x="127325" y="174133"/>
                  </a:cubicBezTo>
                  <a:cubicBezTo>
                    <a:pt x="162758" y="175974"/>
                    <a:pt x="197302" y="153686"/>
                    <a:pt x="214257" y="123079"/>
                  </a:cubicBezTo>
                  <a:close/>
                  <a:moveTo>
                    <a:pt x="187904" y="75517"/>
                  </a:moveTo>
                  <a:cubicBezTo>
                    <a:pt x="161933" y="-35925"/>
                    <a:pt x="254960" y="19066"/>
                    <a:pt x="206954" y="102695"/>
                  </a:cubicBezTo>
                  <a:cubicBezTo>
                    <a:pt x="198000" y="95780"/>
                    <a:pt x="191333" y="86300"/>
                    <a:pt x="187904" y="75517"/>
                  </a:cubicBezTo>
                  <a:close/>
                  <a:moveTo>
                    <a:pt x="120404" y="158067"/>
                  </a:moveTo>
                  <a:cubicBezTo>
                    <a:pt x="98179" y="154105"/>
                    <a:pt x="80271" y="137493"/>
                    <a:pt x="74683" y="115586"/>
                  </a:cubicBezTo>
                  <a:cubicBezTo>
                    <a:pt x="67508" y="11192"/>
                    <a:pt x="170886" y="99012"/>
                    <a:pt x="120404" y="15819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10"/>
            <p:cNvSpPr/>
            <p:nvPr/>
          </p:nvSpPr>
          <p:spPr>
            <a:xfrm>
              <a:off x="7766794" y="3135147"/>
              <a:ext cx="30965" cy="137012"/>
            </a:xfrm>
            <a:custGeom>
              <a:rect b="b" l="l" r="r" t="t"/>
              <a:pathLst>
                <a:path extrusionOk="0" h="182682" w="41286">
                  <a:moveTo>
                    <a:pt x="3219" y="10169"/>
                  </a:moveTo>
                  <a:cubicBezTo>
                    <a:pt x="-3829" y="65191"/>
                    <a:pt x="742" y="121071"/>
                    <a:pt x="16491" y="174253"/>
                  </a:cubicBezTo>
                  <a:cubicBezTo>
                    <a:pt x="21190" y="190128"/>
                    <a:pt x="45383" y="181492"/>
                    <a:pt x="40684" y="165617"/>
                  </a:cubicBezTo>
                  <a:cubicBezTo>
                    <a:pt x="26269" y="116772"/>
                    <a:pt x="22079" y="65464"/>
                    <a:pt x="28493" y="14931"/>
                  </a:cubicBezTo>
                  <a:cubicBezTo>
                    <a:pt x="30588" y="-1388"/>
                    <a:pt x="5315" y="-6278"/>
                    <a:pt x="3219" y="101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10"/>
            <p:cNvSpPr/>
            <p:nvPr/>
          </p:nvSpPr>
          <p:spPr>
            <a:xfrm>
              <a:off x="8745508" y="4347061"/>
              <a:ext cx="107737" cy="181048"/>
            </a:xfrm>
            <a:custGeom>
              <a:rect b="b" l="l" r="r" t="t"/>
              <a:pathLst>
                <a:path extrusionOk="0" h="241397" w="143649">
                  <a:moveTo>
                    <a:pt x="143401" y="66429"/>
                  </a:moveTo>
                  <a:cubicBezTo>
                    <a:pt x="94061" y="-10406"/>
                    <a:pt x="-236" y="-32186"/>
                    <a:pt x="112159" y="63890"/>
                  </a:cubicBezTo>
                  <a:cubicBezTo>
                    <a:pt x="-8491" y="73034"/>
                    <a:pt x="-10079" y="91322"/>
                    <a:pt x="89045" y="156218"/>
                  </a:cubicBezTo>
                  <a:cubicBezTo>
                    <a:pt x="-167813" y="188921"/>
                    <a:pt x="232809" y="305634"/>
                    <a:pt x="37356" y="194318"/>
                  </a:cubicBezTo>
                  <a:cubicBezTo>
                    <a:pt x="156609" y="166950"/>
                    <a:pt x="135209" y="159393"/>
                    <a:pt x="47770" y="96084"/>
                  </a:cubicBezTo>
                  <a:cubicBezTo>
                    <a:pt x="72408" y="81987"/>
                    <a:pt x="148544" y="102497"/>
                    <a:pt x="143401" y="6642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10"/>
            <p:cNvSpPr/>
            <p:nvPr/>
          </p:nvSpPr>
          <p:spPr>
            <a:xfrm>
              <a:off x="8470821" y="0"/>
              <a:ext cx="134674" cy="168433"/>
            </a:xfrm>
            <a:custGeom>
              <a:rect b="b" l="l" r="r" t="t"/>
              <a:pathLst>
                <a:path extrusionOk="0" h="224577" w="179565">
                  <a:moveTo>
                    <a:pt x="17335" y="35497"/>
                  </a:moveTo>
                  <a:cubicBezTo>
                    <a:pt x="9842" y="70803"/>
                    <a:pt x="26098" y="108966"/>
                    <a:pt x="53848" y="131636"/>
                  </a:cubicBezTo>
                  <a:cubicBezTo>
                    <a:pt x="27877" y="152654"/>
                    <a:pt x="94869" y="259652"/>
                    <a:pt x="98298" y="212852"/>
                  </a:cubicBezTo>
                  <a:cubicBezTo>
                    <a:pt x="80264" y="194247"/>
                    <a:pt x="57658" y="169228"/>
                    <a:pt x="66548" y="141351"/>
                  </a:cubicBezTo>
                  <a:cubicBezTo>
                    <a:pt x="231140" y="240919"/>
                    <a:pt x="203835" y="23051"/>
                    <a:pt x="62674" y="118428"/>
                  </a:cubicBezTo>
                  <a:cubicBezTo>
                    <a:pt x="42164" y="101479"/>
                    <a:pt x="30416" y="76091"/>
                    <a:pt x="30924" y="49467"/>
                  </a:cubicBezTo>
                  <a:cubicBezTo>
                    <a:pt x="66294" y="80137"/>
                    <a:pt x="146876" y="73914"/>
                    <a:pt x="145224" y="16002"/>
                  </a:cubicBezTo>
                  <a:cubicBezTo>
                    <a:pt x="144081" y="10329"/>
                    <a:pt x="141922" y="4907"/>
                    <a:pt x="138874" y="0"/>
                  </a:cubicBezTo>
                  <a:lnTo>
                    <a:pt x="115062" y="0"/>
                  </a:lnTo>
                  <a:cubicBezTo>
                    <a:pt x="164909" y="23432"/>
                    <a:pt x="78359" y="84519"/>
                    <a:pt x="33972" y="31242"/>
                  </a:cubicBezTo>
                  <a:cubicBezTo>
                    <a:pt x="38862" y="17716"/>
                    <a:pt x="48641" y="6548"/>
                    <a:pt x="61468" y="0"/>
                  </a:cubicBezTo>
                  <a:lnTo>
                    <a:pt x="34925" y="0"/>
                  </a:lnTo>
                  <a:cubicBezTo>
                    <a:pt x="30226" y="4831"/>
                    <a:pt x="26479" y="10494"/>
                    <a:pt x="23813" y="16701"/>
                  </a:cubicBezTo>
                  <a:cubicBezTo>
                    <a:pt x="20638" y="11555"/>
                    <a:pt x="18352" y="5909"/>
                    <a:pt x="17018" y="0"/>
                  </a:cubicBezTo>
                  <a:lnTo>
                    <a:pt x="0" y="0"/>
                  </a:lnTo>
                  <a:cubicBezTo>
                    <a:pt x="1333" y="13528"/>
                    <a:pt x="7493" y="26125"/>
                    <a:pt x="17335" y="35497"/>
                  </a:cubicBezTo>
                  <a:close/>
                  <a:moveTo>
                    <a:pt x="106235" y="113284"/>
                  </a:moveTo>
                  <a:cubicBezTo>
                    <a:pt x="222694" y="106426"/>
                    <a:pt x="151384" y="190373"/>
                    <a:pt x="75692" y="128080"/>
                  </a:cubicBezTo>
                  <a:cubicBezTo>
                    <a:pt x="84074" y="120192"/>
                    <a:pt x="94679" y="115034"/>
                    <a:pt x="106108" y="11328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10"/>
            <p:cNvSpPr/>
            <p:nvPr/>
          </p:nvSpPr>
          <p:spPr>
            <a:xfrm>
              <a:off x="8695942" y="1066874"/>
              <a:ext cx="202734" cy="136751"/>
            </a:xfrm>
            <a:custGeom>
              <a:rect b="b" l="l" r="r" t="t"/>
              <a:pathLst>
                <a:path extrusionOk="0" h="182335" w="270312">
                  <a:moveTo>
                    <a:pt x="101031" y="45303"/>
                  </a:moveTo>
                  <a:cubicBezTo>
                    <a:pt x="126241" y="39200"/>
                    <a:pt x="152911" y="44896"/>
                    <a:pt x="173421" y="60797"/>
                  </a:cubicBezTo>
                  <a:cubicBezTo>
                    <a:pt x="128971" y="70639"/>
                    <a:pt x="86680" y="137378"/>
                    <a:pt x="132845" y="170017"/>
                  </a:cubicBezTo>
                  <a:cubicBezTo>
                    <a:pt x="185105" y="194337"/>
                    <a:pt x="229238" y="117121"/>
                    <a:pt x="203457" y="73941"/>
                  </a:cubicBezTo>
                  <a:cubicBezTo>
                    <a:pt x="250130" y="77688"/>
                    <a:pt x="274196" y="141315"/>
                    <a:pt x="235207" y="171414"/>
                  </a:cubicBezTo>
                  <a:cubicBezTo>
                    <a:pt x="232222" y="174449"/>
                    <a:pt x="232222" y="179301"/>
                    <a:pt x="235207" y="182336"/>
                  </a:cubicBezTo>
                  <a:cubicBezTo>
                    <a:pt x="304549" y="166969"/>
                    <a:pt x="261052" y="45811"/>
                    <a:pt x="192281" y="57876"/>
                  </a:cubicBezTo>
                  <a:cubicBezTo>
                    <a:pt x="168977" y="31460"/>
                    <a:pt x="129606" y="21935"/>
                    <a:pt x="95761" y="30444"/>
                  </a:cubicBezTo>
                  <a:cubicBezTo>
                    <a:pt x="94364" y="-2068"/>
                    <a:pt x="-28508" y="-11974"/>
                    <a:pt x="6162" y="17744"/>
                  </a:cubicBezTo>
                  <a:cubicBezTo>
                    <a:pt x="31562" y="14442"/>
                    <a:pt x="64011" y="11394"/>
                    <a:pt x="80521" y="34762"/>
                  </a:cubicBezTo>
                  <a:cubicBezTo>
                    <a:pt x="-93152" y="105818"/>
                    <a:pt x="93411" y="211419"/>
                    <a:pt x="101031" y="45303"/>
                  </a:cubicBezTo>
                  <a:close/>
                  <a:moveTo>
                    <a:pt x="186503" y="136044"/>
                  </a:moveTo>
                  <a:cubicBezTo>
                    <a:pt x="116144" y="213006"/>
                    <a:pt x="108397" y="78259"/>
                    <a:pt x="185741" y="74005"/>
                  </a:cubicBezTo>
                  <a:cubicBezTo>
                    <a:pt x="198186" y="92737"/>
                    <a:pt x="198504" y="117013"/>
                    <a:pt x="186503" y="136044"/>
                  </a:cubicBezTo>
                  <a:close/>
                  <a:moveTo>
                    <a:pt x="86109" y="49557"/>
                  </a:moveTo>
                  <a:cubicBezTo>
                    <a:pt x="87379" y="60790"/>
                    <a:pt x="85156" y="72132"/>
                    <a:pt x="79759" y="82069"/>
                  </a:cubicBezTo>
                  <a:cubicBezTo>
                    <a:pt x="17402" y="177319"/>
                    <a:pt x="-6855" y="72544"/>
                    <a:pt x="86109" y="4955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10"/>
            <p:cNvSpPr/>
            <p:nvPr/>
          </p:nvSpPr>
          <p:spPr>
            <a:xfrm>
              <a:off x="7373776" y="372811"/>
              <a:ext cx="79637" cy="83585"/>
            </a:xfrm>
            <a:custGeom>
              <a:rect b="b" l="l" r="r" t="t"/>
              <a:pathLst>
                <a:path extrusionOk="0" h="111447" w="106183">
                  <a:moveTo>
                    <a:pt x="35627" y="2790"/>
                  </a:moveTo>
                  <a:cubicBezTo>
                    <a:pt x="-26857" y="21078"/>
                    <a:pt x="385" y="112518"/>
                    <a:pt x="59313" y="111438"/>
                  </a:cubicBezTo>
                  <a:cubicBezTo>
                    <a:pt x="66743" y="111546"/>
                    <a:pt x="74108" y="109915"/>
                    <a:pt x="80776" y="106676"/>
                  </a:cubicBezTo>
                  <a:cubicBezTo>
                    <a:pt x="134433" y="81974"/>
                    <a:pt x="95318" y="-17848"/>
                    <a:pt x="35627" y="279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10"/>
            <p:cNvSpPr/>
            <p:nvPr/>
          </p:nvSpPr>
          <p:spPr>
            <a:xfrm>
              <a:off x="6819681" y="1732058"/>
              <a:ext cx="160321" cy="166826"/>
            </a:xfrm>
            <a:custGeom>
              <a:rect b="b" l="l" r="r" t="t"/>
              <a:pathLst>
                <a:path extrusionOk="0" h="222434" w="213761">
                  <a:moveTo>
                    <a:pt x="191997" y="213888"/>
                  </a:moveTo>
                  <a:cubicBezTo>
                    <a:pt x="218985" y="188107"/>
                    <a:pt x="228700" y="41867"/>
                    <a:pt x="174472" y="6688"/>
                  </a:cubicBezTo>
                  <a:cubicBezTo>
                    <a:pt x="128371" y="-19030"/>
                    <a:pt x="88302" y="34691"/>
                    <a:pt x="92937" y="78379"/>
                  </a:cubicBezTo>
                  <a:cubicBezTo>
                    <a:pt x="-93308" y="83967"/>
                    <a:pt x="32041" y="263101"/>
                    <a:pt x="191997" y="21388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10"/>
            <p:cNvSpPr/>
            <p:nvPr/>
          </p:nvSpPr>
          <p:spPr>
            <a:xfrm>
              <a:off x="7052108" y="785346"/>
              <a:ext cx="167533" cy="88518"/>
            </a:xfrm>
            <a:custGeom>
              <a:rect b="b" l="l" r="r" t="t"/>
              <a:pathLst>
                <a:path extrusionOk="0" h="118024" w="223377">
                  <a:moveTo>
                    <a:pt x="185308" y="109969"/>
                  </a:moveTo>
                  <a:cubicBezTo>
                    <a:pt x="241569" y="39801"/>
                    <a:pt x="232425" y="-55131"/>
                    <a:pt x="177879" y="79933"/>
                  </a:cubicBezTo>
                  <a:cubicBezTo>
                    <a:pt x="131523" y="-29985"/>
                    <a:pt x="113934" y="-25604"/>
                    <a:pt x="84407" y="87299"/>
                  </a:cubicBezTo>
                  <a:cubicBezTo>
                    <a:pt x="-26655" y="-142317"/>
                    <a:pt x="-10145" y="268465"/>
                    <a:pt x="32336" y="51104"/>
                  </a:cubicBezTo>
                  <a:cubicBezTo>
                    <a:pt x="95265" y="153847"/>
                    <a:pt x="95836" y="131559"/>
                    <a:pt x="127586" y="30022"/>
                  </a:cubicBezTo>
                  <a:cubicBezTo>
                    <a:pt x="148478" y="48501"/>
                    <a:pt x="153241" y="126034"/>
                    <a:pt x="185308" y="109969"/>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10"/>
            <p:cNvSpPr/>
            <p:nvPr/>
          </p:nvSpPr>
          <p:spPr>
            <a:xfrm>
              <a:off x="6934174" y="4171673"/>
              <a:ext cx="99897" cy="85674"/>
            </a:xfrm>
            <a:custGeom>
              <a:rect b="b" l="l" r="r" t="t"/>
              <a:pathLst>
                <a:path extrusionOk="0" h="114232" w="133196">
                  <a:moveTo>
                    <a:pt x="33053" y="99492"/>
                  </a:moveTo>
                  <a:cubicBezTo>
                    <a:pt x="91283" y="148324"/>
                    <a:pt x="160752" y="64948"/>
                    <a:pt x="121953" y="7735"/>
                  </a:cubicBezTo>
                  <a:cubicBezTo>
                    <a:pt x="110269" y="-10934"/>
                    <a:pt x="81377" y="7735"/>
                    <a:pt x="93252" y="26340"/>
                  </a:cubicBezTo>
                  <a:cubicBezTo>
                    <a:pt x="116746" y="94285"/>
                    <a:pt x="40546" y="95428"/>
                    <a:pt x="33434" y="30976"/>
                  </a:cubicBezTo>
                  <a:cubicBezTo>
                    <a:pt x="27084" y="10021"/>
                    <a:pt x="-5682" y="20244"/>
                    <a:pt x="859" y="41263"/>
                  </a:cubicBezTo>
                  <a:cubicBezTo>
                    <a:pt x="7399" y="62281"/>
                    <a:pt x="15464" y="84760"/>
                    <a:pt x="33053" y="9949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10"/>
            <p:cNvSpPr/>
            <p:nvPr/>
          </p:nvSpPr>
          <p:spPr>
            <a:xfrm>
              <a:off x="8302226" y="2889337"/>
              <a:ext cx="170065" cy="169051"/>
            </a:xfrm>
            <a:custGeom>
              <a:rect b="b" l="l" r="r" t="t"/>
              <a:pathLst>
                <a:path extrusionOk="0" h="225401" w="226754">
                  <a:moveTo>
                    <a:pt x="213871" y="203994"/>
                  </a:moveTo>
                  <a:cubicBezTo>
                    <a:pt x="249747" y="162910"/>
                    <a:pt x="203964" y="110966"/>
                    <a:pt x="158879" y="106331"/>
                  </a:cubicBezTo>
                  <a:cubicBezTo>
                    <a:pt x="192915" y="-82963"/>
                    <a:pt x="-14667" y="5303"/>
                    <a:pt x="828" y="177451"/>
                  </a:cubicBezTo>
                  <a:cubicBezTo>
                    <a:pt x="21147" y="210217"/>
                    <a:pt x="166753" y="251238"/>
                    <a:pt x="213871" y="20399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10"/>
            <p:cNvSpPr/>
            <p:nvPr/>
          </p:nvSpPr>
          <p:spPr>
            <a:xfrm>
              <a:off x="8310414" y="1937308"/>
              <a:ext cx="80999" cy="88124"/>
            </a:xfrm>
            <a:custGeom>
              <a:rect b="b" l="l" r="r" t="t"/>
              <a:pathLst>
                <a:path extrusionOk="0" h="117499" w="107998">
                  <a:moveTo>
                    <a:pt x="46869" y="547"/>
                  </a:moveTo>
                  <a:cubicBezTo>
                    <a:pt x="-20758" y="6897"/>
                    <a:pt x="-11043" y="105830"/>
                    <a:pt x="49410" y="116434"/>
                  </a:cubicBezTo>
                  <a:cubicBezTo>
                    <a:pt x="56966" y="118028"/>
                    <a:pt x="64840" y="117831"/>
                    <a:pt x="72333" y="115863"/>
                  </a:cubicBezTo>
                  <a:cubicBezTo>
                    <a:pt x="132150" y="101258"/>
                    <a:pt x="112020" y="-8661"/>
                    <a:pt x="46869" y="54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10"/>
            <p:cNvSpPr/>
            <p:nvPr/>
          </p:nvSpPr>
          <p:spPr>
            <a:xfrm>
              <a:off x="1091115" y="4122332"/>
              <a:ext cx="160593" cy="113853"/>
            </a:xfrm>
            <a:custGeom>
              <a:rect b="b" l="l" r="r" t="t"/>
              <a:pathLst>
                <a:path extrusionOk="0" h="151804" w="214124">
                  <a:moveTo>
                    <a:pt x="33620" y="74665"/>
                  </a:moveTo>
                  <a:cubicBezTo>
                    <a:pt x="104359" y="173344"/>
                    <a:pt x="120805" y="165089"/>
                    <a:pt x="124742" y="46344"/>
                  </a:cubicBezTo>
                  <a:cubicBezTo>
                    <a:pt x="286604" y="249544"/>
                    <a:pt x="177828" y="-154697"/>
                    <a:pt x="184559" y="70601"/>
                  </a:cubicBezTo>
                  <a:cubicBezTo>
                    <a:pt x="99025" y="-17283"/>
                    <a:pt x="103724" y="4942"/>
                    <a:pt x="95024" y="112828"/>
                  </a:cubicBezTo>
                  <a:cubicBezTo>
                    <a:pt x="69624" y="99240"/>
                    <a:pt x="47717" y="23357"/>
                    <a:pt x="19459" y="46534"/>
                  </a:cubicBezTo>
                  <a:cubicBezTo>
                    <a:pt x="-20609" y="128894"/>
                    <a:pt x="9871" y="220969"/>
                    <a:pt x="33620" y="7466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10"/>
            <p:cNvSpPr/>
            <p:nvPr/>
          </p:nvSpPr>
          <p:spPr>
            <a:xfrm>
              <a:off x="1090976" y="49549"/>
              <a:ext cx="83275" cy="83655"/>
            </a:xfrm>
            <a:custGeom>
              <a:rect b="b" l="l" r="r" t="t"/>
              <a:pathLst>
                <a:path extrusionOk="0" h="111540" w="111033">
                  <a:moveTo>
                    <a:pt x="109179" y="36424"/>
                  </a:moveTo>
                  <a:cubicBezTo>
                    <a:pt x="107483" y="29105"/>
                    <a:pt x="104118" y="22279"/>
                    <a:pt x="99336" y="16485"/>
                  </a:cubicBezTo>
                  <a:cubicBezTo>
                    <a:pt x="62062" y="-30442"/>
                    <a:pt x="-26838" y="32296"/>
                    <a:pt x="7896" y="86335"/>
                  </a:cubicBezTo>
                  <a:cubicBezTo>
                    <a:pt x="41043" y="143104"/>
                    <a:pt x="124482" y="94145"/>
                    <a:pt x="109179" y="3642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10"/>
            <p:cNvSpPr/>
            <p:nvPr/>
          </p:nvSpPr>
          <p:spPr>
            <a:xfrm>
              <a:off x="1423713" y="344473"/>
              <a:ext cx="103831" cy="109413"/>
            </a:xfrm>
            <a:custGeom>
              <a:rect b="b" l="l" r="r" t="t"/>
              <a:pathLst>
                <a:path extrusionOk="0" h="145884" w="138441">
                  <a:moveTo>
                    <a:pt x="112951" y="139381"/>
                  </a:moveTo>
                  <a:cubicBezTo>
                    <a:pt x="121841" y="153922"/>
                    <a:pt x="145399" y="141603"/>
                    <a:pt x="136446" y="126681"/>
                  </a:cubicBezTo>
                  <a:cubicBezTo>
                    <a:pt x="106651" y="77578"/>
                    <a:pt x="66919" y="35249"/>
                    <a:pt x="19796" y="2411"/>
                  </a:cubicBezTo>
                  <a:cubicBezTo>
                    <a:pt x="5763" y="-7368"/>
                    <a:pt x="-8207" y="15111"/>
                    <a:pt x="5826" y="25017"/>
                  </a:cubicBezTo>
                  <a:cubicBezTo>
                    <a:pt x="49057" y="55325"/>
                    <a:pt x="85531" y="94266"/>
                    <a:pt x="112951" y="13938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10"/>
            <p:cNvSpPr/>
            <p:nvPr/>
          </p:nvSpPr>
          <p:spPr>
            <a:xfrm>
              <a:off x="1428703" y="4685170"/>
              <a:ext cx="89831" cy="81903"/>
            </a:xfrm>
            <a:custGeom>
              <a:rect b="b" l="l" r="r" t="t"/>
              <a:pathLst>
                <a:path extrusionOk="0" h="109204" w="119774">
                  <a:moveTo>
                    <a:pt x="9969" y="23414"/>
                  </a:moveTo>
                  <a:cubicBezTo>
                    <a:pt x="-28576" y="79548"/>
                    <a:pt x="53847" y="135555"/>
                    <a:pt x="100773" y="95804"/>
                  </a:cubicBezTo>
                  <a:cubicBezTo>
                    <a:pt x="106882" y="91016"/>
                    <a:pt x="111772" y="84863"/>
                    <a:pt x="115061" y="77834"/>
                  </a:cubicBezTo>
                  <a:cubicBezTo>
                    <a:pt x="142239" y="22461"/>
                    <a:pt x="44513" y="-32593"/>
                    <a:pt x="9969" y="2341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10"/>
            <p:cNvSpPr/>
            <p:nvPr/>
          </p:nvSpPr>
          <p:spPr>
            <a:xfrm>
              <a:off x="0" y="3473776"/>
              <a:ext cx="58069" cy="81891"/>
            </a:xfrm>
            <a:custGeom>
              <a:rect b="b" l="l" r="r" t="t"/>
              <a:pathLst>
                <a:path extrusionOk="0" h="109188" w="77425">
                  <a:moveTo>
                    <a:pt x="77089" y="43295"/>
                  </a:moveTo>
                  <a:cubicBezTo>
                    <a:pt x="76511" y="35783"/>
                    <a:pt x="74207" y="28500"/>
                    <a:pt x="70358" y="22022"/>
                  </a:cubicBezTo>
                  <a:cubicBezTo>
                    <a:pt x="55626" y="-3378"/>
                    <a:pt x="24638" y="-4774"/>
                    <a:pt x="0" y="7545"/>
                  </a:cubicBezTo>
                  <a:lnTo>
                    <a:pt x="0" y="107113"/>
                  </a:lnTo>
                  <a:cubicBezTo>
                    <a:pt x="35052" y="117653"/>
                    <a:pt x="81852" y="86792"/>
                    <a:pt x="77089" y="4329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10"/>
            <p:cNvSpPr/>
            <p:nvPr/>
          </p:nvSpPr>
          <p:spPr>
            <a:xfrm>
              <a:off x="79460" y="422032"/>
              <a:ext cx="90037" cy="103922"/>
            </a:xfrm>
            <a:custGeom>
              <a:rect b="b" l="l" r="r" t="t"/>
              <a:pathLst>
                <a:path extrusionOk="0" h="138563" w="120049">
                  <a:moveTo>
                    <a:pt x="35276" y="104040"/>
                  </a:moveTo>
                  <a:cubicBezTo>
                    <a:pt x="13750" y="111660"/>
                    <a:pt x="25688" y="145061"/>
                    <a:pt x="47214" y="137441"/>
                  </a:cubicBezTo>
                  <a:cubicBezTo>
                    <a:pt x="68741" y="129821"/>
                    <a:pt x="91664" y="120741"/>
                    <a:pt x="106269" y="101945"/>
                  </a:cubicBezTo>
                  <a:cubicBezTo>
                    <a:pt x="154402" y="39461"/>
                    <a:pt x="65502" y="-29310"/>
                    <a:pt x="7590" y="13108"/>
                  </a:cubicBezTo>
                  <a:cubicBezTo>
                    <a:pt x="-11460" y="25808"/>
                    <a:pt x="9114" y="55145"/>
                    <a:pt x="27974" y="42064"/>
                  </a:cubicBezTo>
                  <a:cubicBezTo>
                    <a:pt x="97570" y="15140"/>
                    <a:pt x="101761" y="94007"/>
                    <a:pt x="35276" y="104040"/>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10"/>
            <p:cNvSpPr/>
            <p:nvPr/>
          </p:nvSpPr>
          <p:spPr>
            <a:xfrm>
              <a:off x="577078" y="4734459"/>
              <a:ext cx="145392" cy="145045"/>
            </a:xfrm>
            <a:custGeom>
              <a:rect b="b" l="l" r="r" t="t"/>
              <a:pathLst>
                <a:path extrusionOk="0" h="193393" w="193856">
                  <a:moveTo>
                    <a:pt x="191318" y="101586"/>
                  </a:moveTo>
                  <a:cubicBezTo>
                    <a:pt x="205923" y="13702"/>
                    <a:pt x="151948" y="-63832"/>
                    <a:pt x="170363" y="79297"/>
                  </a:cubicBezTo>
                  <a:cubicBezTo>
                    <a:pt x="76954" y="6780"/>
                    <a:pt x="63873" y="19099"/>
                    <a:pt x="93147" y="130986"/>
                  </a:cubicBezTo>
                  <a:cubicBezTo>
                    <a:pt x="-114181" y="-13540"/>
                    <a:pt x="99497" y="333361"/>
                    <a:pt x="30599" y="124636"/>
                  </a:cubicBezTo>
                  <a:cubicBezTo>
                    <a:pt x="134803" y="182929"/>
                    <a:pt x="124262" y="163498"/>
                    <a:pt x="102481" y="60374"/>
                  </a:cubicBezTo>
                  <a:cubicBezTo>
                    <a:pt x="129723" y="66407"/>
                    <a:pt x="171442" y="131113"/>
                    <a:pt x="191318" y="10158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10"/>
            <p:cNvSpPr/>
            <p:nvPr/>
          </p:nvSpPr>
          <p:spPr>
            <a:xfrm>
              <a:off x="2148757" y="1082837"/>
              <a:ext cx="116958" cy="81993"/>
            </a:xfrm>
            <a:custGeom>
              <a:rect b="b" l="l" r="r" t="t"/>
              <a:pathLst>
                <a:path extrusionOk="0" h="109324" w="155944">
                  <a:moveTo>
                    <a:pt x="152320" y="88535"/>
                  </a:moveTo>
                  <a:cubicBezTo>
                    <a:pt x="113470" y="50156"/>
                    <a:pt x="67033" y="20304"/>
                    <a:pt x="15985" y="905"/>
                  </a:cubicBezTo>
                  <a:cubicBezTo>
                    <a:pt x="745" y="-4937"/>
                    <a:pt x="-6939" y="19193"/>
                    <a:pt x="8238" y="24972"/>
                  </a:cubicBezTo>
                  <a:cubicBezTo>
                    <a:pt x="55133" y="42885"/>
                    <a:pt x="97799" y="70349"/>
                    <a:pt x="133523" y="105617"/>
                  </a:cubicBezTo>
                  <a:cubicBezTo>
                    <a:pt x="144890" y="116856"/>
                    <a:pt x="163940" y="100029"/>
                    <a:pt x="152320" y="8853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10"/>
            <p:cNvSpPr/>
            <p:nvPr/>
          </p:nvSpPr>
          <p:spPr>
            <a:xfrm>
              <a:off x="2099531" y="1314586"/>
              <a:ext cx="126271" cy="196172"/>
            </a:xfrm>
            <a:custGeom>
              <a:rect b="b" l="l" r="r" t="t"/>
              <a:pathLst>
                <a:path extrusionOk="0" h="261563" w="168361">
                  <a:moveTo>
                    <a:pt x="17613" y="255406"/>
                  </a:moveTo>
                  <a:cubicBezTo>
                    <a:pt x="13802" y="231594"/>
                    <a:pt x="9929" y="200352"/>
                    <a:pt x="31900" y="183969"/>
                  </a:cubicBezTo>
                  <a:cubicBezTo>
                    <a:pt x="104290" y="348180"/>
                    <a:pt x="200111" y="167205"/>
                    <a:pt x="41235" y="164411"/>
                  </a:cubicBezTo>
                  <a:cubicBezTo>
                    <a:pt x="34618" y="140408"/>
                    <a:pt x="39291" y="114697"/>
                    <a:pt x="53935" y="94561"/>
                  </a:cubicBezTo>
                  <a:cubicBezTo>
                    <a:pt x="64602" y="136979"/>
                    <a:pt x="129436" y="175333"/>
                    <a:pt x="159345" y="130375"/>
                  </a:cubicBezTo>
                  <a:cubicBezTo>
                    <a:pt x="181125" y="79575"/>
                    <a:pt x="106258" y="39760"/>
                    <a:pt x="65746" y="65541"/>
                  </a:cubicBezTo>
                  <a:cubicBezTo>
                    <a:pt x="68032" y="21091"/>
                    <a:pt x="128166" y="-3801"/>
                    <a:pt x="157884" y="32331"/>
                  </a:cubicBezTo>
                  <a:cubicBezTo>
                    <a:pt x="160799" y="35176"/>
                    <a:pt x="165447" y="35176"/>
                    <a:pt x="168361" y="32331"/>
                  </a:cubicBezTo>
                  <a:cubicBezTo>
                    <a:pt x="151852" y="-33519"/>
                    <a:pt x="37298" y="11312"/>
                    <a:pt x="50696" y="76781"/>
                  </a:cubicBezTo>
                  <a:cubicBezTo>
                    <a:pt x="26058" y="99704"/>
                    <a:pt x="18057" y="137614"/>
                    <a:pt x="27074" y="169745"/>
                  </a:cubicBezTo>
                  <a:cubicBezTo>
                    <a:pt x="-3851" y="171777"/>
                    <a:pt x="-10010" y="289379"/>
                    <a:pt x="17613" y="255406"/>
                  </a:cubicBezTo>
                  <a:close/>
                  <a:moveTo>
                    <a:pt x="77176" y="183969"/>
                  </a:moveTo>
                  <a:cubicBezTo>
                    <a:pt x="169822" y="241119"/>
                    <a:pt x="70445" y="266963"/>
                    <a:pt x="45933" y="178825"/>
                  </a:cubicBezTo>
                  <a:cubicBezTo>
                    <a:pt x="56627" y="177339"/>
                    <a:pt x="67524" y="179130"/>
                    <a:pt x="77176" y="183969"/>
                  </a:cubicBezTo>
                  <a:close/>
                  <a:moveTo>
                    <a:pt x="125880" y="80654"/>
                  </a:moveTo>
                  <a:cubicBezTo>
                    <a:pt x="201191" y="145742"/>
                    <a:pt x="72730" y="156854"/>
                    <a:pt x="66635" y="83067"/>
                  </a:cubicBezTo>
                  <a:cubicBezTo>
                    <a:pt x="84091" y="70748"/>
                    <a:pt x="107109" y="69682"/>
                    <a:pt x="125626" y="8033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10"/>
            <p:cNvSpPr/>
            <p:nvPr/>
          </p:nvSpPr>
          <p:spPr>
            <a:xfrm>
              <a:off x="716715" y="1283924"/>
              <a:ext cx="95963" cy="103120"/>
            </a:xfrm>
            <a:custGeom>
              <a:rect b="b" l="l" r="r" t="t"/>
              <a:pathLst>
                <a:path extrusionOk="0" h="137493" w="127950">
                  <a:moveTo>
                    <a:pt x="96257" y="89278"/>
                  </a:moveTo>
                  <a:cubicBezTo>
                    <a:pt x="36758" y="133728"/>
                    <a:pt x="11675" y="59116"/>
                    <a:pt x="72826" y="32128"/>
                  </a:cubicBezTo>
                  <a:cubicBezTo>
                    <a:pt x="91431" y="19111"/>
                    <a:pt x="71111" y="-9718"/>
                    <a:pt x="52506" y="3299"/>
                  </a:cubicBezTo>
                  <a:cubicBezTo>
                    <a:pt x="33900" y="16317"/>
                    <a:pt x="14406" y="31176"/>
                    <a:pt x="5262" y="53083"/>
                  </a:cubicBezTo>
                  <a:cubicBezTo>
                    <a:pt x="-24456" y="125473"/>
                    <a:pt x="79430" y="167701"/>
                    <a:pt x="123880" y="111630"/>
                  </a:cubicBezTo>
                  <a:cubicBezTo>
                    <a:pt x="138231" y="94295"/>
                    <a:pt x="111180" y="71689"/>
                    <a:pt x="96257" y="8927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10"/>
            <p:cNvSpPr/>
            <p:nvPr/>
          </p:nvSpPr>
          <p:spPr>
            <a:xfrm>
              <a:off x="9084264" y="4311961"/>
              <a:ext cx="59735" cy="81913"/>
            </a:xfrm>
            <a:custGeom>
              <a:rect b="b" l="l" r="r" t="t"/>
              <a:pathLst>
                <a:path extrusionOk="0" h="109217" w="79647">
                  <a:moveTo>
                    <a:pt x="79648" y="1850"/>
                  </a:moveTo>
                  <a:cubicBezTo>
                    <a:pt x="40278" y="-9199"/>
                    <a:pt x="-16364" y="30933"/>
                    <a:pt x="4464" y="77161"/>
                  </a:cubicBezTo>
                  <a:cubicBezTo>
                    <a:pt x="18243" y="112150"/>
                    <a:pt x="53168" y="115642"/>
                    <a:pt x="79648" y="101291"/>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10"/>
            <p:cNvSpPr/>
            <p:nvPr/>
          </p:nvSpPr>
          <p:spPr>
            <a:xfrm>
              <a:off x="477812" y="1842413"/>
              <a:ext cx="84107" cy="86504"/>
            </a:xfrm>
            <a:custGeom>
              <a:rect b="b" l="l" r="r" t="t"/>
              <a:pathLst>
                <a:path extrusionOk="0" h="115339" w="112143">
                  <a:moveTo>
                    <a:pt x="79641" y="110627"/>
                  </a:moveTo>
                  <a:cubicBezTo>
                    <a:pt x="142570" y="85227"/>
                    <a:pt x="105041" y="-6721"/>
                    <a:pt x="44081" y="391"/>
                  </a:cubicBezTo>
                  <a:cubicBezTo>
                    <a:pt x="36385" y="1032"/>
                    <a:pt x="28949" y="3471"/>
                    <a:pt x="22364" y="7503"/>
                  </a:cubicBezTo>
                  <a:cubicBezTo>
                    <a:pt x="-30785" y="38554"/>
                    <a:pt x="19888" y="137995"/>
                    <a:pt x="79641" y="11062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10"/>
            <p:cNvSpPr/>
            <p:nvPr/>
          </p:nvSpPr>
          <p:spPr>
            <a:xfrm>
              <a:off x="521827" y="2748724"/>
              <a:ext cx="150923" cy="181547"/>
            </a:xfrm>
            <a:custGeom>
              <a:rect b="b" l="l" r="r" t="t"/>
              <a:pathLst>
                <a:path extrusionOk="0" h="242062" w="201231">
                  <a:moveTo>
                    <a:pt x="5969" y="0"/>
                  </a:moveTo>
                  <a:lnTo>
                    <a:pt x="0" y="242062"/>
                  </a:lnTo>
                  <a:lnTo>
                    <a:pt x="201231" y="158242"/>
                  </a:lnTo>
                  <a:lnTo>
                    <a:pt x="5969" y="0"/>
                  </a:ln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10"/>
            <p:cNvSpPr/>
            <p:nvPr/>
          </p:nvSpPr>
          <p:spPr>
            <a:xfrm>
              <a:off x="3819818" y="2486025"/>
              <a:ext cx="176611" cy="156598"/>
            </a:xfrm>
            <a:custGeom>
              <a:rect b="b" l="l" r="r" t="t"/>
              <a:pathLst>
                <a:path extrusionOk="0" h="208797" w="235482">
                  <a:moveTo>
                    <a:pt x="114417" y="172276"/>
                  </a:moveTo>
                  <a:cubicBezTo>
                    <a:pt x="268023" y="286576"/>
                    <a:pt x="281231" y="62293"/>
                    <a:pt x="120767" y="0"/>
                  </a:cubicBezTo>
                  <a:cubicBezTo>
                    <a:pt x="82667" y="3620"/>
                    <a:pt x="-18362" y="115189"/>
                    <a:pt x="2911" y="177800"/>
                  </a:cubicBezTo>
                  <a:cubicBezTo>
                    <a:pt x="23866" y="228219"/>
                    <a:pt x="90350" y="210376"/>
                    <a:pt x="114417" y="17227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10"/>
            <p:cNvSpPr/>
            <p:nvPr/>
          </p:nvSpPr>
          <p:spPr>
            <a:xfrm>
              <a:off x="3889613" y="4922224"/>
              <a:ext cx="95161" cy="79130"/>
            </a:xfrm>
            <a:custGeom>
              <a:rect b="b" l="l" r="r" t="t"/>
              <a:pathLst>
                <a:path extrusionOk="0" h="105507" w="126882">
                  <a:moveTo>
                    <a:pt x="123274" y="15634"/>
                  </a:moveTo>
                  <a:cubicBezTo>
                    <a:pt x="116924" y="-5003"/>
                    <a:pt x="84793" y="5347"/>
                    <a:pt x="91524" y="26048"/>
                  </a:cubicBezTo>
                  <a:cubicBezTo>
                    <a:pt x="96731" y="96533"/>
                    <a:pt x="24023" y="78499"/>
                    <a:pt x="33548" y="15443"/>
                  </a:cubicBezTo>
                  <a:cubicBezTo>
                    <a:pt x="32595" y="-6147"/>
                    <a:pt x="-932" y="-4622"/>
                    <a:pt x="20" y="17031"/>
                  </a:cubicBezTo>
                  <a:cubicBezTo>
                    <a:pt x="973" y="38685"/>
                    <a:pt x="2751" y="61989"/>
                    <a:pt x="15705" y="80531"/>
                  </a:cubicBezTo>
                  <a:cubicBezTo>
                    <a:pt x="58567" y="141428"/>
                    <a:pt x="145626" y="79705"/>
                    <a:pt x="123274" y="15634"/>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10"/>
            <p:cNvSpPr/>
            <p:nvPr/>
          </p:nvSpPr>
          <p:spPr>
            <a:xfrm>
              <a:off x="3694737" y="1088809"/>
              <a:ext cx="64055" cy="125695"/>
            </a:xfrm>
            <a:custGeom>
              <a:rect b="b" l="l" r="r" t="t"/>
              <a:pathLst>
                <a:path extrusionOk="0" h="167593" w="85407">
                  <a:moveTo>
                    <a:pt x="267" y="13706"/>
                  </a:moveTo>
                  <a:cubicBezTo>
                    <a:pt x="10630" y="67135"/>
                    <a:pt x="32043" y="117815"/>
                    <a:pt x="63132" y="162487"/>
                  </a:cubicBezTo>
                  <a:cubicBezTo>
                    <a:pt x="72340" y="175822"/>
                    <a:pt x="92279" y="160328"/>
                    <a:pt x="83008" y="146993"/>
                  </a:cubicBezTo>
                  <a:cubicBezTo>
                    <a:pt x="54515" y="105953"/>
                    <a:pt x="34856" y="59439"/>
                    <a:pt x="25286" y="10404"/>
                  </a:cubicBezTo>
                  <a:cubicBezTo>
                    <a:pt x="22175" y="-5471"/>
                    <a:pt x="-2844" y="-2232"/>
                    <a:pt x="267" y="1370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10"/>
            <p:cNvSpPr/>
            <p:nvPr/>
          </p:nvSpPr>
          <p:spPr>
            <a:xfrm>
              <a:off x="4513526" y="361789"/>
              <a:ext cx="83433" cy="75263"/>
            </a:xfrm>
            <a:custGeom>
              <a:rect b="b" l="l" r="r" t="t"/>
              <a:pathLst>
                <a:path extrusionOk="0" h="100351" w="111244">
                  <a:moveTo>
                    <a:pt x="108254" y="62762"/>
                  </a:moveTo>
                  <a:cubicBezTo>
                    <a:pt x="110813" y="55939"/>
                    <a:pt x="111753" y="48611"/>
                    <a:pt x="110984" y="41363"/>
                  </a:cubicBezTo>
                  <a:cubicBezTo>
                    <a:pt x="106031" y="-16359"/>
                    <a:pt x="939" y="-13374"/>
                    <a:pt x="113" y="48475"/>
                  </a:cubicBezTo>
                  <a:cubicBezTo>
                    <a:pt x="-3697" y="112292"/>
                    <a:pt x="89712" y="117436"/>
                    <a:pt x="108254" y="6276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10"/>
            <p:cNvSpPr/>
            <p:nvPr/>
          </p:nvSpPr>
          <p:spPr>
            <a:xfrm>
              <a:off x="4474718" y="3071434"/>
              <a:ext cx="41525" cy="132457"/>
            </a:xfrm>
            <a:custGeom>
              <a:rect b="b" l="l" r="r" t="t"/>
              <a:pathLst>
                <a:path extrusionOk="0" h="176609" w="55367">
                  <a:moveTo>
                    <a:pt x="30140" y="13205"/>
                  </a:moveTo>
                  <a:cubicBezTo>
                    <a:pt x="30642" y="63059"/>
                    <a:pt x="20755" y="112474"/>
                    <a:pt x="1121" y="158302"/>
                  </a:cubicBezTo>
                  <a:cubicBezTo>
                    <a:pt x="-5229" y="173161"/>
                    <a:pt x="17187" y="184528"/>
                    <a:pt x="23600" y="169605"/>
                  </a:cubicBezTo>
                  <a:cubicBezTo>
                    <a:pt x="45050" y="119720"/>
                    <a:pt x="55864" y="65916"/>
                    <a:pt x="55350" y="11617"/>
                  </a:cubicBezTo>
                  <a:cubicBezTo>
                    <a:pt x="55096" y="-4893"/>
                    <a:pt x="30013" y="-3305"/>
                    <a:pt x="30140" y="1320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10"/>
            <p:cNvSpPr/>
            <p:nvPr/>
          </p:nvSpPr>
          <p:spPr>
            <a:xfrm>
              <a:off x="4304815" y="4078431"/>
              <a:ext cx="123755" cy="76510"/>
            </a:xfrm>
            <a:custGeom>
              <a:rect b="b" l="l" r="r" t="t"/>
              <a:pathLst>
                <a:path extrusionOk="0" h="102013" w="165007">
                  <a:moveTo>
                    <a:pt x="9346" y="25758"/>
                  </a:moveTo>
                  <a:cubicBezTo>
                    <a:pt x="58361" y="40623"/>
                    <a:pt x="103770" y="65490"/>
                    <a:pt x="142696" y="98783"/>
                  </a:cubicBezTo>
                  <a:cubicBezTo>
                    <a:pt x="155396" y="109514"/>
                    <a:pt x="173366" y="90973"/>
                    <a:pt x="160666" y="80114"/>
                  </a:cubicBezTo>
                  <a:cubicBezTo>
                    <a:pt x="118242" y="43805"/>
                    <a:pt x="68718" y="16728"/>
                    <a:pt x="15251" y="612"/>
                  </a:cubicBezTo>
                  <a:cubicBezTo>
                    <a:pt x="-497" y="-4214"/>
                    <a:pt x="-6593" y="20932"/>
                    <a:pt x="9346" y="2575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10"/>
            <p:cNvSpPr/>
            <p:nvPr/>
          </p:nvSpPr>
          <p:spPr>
            <a:xfrm>
              <a:off x="2908150" y="3053727"/>
              <a:ext cx="87565" cy="113899"/>
            </a:xfrm>
            <a:custGeom>
              <a:rect b="b" l="l" r="r" t="t"/>
              <a:pathLst>
                <a:path extrusionOk="0" h="151865" w="116754">
                  <a:moveTo>
                    <a:pt x="91789" y="144128"/>
                  </a:moveTo>
                  <a:cubicBezTo>
                    <a:pt x="98139" y="158987"/>
                    <a:pt x="122268" y="150478"/>
                    <a:pt x="115601" y="135175"/>
                  </a:cubicBezTo>
                  <a:cubicBezTo>
                    <a:pt x="93325" y="85073"/>
                    <a:pt x="60889" y="40140"/>
                    <a:pt x="20351" y="3222"/>
                  </a:cubicBezTo>
                  <a:cubicBezTo>
                    <a:pt x="8222" y="-7764"/>
                    <a:pt x="-7780" y="11985"/>
                    <a:pt x="4285" y="22970"/>
                  </a:cubicBezTo>
                  <a:cubicBezTo>
                    <a:pt x="41528" y="56860"/>
                    <a:pt x="71322" y="98116"/>
                    <a:pt x="91789" y="14412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10"/>
            <p:cNvSpPr/>
            <p:nvPr/>
          </p:nvSpPr>
          <p:spPr>
            <a:xfrm>
              <a:off x="3060746" y="4476957"/>
              <a:ext cx="77665" cy="83746"/>
            </a:xfrm>
            <a:custGeom>
              <a:rect b="b" l="l" r="r" t="t"/>
              <a:pathLst>
                <a:path extrusionOk="0" h="111661" w="103554">
                  <a:moveTo>
                    <a:pt x="50316" y="111102"/>
                  </a:moveTo>
                  <a:cubicBezTo>
                    <a:pt x="57587" y="112220"/>
                    <a:pt x="65016" y="111661"/>
                    <a:pt x="72033" y="109451"/>
                  </a:cubicBezTo>
                  <a:cubicBezTo>
                    <a:pt x="128230" y="92560"/>
                    <a:pt x="103783" y="-11199"/>
                    <a:pt x="41997" y="993"/>
                  </a:cubicBezTo>
                  <a:cubicBezTo>
                    <a:pt x="-22010" y="10391"/>
                    <a:pt x="-7723" y="104117"/>
                    <a:pt x="50316" y="111102"/>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10"/>
            <p:cNvSpPr/>
            <p:nvPr/>
          </p:nvSpPr>
          <p:spPr>
            <a:xfrm>
              <a:off x="2301009" y="3752241"/>
              <a:ext cx="150106" cy="169525"/>
            </a:xfrm>
            <a:custGeom>
              <a:rect b="b" l="l" r="r" t="t"/>
              <a:pathLst>
                <a:path extrusionOk="0" h="226033" w="200141">
                  <a:moveTo>
                    <a:pt x="200142" y="117017"/>
                  </a:moveTo>
                  <a:cubicBezTo>
                    <a:pt x="196903" y="80314"/>
                    <a:pt x="90477" y="-17476"/>
                    <a:pt x="29898" y="2717"/>
                  </a:cubicBezTo>
                  <a:cubicBezTo>
                    <a:pt x="-18362" y="22339"/>
                    <a:pt x="-1852" y="86346"/>
                    <a:pt x="34661" y="109778"/>
                  </a:cubicBezTo>
                  <a:cubicBezTo>
                    <a:pt x="-76020" y="256209"/>
                    <a:pt x="139055" y="270560"/>
                    <a:pt x="200142" y="117017"/>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10"/>
            <p:cNvSpPr/>
            <p:nvPr/>
          </p:nvSpPr>
          <p:spPr>
            <a:xfrm>
              <a:off x="3370619" y="1911786"/>
              <a:ext cx="38600" cy="133498"/>
            </a:xfrm>
            <a:custGeom>
              <a:rect b="b" l="l" r="r" t="t"/>
              <a:pathLst>
                <a:path extrusionOk="0" h="177997" w="51467">
                  <a:moveTo>
                    <a:pt x="23992" y="170656"/>
                  </a:moveTo>
                  <a:cubicBezTo>
                    <a:pt x="44039" y="119932"/>
                    <a:pt x="53291" y="65583"/>
                    <a:pt x="51170" y="11081"/>
                  </a:cubicBezTo>
                  <a:cubicBezTo>
                    <a:pt x="50535" y="-5175"/>
                    <a:pt x="25389" y="-2826"/>
                    <a:pt x="25770" y="13430"/>
                  </a:cubicBezTo>
                  <a:cubicBezTo>
                    <a:pt x="27726" y="63481"/>
                    <a:pt x="19249" y="113392"/>
                    <a:pt x="878" y="159988"/>
                  </a:cubicBezTo>
                  <a:cubicBezTo>
                    <a:pt x="-4710" y="175101"/>
                    <a:pt x="17960" y="185833"/>
                    <a:pt x="23992" y="170656"/>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10"/>
            <p:cNvSpPr/>
            <p:nvPr/>
          </p:nvSpPr>
          <p:spPr>
            <a:xfrm>
              <a:off x="2484525" y="2563586"/>
              <a:ext cx="88692" cy="84979"/>
            </a:xfrm>
            <a:custGeom>
              <a:rect b="b" l="l" r="r" t="t"/>
              <a:pathLst>
                <a:path extrusionOk="0" h="113306" w="118256">
                  <a:moveTo>
                    <a:pt x="99028" y="99785"/>
                  </a:moveTo>
                  <a:cubicBezTo>
                    <a:pt x="151352" y="55335"/>
                    <a:pt x="86328" y="-20865"/>
                    <a:pt x="29940" y="5361"/>
                  </a:cubicBezTo>
                  <a:cubicBezTo>
                    <a:pt x="22758" y="8402"/>
                    <a:pt x="16389" y="13076"/>
                    <a:pt x="11334" y="19013"/>
                  </a:cubicBezTo>
                  <a:cubicBezTo>
                    <a:pt x="-29750" y="65749"/>
                    <a:pt x="50450" y="145124"/>
                    <a:pt x="99028" y="99785"/>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10"/>
            <p:cNvSpPr/>
            <p:nvPr/>
          </p:nvSpPr>
          <p:spPr>
            <a:xfrm>
              <a:off x="3088262" y="596533"/>
              <a:ext cx="87916" cy="171886"/>
            </a:xfrm>
            <a:custGeom>
              <a:rect b="b" l="l" r="r" t="t"/>
              <a:pathLst>
                <a:path extrusionOk="0" h="229182" w="117221">
                  <a:moveTo>
                    <a:pt x="30455" y="97558"/>
                  </a:moveTo>
                  <a:cubicBezTo>
                    <a:pt x="50203" y="77111"/>
                    <a:pt x="128816" y="76540"/>
                    <a:pt x="114275" y="43202"/>
                  </a:cubicBezTo>
                  <a:cubicBezTo>
                    <a:pt x="46393" y="-17377"/>
                    <a:pt x="-50000" y="-13186"/>
                    <a:pt x="83604" y="49108"/>
                  </a:cubicBezTo>
                  <a:cubicBezTo>
                    <a:pt x="-29997" y="90065"/>
                    <a:pt x="-26505" y="108099"/>
                    <a:pt x="86017" y="143977"/>
                  </a:cubicBezTo>
                  <a:cubicBezTo>
                    <a:pt x="-151981" y="243862"/>
                    <a:pt x="263817" y="249196"/>
                    <a:pt x="46584" y="194777"/>
                  </a:cubicBezTo>
                  <a:cubicBezTo>
                    <a:pt x="153835" y="136547"/>
                    <a:pt x="131293" y="135087"/>
                    <a:pt x="30455" y="97558"/>
                  </a:cubicBezTo>
                  <a:close/>
                </a:path>
              </a:pathLst>
            </a:custGeom>
            <a:solidFill>
              <a:srgbClr val="B9EA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4" name="Google Shape;1074;p10"/>
          <p:cNvGrpSpPr/>
          <p:nvPr/>
        </p:nvGrpSpPr>
        <p:grpSpPr>
          <a:xfrm>
            <a:off x="0" y="0"/>
            <a:ext cx="9143999" cy="5143499"/>
            <a:chOff x="0" y="0"/>
            <a:chExt cx="9143999" cy="5143499"/>
          </a:xfrm>
        </p:grpSpPr>
        <p:sp>
          <p:nvSpPr>
            <p:cNvPr id="1075" name="Google Shape;1075;p10"/>
            <p:cNvSpPr/>
            <p:nvPr/>
          </p:nvSpPr>
          <p:spPr>
            <a:xfrm>
              <a:off x="6346959" y="2426190"/>
              <a:ext cx="87497" cy="91473"/>
            </a:xfrm>
            <a:custGeom>
              <a:rect b="b" l="l" r="r" t="t"/>
              <a:pathLst>
                <a:path extrusionOk="0" h="121964" w="116663">
                  <a:moveTo>
                    <a:pt x="106776" y="12469"/>
                  </a:moveTo>
                  <a:cubicBezTo>
                    <a:pt x="87218" y="4595"/>
                    <a:pt x="66072" y="-2961"/>
                    <a:pt x="44673" y="1166"/>
                  </a:cubicBezTo>
                  <a:cubicBezTo>
                    <a:pt x="-26256" y="14818"/>
                    <a:pt x="-6127" y="116101"/>
                    <a:pt x="58897" y="121816"/>
                  </a:cubicBezTo>
                  <a:cubicBezTo>
                    <a:pt x="79661" y="124420"/>
                    <a:pt x="83281" y="91971"/>
                    <a:pt x="62390" y="89558"/>
                  </a:cubicBezTo>
                  <a:cubicBezTo>
                    <a:pt x="-1809" y="66126"/>
                    <a:pt x="43340" y="9231"/>
                    <a:pt x="94838" y="42632"/>
                  </a:cubicBezTo>
                  <a:cubicBezTo>
                    <a:pt x="114206" y="50378"/>
                    <a:pt x="126207" y="20216"/>
                    <a:pt x="106776" y="124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10"/>
            <p:cNvSpPr/>
            <p:nvPr/>
          </p:nvSpPr>
          <p:spPr>
            <a:xfrm>
              <a:off x="4655377" y="923085"/>
              <a:ext cx="61604" cy="126403"/>
            </a:xfrm>
            <a:custGeom>
              <a:rect b="b" l="l" r="r" t="t"/>
              <a:pathLst>
                <a:path extrusionOk="0" h="168537" w="82139">
                  <a:moveTo>
                    <a:pt x="79901" y="148249"/>
                  </a:moveTo>
                  <a:cubicBezTo>
                    <a:pt x="52361" y="106650"/>
                    <a:pt x="33742" y="59800"/>
                    <a:pt x="25227" y="10644"/>
                  </a:cubicBezTo>
                  <a:cubicBezTo>
                    <a:pt x="22496" y="-5231"/>
                    <a:pt x="-2523" y="-2564"/>
                    <a:pt x="208" y="13438"/>
                  </a:cubicBezTo>
                  <a:cubicBezTo>
                    <a:pt x="9384" y="66969"/>
                    <a:pt x="29653" y="117997"/>
                    <a:pt x="59707" y="163235"/>
                  </a:cubicBezTo>
                  <a:cubicBezTo>
                    <a:pt x="68661" y="176760"/>
                    <a:pt x="88854" y="161711"/>
                    <a:pt x="79901" y="14824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10"/>
            <p:cNvSpPr/>
            <p:nvPr/>
          </p:nvSpPr>
          <p:spPr>
            <a:xfrm>
              <a:off x="6430106" y="3794365"/>
              <a:ext cx="88359" cy="85991"/>
            </a:xfrm>
            <a:custGeom>
              <a:rect b="b" l="l" r="r" t="t"/>
              <a:pathLst>
                <a:path extrusionOk="0" h="114655" w="117812">
                  <a:moveTo>
                    <a:pt x="117390" y="44912"/>
                  </a:moveTo>
                  <a:cubicBezTo>
                    <a:pt x="116691" y="37038"/>
                    <a:pt x="114215" y="29424"/>
                    <a:pt x="110087" y="22687"/>
                  </a:cubicBezTo>
                  <a:cubicBezTo>
                    <a:pt x="78337" y="-31479"/>
                    <a:pt x="-23263" y="20655"/>
                    <a:pt x="4868" y="81615"/>
                  </a:cubicBezTo>
                  <a:cubicBezTo>
                    <a:pt x="30775" y="145813"/>
                    <a:pt x="124882" y="107142"/>
                    <a:pt x="117390" y="4491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10"/>
            <p:cNvSpPr/>
            <p:nvPr/>
          </p:nvSpPr>
          <p:spPr>
            <a:xfrm>
              <a:off x="6366321" y="1511685"/>
              <a:ext cx="223604" cy="111184"/>
            </a:xfrm>
            <a:custGeom>
              <a:rect b="b" l="l" r="r" t="t"/>
              <a:pathLst>
                <a:path extrusionOk="0" h="148246" w="298139">
                  <a:moveTo>
                    <a:pt x="289812" y="123036"/>
                  </a:moveTo>
                  <a:cubicBezTo>
                    <a:pt x="265745" y="131926"/>
                    <a:pt x="233995" y="142467"/>
                    <a:pt x="212341" y="123036"/>
                  </a:cubicBezTo>
                  <a:cubicBezTo>
                    <a:pt x="368425" y="13435"/>
                    <a:pt x="159890" y="-48795"/>
                    <a:pt x="189990" y="117385"/>
                  </a:cubicBezTo>
                  <a:cubicBezTo>
                    <a:pt x="166431" y="129100"/>
                    <a:pt x="138745" y="129475"/>
                    <a:pt x="114869" y="118401"/>
                  </a:cubicBezTo>
                  <a:cubicBezTo>
                    <a:pt x="156842" y="98525"/>
                    <a:pt x="183322" y="23151"/>
                    <a:pt x="130236" y="1180"/>
                  </a:cubicBezTo>
                  <a:cubicBezTo>
                    <a:pt x="73086" y="-11076"/>
                    <a:pt x="46861" y="75348"/>
                    <a:pt x="82103" y="112241"/>
                  </a:cubicBezTo>
                  <a:cubicBezTo>
                    <a:pt x="35177" y="119099"/>
                    <a:pt x="-3114" y="61441"/>
                    <a:pt x="28318" y="23341"/>
                  </a:cubicBezTo>
                  <a:cubicBezTo>
                    <a:pt x="30668" y="19677"/>
                    <a:pt x="29589" y="14819"/>
                    <a:pt x="25905" y="12483"/>
                  </a:cubicBezTo>
                  <a:cubicBezTo>
                    <a:pt x="-39246" y="43407"/>
                    <a:pt x="31303" y="153453"/>
                    <a:pt x="96581" y="125957"/>
                  </a:cubicBezTo>
                  <a:cubicBezTo>
                    <a:pt x="125601" y="146785"/>
                    <a:pt x="166431" y="147293"/>
                    <a:pt x="198181" y="131228"/>
                  </a:cubicBezTo>
                  <a:cubicBezTo>
                    <a:pt x="207071" y="162787"/>
                    <a:pt x="330896" y="144753"/>
                    <a:pt x="289812" y="123036"/>
                  </a:cubicBezTo>
                  <a:close/>
                  <a:moveTo>
                    <a:pt x="84833" y="46836"/>
                  </a:moveTo>
                  <a:cubicBezTo>
                    <a:pt x="137030" y="-45239"/>
                    <a:pt x="175194" y="86333"/>
                    <a:pt x="99692" y="108114"/>
                  </a:cubicBezTo>
                  <a:cubicBezTo>
                    <a:pt x="83182" y="92366"/>
                    <a:pt x="77404" y="68458"/>
                    <a:pt x="84833" y="46900"/>
                  </a:cubicBezTo>
                  <a:close/>
                  <a:moveTo>
                    <a:pt x="202626" y="76046"/>
                  </a:moveTo>
                  <a:cubicBezTo>
                    <a:pt x="242885" y="-32285"/>
                    <a:pt x="290574" y="65886"/>
                    <a:pt x="203832" y="109701"/>
                  </a:cubicBezTo>
                  <a:cubicBezTo>
                    <a:pt x="200023" y="98887"/>
                    <a:pt x="199578" y="87171"/>
                    <a:pt x="202626" y="7611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10"/>
            <p:cNvSpPr/>
            <p:nvPr/>
          </p:nvSpPr>
          <p:spPr>
            <a:xfrm>
              <a:off x="4993969" y="117973"/>
              <a:ext cx="167963" cy="85917"/>
            </a:xfrm>
            <a:custGeom>
              <a:rect b="b" l="l" r="r" t="t"/>
              <a:pathLst>
                <a:path extrusionOk="0" h="114556" w="223951">
                  <a:moveTo>
                    <a:pt x="51293" y="30980"/>
                  </a:moveTo>
                  <a:cubicBezTo>
                    <a:pt x="82281" y="142677"/>
                    <a:pt x="99806" y="140645"/>
                    <a:pt x="142224" y="35489"/>
                  </a:cubicBezTo>
                  <a:cubicBezTo>
                    <a:pt x="220647" y="270439"/>
                    <a:pt x="255762" y="-127198"/>
                    <a:pt x="187880" y="76891"/>
                  </a:cubicBezTo>
                  <a:cubicBezTo>
                    <a:pt x="140065" y="-29916"/>
                    <a:pt x="137080" y="-8453"/>
                    <a:pt x="93774" y="85336"/>
                  </a:cubicBezTo>
                  <a:cubicBezTo>
                    <a:pt x="75676" y="64953"/>
                    <a:pt x="81074" y="-10358"/>
                    <a:pt x="47863" y="1199"/>
                  </a:cubicBezTo>
                  <a:cubicBezTo>
                    <a:pt x="-15065" y="61778"/>
                    <a:pt x="-17986" y="154361"/>
                    <a:pt x="51293" y="3098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0" name="Google Shape;1080;p10"/>
            <p:cNvSpPr/>
            <p:nvPr/>
          </p:nvSpPr>
          <p:spPr>
            <a:xfrm>
              <a:off x="5477780" y="3241804"/>
              <a:ext cx="77288" cy="119699"/>
            </a:xfrm>
            <a:custGeom>
              <a:rect b="b" l="l" r="r" t="t"/>
              <a:pathLst>
                <a:path extrusionOk="0" h="159599" w="103051">
                  <a:moveTo>
                    <a:pt x="3429" y="21884"/>
                  </a:moveTo>
                  <a:cubicBezTo>
                    <a:pt x="36894" y="59215"/>
                    <a:pt x="62230" y="103087"/>
                    <a:pt x="77851" y="150725"/>
                  </a:cubicBezTo>
                  <a:cubicBezTo>
                    <a:pt x="82931" y="166155"/>
                    <a:pt x="107442" y="159805"/>
                    <a:pt x="102363" y="144375"/>
                  </a:cubicBezTo>
                  <a:cubicBezTo>
                    <a:pt x="85408" y="92477"/>
                    <a:pt x="57786" y="44687"/>
                    <a:pt x="21337" y="4040"/>
                  </a:cubicBezTo>
                  <a:cubicBezTo>
                    <a:pt x="10414" y="-8089"/>
                    <a:pt x="-7556" y="9819"/>
                    <a:pt x="3429" y="21884"/>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10"/>
            <p:cNvSpPr/>
            <p:nvPr/>
          </p:nvSpPr>
          <p:spPr>
            <a:xfrm>
              <a:off x="5990784" y="869828"/>
              <a:ext cx="161378" cy="160747"/>
            </a:xfrm>
            <a:custGeom>
              <a:rect b="b" l="l" r="r" t="t"/>
              <a:pathLst>
                <a:path extrusionOk="0" h="214329" w="215171">
                  <a:moveTo>
                    <a:pt x="588" y="167379"/>
                  </a:moveTo>
                  <a:cubicBezTo>
                    <a:pt x="19638" y="198685"/>
                    <a:pt x="157432" y="239071"/>
                    <a:pt x="202644" y="194684"/>
                  </a:cubicBezTo>
                  <a:cubicBezTo>
                    <a:pt x="237062" y="156013"/>
                    <a:pt x="194136" y="106292"/>
                    <a:pt x="151400" y="101403"/>
                  </a:cubicBezTo>
                  <a:cubicBezTo>
                    <a:pt x="185563" y="-77985"/>
                    <a:pt x="-12112" y="3740"/>
                    <a:pt x="588" y="16737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10"/>
            <p:cNvSpPr/>
            <p:nvPr/>
          </p:nvSpPr>
          <p:spPr>
            <a:xfrm>
              <a:off x="5479529" y="4258232"/>
              <a:ext cx="173810" cy="93871"/>
            </a:xfrm>
            <a:custGeom>
              <a:rect b="b" l="l" r="r" t="t"/>
              <a:pathLst>
                <a:path extrusionOk="0" h="125161" w="231747">
                  <a:moveTo>
                    <a:pt x="56531" y="31006"/>
                  </a:moveTo>
                  <a:cubicBezTo>
                    <a:pt x="78883" y="146894"/>
                    <a:pt x="96791" y="146259"/>
                    <a:pt x="148479" y="43072"/>
                  </a:cubicBezTo>
                  <a:cubicBezTo>
                    <a:pt x="208868" y="287928"/>
                    <a:pt x="277004" y="-112821"/>
                    <a:pt x="191405" y="88728"/>
                  </a:cubicBezTo>
                  <a:cubicBezTo>
                    <a:pt x="151591" y="-23540"/>
                    <a:pt x="146955" y="-2014"/>
                    <a:pt x="95203" y="89680"/>
                  </a:cubicBezTo>
                  <a:cubicBezTo>
                    <a:pt x="78503" y="67455"/>
                    <a:pt x="89805" y="-8490"/>
                    <a:pt x="55452" y="780"/>
                  </a:cubicBezTo>
                  <a:cubicBezTo>
                    <a:pt x="-13319" y="56915"/>
                    <a:pt x="-23859" y="150577"/>
                    <a:pt x="56531" y="3100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10"/>
            <p:cNvSpPr/>
            <p:nvPr/>
          </p:nvSpPr>
          <p:spPr>
            <a:xfrm>
              <a:off x="7836960" y="4362626"/>
              <a:ext cx="124746" cy="71164"/>
            </a:xfrm>
            <a:custGeom>
              <a:rect b="b" l="l" r="r" t="t"/>
              <a:pathLst>
                <a:path extrusionOk="0" h="94885" w="166328">
                  <a:moveTo>
                    <a:pt x="144869" y="2876"/>
                  </a:moveTo>
                  <a:cubicBezTo>
                    <a:pt x="104927" y="34061"/>
                    <a:pt x="58953" y="56610"/>
                    <a:pt x="9804" y="69106"/>
                  </a:cubicBezTo>
                  <a:cubicBezTo>
                    <a:pt x="-6071" y="73107"/>
                    <a:pt x="-1372" y="98253"/>
                    <a:pt x="14630" y="94506"/>
                  </a:cubicBezTo>
                  <a:cubicBezTo>
                    <a:pt x="68097" y="80841"/>
                    <a:pt x="118135" y="56190"/>
                    <a:pt x="161569" y="22117"/>
                  </a:cubicBezTo>
                  <a:cubicBezTo>
                    <a:pt x="174713" y="11956"/>
                    <a:pt x="157823" y="-7284"/>
                    <a:pt x="144869" y="287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10"/>
            <p:cNvSpPr/>
            <p:nvPr/>
          </p:nvSpPr>
          <p:spPr>
            <a:xfrm>
              <a:off x="8196538" y="3523820"/>
              <a:ext cx="171662" cy="89628"/>
            </a:xfrm>
            <a:custGeom>
              <a:rect b="b" l="l" r="r" t="t"/>
              <a:pathLst>
                <a:path extrusionOk="0" h="119504" w="228883">
                  <a:moveTo>
                    <a:pt x="181241" y="82488"/>
                  </a:moveTo>
                  <a:cubicBezTo>
                    <a:pt x="135965" y="-30479"/>
                    <a:pt x="117741" y="-26351"/>
                    <a:pt x="85991" y="88330"/>
                  </a:cubicBezTo>
                  <a:cubicBezTo>
                    <a:pt x="-23102" y="-147890"/>
                    <a:pt x="-13704" y="271337"/>
                    <a:pt x="33540" y="50230"/>
                  </a:cubicBezTo>
                  <a:cubicBezTo>
                    <a:pt x="95834" y="156211"/>
                    <a:pt x="96596" y="133415"/>
                    <a:pt x="130822" y="30481"/>
                  </a:cubicBezTo>
                  <a:cubicBezTo>
                    <a:pt x="152031" y="49531"/>
                    <a:pt x="155460" y="128906"/>
                    <a:pt x="188480" y="113031"/>
                  </a:cubicBezTo>
                  <a:cubicBezTo>
                    <a:pt x="247281" y="42673"/>
                    <a:pt x="239344" y="-54291"/>
                    <a:pt x="181241" y="8248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10"/>
            <p:cNvSpPr/>
            <p:nvPr/>
          </p:nvSpPr>
          <p:spPr>
            <a:xfrm>
              <a:off x="8215883" y="4189000"/>
              <a:ext cx="136160" cy="174926"/>
            </a:xfrm>
            <a:custGeom>
              <a:rect b="b" l="l" r="r" t="t"/>
              <a:pathLst>
                <a:path extrusionOk="0" h="233235" w="181546">
                  <a:moveTo>
                    <a:pt x="181546" y="233235"/>
                  </a:moveTo>
                  <a:lnTo>
                    <a:pt x="172910" y="0"/>
                  </a:lnTo>
                  <a:lnTo>
                    <a:pt x="0" y="143764"/>
                  </a:lnTo>
                  <a:lnTo>
                    <a:pt x="181546" y="233235"/>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10"/>
            <p:cNvSpPr/>
            <p:nvPr/>
          </p:nvSpPr>
          <p:spPr>
            <a:xfrm>
              <a:off x="7666971" y="1036875"/>
              <a:ext cx="198988" cy="207495"/>
            </a:xfrm>
            <a:custGeom>
              <a:rect b="b" l="l" r="r" t="t"/>
              <a:pathLst>
                <a:path extrusionOk="0" h="276660" w="265317">
                  <a:moveTo>
                    <a:pt x="181911" y="175282"/>
                  </a:moveTo>
                  <a:cubicBezTo>
                    <a:pt x="282241" y="158200"/>
                    <a:pt x="300084" y="149882"/>
                    <a:pt x="191055" y="114512"/>
                  </a:cubicBezTo>
                  <a:cubicBezTo>
                    <a:pt x="203755" y="-42269"/>
                    <a:pt x="188642" y="-21632"/>
                    <a:pt x="92185" y="77936"/>
                  </a:cubicBezTo>
                  <a:cubicBezTo>
                    <a:pt x="74405" y="76666"/>
                    <a:pt x="-6430" y="25422"/>
                    <a:pt x="3285" y="66125"/>
                  </a:cubicBezTo>
                  <a:cubicBezTo>
                    <a:pt x="17382" y="88350"/>
                    <a:pt x="31416" y="110575"/>
                    <a:pt x="45449" y="132800"/>
                  </a:cubicBezTo>
                  <a:cubicBezTo>
                    <a:pt x="-20845" y="216049"/>
                    <a:pt x="-20591" y="229828"/>
                    <a:pt x="86216" y="197253"/>
                  </a:cubicBezTo>
                  <a:cubicBezTo>
                    <a:pt x="155622" y="317522"/>
                    <a:pt x="152003" y="293900"/>
                    <a:pt x="181911" y="1752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10"/>
            <p:cNvSpPr/>
            <p:nvPr/>
          </p:nvSpPr>
          <p:spPr>
            <a:xfrm>
              <a:off x="7620577" y="2529160"/>
              <a:ext cx="86891" cy="84945"/>
            </a:xfrm>
            <a:custGeom>
              <a:rect b="b" l="l" r="r" t="t"/>
              <a:pathLst>
                <a:path extrusionOk="0" h="113260" w="115855">
                  <a:moveTo>
                    <a:pt x="563" y="69995"/>
                  </a:moveTo>
                  <a:cubicBezTo>
                    <a:pt x="1389" y="77722"/>
                    <a:pt x="3993" y="85152"/>
                    <a:pt x="8184" y="91712"/>
                  </a:cubicBezTo>
                  <a:cubicBezTo>
                    <a:pt x="40696" y="144416"/>
                    <a:pt x="139565" y="91140"/>
                    <a:pt x="110609" y="31640"/>
                  </a:cubicBezTo>
                  <a:cubicBezTo>
                    <a:pt x="83685" y="-31098"/>
                    <a:pt x="-8009" y="8844"/>
                    <a:pt x="563" y="69995"/>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10"/>
            <p:cNvSpPr/>
            <p:nvPr/>
          </p:nvSpPr>
          <p:spPr>
            <a:xfrm>
              <a:off x="7738130" y="2071507"/>
              <a:ext cx="83885" cy="92922"/>
            </a:xfrm>
            <a:custGeom>
              <a:rect b="b" l="l" r="r" t="t"/>
              <a:pathLst>
                <a:path extrusionOk="0" h="123896" w="111847">
                  <a:moveTo>
                    <a:pt x="93445" y="35736"/>
                  </a:moveTo>
                  <a:cubicBezTo>
                    <a:pt x="114590" y="38847"/>
                    <a:pt x="119289" y="5954"/>
                    <a:pt x="98144" y="2843"/>
                  </a:cubicBezTo>
                  <a:cubicBezTo>
                    <a:pt x="76998" y="-269"/>
                    <a:pt x="53694" y="-2809"/>
                    <a:pt x="33564" y="6462"/>
                  </a:cubicBezTo>
                  <a:cubicBezTo>
                    <a:pt x="-33746" y="37069"/>
                    <a:pt x="10323" y="133145"/>
                    <a:pt x="76681" y="123175"/>
                  </a:cubicBezTo>
                  <a:cubicBezTo>
                    <a:pt x="98017" y="120826"/>
                    <a:pt x="93825" y="87615"/>
                    <a:pt x="72426" y="90219"/>
                  </a:cubicBezTo>
                  <a:cubicBezTo>
                    <a:pt x="2894" y="82281"/>
                    <a:pt x="33882" y="14908"/>
                    <a:pt x="93445" y="3573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10"/>
            <p:cNvSpPr/>
            <p:nvPr/>
          </p:nvSpPr>
          <p:spPr>
            <a:xfrm>
              <a:off x="8796581" y="3366409"/>
              <a:ext cx="129025" cy="216359"/>
            </a:xfrm>
            <a:custGeom>
              <a:rect b="b" l="l" r="r" t="t"/>
              <a:pathLst>
                <a:path extrusionOk="0" h="288479" w="172033">
                  <a:moveTo>
                    <a:pt x="63175" y="190896"/>
                  </a:moveTo>
                  <a:cubicBezTo>
                    <a:pt x="43554" y="175866"/>
                    <a:pt x="31869" y="152727"/>
                    <a:pt x="31425" y="128032"/>
                  </a:cubicBezTo>
                  <a:cubicBezTo>
                    <a:pt x="65270" y="155273"/>
                    <a:pt x="139757" y="147082"/>
                    <a:pt x="136518" y="93233"/>
                  </a:cubicBezTo>
                  <a:cubicBezTo>
                    <a:pt x="123818" y="40084"/>
                    <a:pt x="40061" y="53165"/>
                    <a:pt x="23361" y="97933"/>
                  </a:cubicBezTo>
                  <a:cubicBezTo>
                    <a:pt x="-1595" y="61166"/>
                    <a:pt x="31362" y="5413"/>
                    <a:pt x="76574" y="16271"/>
                  </a:cubicBezTo>
                  <a:cubicBezTo>
                    <a:pt x="80574" y="16722"/>
                    <a:pt x="84194" y="13909"/>
                    <a:pt x="84765" y="9921"/>
                  </a:cubicBezTo>
                  <a:cubicBezTo>
                    <a:pt x="32187" y="-32433"/>
                    <a:pt x="-31821" y="71834"/>
                    <a:pt x="17963" y="115649"/>
                  </a:cubicBezTo>
                  <a:cubicBezTo>
                    <a:pt x="12184" y="148606"/>
                    <a:pt x="28504" y="183403"/>
                    <a:pt x="54920" y="203533"/>
                  </a:cubicBezTo>
                  <a:cubicBezTo>
                    <a:pt x="31616" y="223853"/>
                    <a:pt x="97211" y="320881"/>
                    <a:pt x="98799" y="277383"/>
                  </a:cubicBezTo>
                  <a:cubicBezTo>
                    <a:pt x="81463" y="260683"/>
                    <a:pt x="59682" y="238268"/>
                    <a:pt x="67049" y="212106"/>
                  </a:cubicBezTo>
                  <a:cubicBezTo>
                    <a:pt x="223322" y="298910"/>
                    <a:pt x="190874" y="97869"/>
                    <a:pt x="63175" y="190896"/>
                  </a:cubicBezTo>
                  <a:close/>
                  <a:moveTo>
                    <a:pt x="103053" y="184546"/>
                  </a:moveTo>
                  <a:cubicBezTo>
                    <a:pt x="211003" y="174323"/>
                    <a:pt x="147503" y="254396"/>
                    <a:pt x="75240" y="199278"/>
                  </a:cubicBezTo>
                  <a:cubicBezTo>
                    <a:pt x="82860" y="191855"/>
                    <a:pt x="92512" y="186896"/>
                    <a:pt x="102990" y="185054"/>
                  </a:cubicBezTo>
                  <a:close/>
                  <a:moveTo>
                    <a:pt x="79749" y="73421"/>
                  </a:moveTo>
                  <a:cubicBezTo>
                    <a:pt x="178555" y="79771"/>
                    <a:pt x="83241" y="165623"/>
                    <a:pt x="34156" y="110887"/>
                  </a:cubicBezTo>
                  <a:cubicBezTo>
                    <a:pt x="40759" y="90655"/>
                    <a:pt x="58540" y="76114"/>
                    <a:pt x="79685" y="7361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10"/>
            <p:cNvSpPr/>
            <p:nvPr/>
          </p:nvSpPr>
          <p:spPr>
            <a:xfrm>
              <a:off x="8916438" y="335761"/>
              <a:ext cx="96717" cy="94832"/>
            </a:xfrm>
            <a:custGeom>
              <a:rect b="b" l="l" r="r" t="t"/>
              <a:pathLst>
                <a:path extrusionOk="0" h="126442" w="128956">
                  <a:moveTo>
                    <a:pt x="128409" y="72193"/>
                  </a:moveTo>
                  <a:cubicBezTo>
                    <a:pt x="133617" y="50730"/>
                    <a:pt x="100025" y="42983"/>
                    <a:pt x="94946" y="64636"/>
                  </a:cubicBezTo>
                  <a:cubicBezTo>
                    <a:pt x="62560" y="129216"/>
                    <a:pt x="8268" y="75241"/>
                    <a:pt x="49543" y="24885"/>
                  </a:cubicBezTo>
                  <a:cubicBezTo>
                    <a:pt x="60084" y="5835"/>
                    <a:pt x="29858" y="-10738"/>
                    <a:pt x="19317" y="8693"/>
                  </a:cubicBezTo>
                  <a:cubicBezTo>
                    <a:pt x="8776" y="28124"/>
                    <a:pt x="-1828" y="49587"/>
                    <a:pt x="267" y="72574"/>
                  </a:cubicBezTo>
                  <a:cubicBezTo>
                    <a:pt x="5728" y="148710"/>
                    <a:pt x="114440" y="140074"/>
                    <a:pt x="128409" y="721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10"/>
            <p:cNvSpPr/>
            <p:nvPr/>
          </p:nvSpPr>
          <p:spPr>
            <a:xfrm>
              <a:off x="8913191" y="3120302"/>
              <a:ext cx="71666" cy="124037"/>
            </a:xfrm>
            <a:custGeom>
              <a:rect b="b" l="l" r="r" t="t"/>
              <a:pathLst>
                <a:path extrusionOk="0" h="165382" w="95555">
                  <a:moveTo>
                    <a:pt x="21995" y="160835"/>
                  </a:moveTo>
                  <a:cubicBezTo>
                    <a:pt x="56285" y="117782"/>
                    <a:pt x="81176" y="68030"/>
                    <a:pt x="95083" y="14785"/>
                  </a:cubicBezTo>
                  <a:cubicBezTo>
                    <a:pt x="99274" y="-1090"/>
                    <a:pt x="74319" y="-6233"/>
                    <a:pt x="70191" y="9642"/>
                  </a:cubicBezTo>
                  <a:cubicBezTo>
                    <a:pt x="57364" y="58556"/>
                    <a:pt x="34440" y="104250"/>
                    <a:pt x="2945" y="143817"/>
                  </a:cubicBezTo>
                  <a:cubicBezTo>
                    <a:pt x="-7279" y="156581"/>
                    <a:pt x="11581" y="173662"/>
                    <a:pt x="21995" y="160835"/>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10"/>
            <p:cNvSpPr/>
            <p:nvPr/>
          </p:nvSpPr>
          <p:spPr>
            <a:xfrm>
              <a:off x="7415498" y="0"/>
              <a:ext cx="136112" cy="136397"/>
            </a:xfrm>
            <a:custGeom>
              <a:rect b="b" l="l" r="r" t="t"/>
              <a:pathLst>
                <a:path extrusionOk="0" h="181863" w="181482">
                  <a:moveTo>
                    <a:pt x="66421" y="181864"/>
                  </a:moveTo>
                  <a:lnTo>
                    <a:pt x="181483" y="0"/>
                  </a:lnTo>
                  <a:lnTo>
                    <a:pt x="0" y="0"/>
                  </a:lnTo>
                  <a:lnTo>
                    <a:pt x="66421" y="181864"/>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10"/>
            <p:cNvSpPr/>
            <p:nvPr/>
          </p:nvSpPr>
          <p:spPr>
            <a:xfrm>
              <a:off x="6843027" y="301136"/>
              <a:ext cx="114216" cy="97250"/>
            </a:xfrm>
            <a:custGeom>
              <a:rect b="b" l="l" r="r" t="t"/>
              <a:pathLst>
                <a:path extrusionOk="0" h="129667" w="152288">
                  <a:moveTo>
                    <a:pt x="24345" y="124582"/>
                  </a:moveTo>
                  <a:cubicBezTo>
                    <a:pt x="57238" y="83585"/>
                    <a:pt x="98322" y="49892"/>
                    <a:pt x="144995" y="25649"/>
                  </a:cubicBezTo>
                  <a:cubicBezTo>
                    <a:pt x="160108" y="17839"/>
                    <a:pt x="149376" y="-6101"/>
                    <a:pt x="134200" y="1456"/>
                  </a:cubicBezTo>
                  <a:cubicBezTo>
                    <a:pt x="83463" y="27919"/>
                    <a:pt x="38759" y="64686"/>
                    <a:pt x="3009" y="109406"/>
                  </a:cubicBezTo>
                  <a:cubicBezTo>
                    <a:pt x="-7913" y="122423"/>
                    <a:pt x="13613" y="137854"/>
                    <a:pt x="24345" y="12458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10"/>
            <p:cNvSpPr/>
            <p:nvPr/>
          </p:nvSpPr>
          <p:spPr>
            <a:xfrm>
              <a:off x="8014160" y="179221"/>
              <a:ext cx="116924" cy="81130"/>
            </a:xfrm>
            <a:custGeom>
              <a:rect b="b" l="l" r="r" t="t"/>
              <a:pathLst>
                <a:path extrusionOk="0" h="108174" w="155898">
                  <a:moveTo>
                    <a:pt x="147553" y="83301"/>
                  </a:moveTo>
                  <a:cubicBezTo>
                    <a:pt x="100754" y="65702"/>
                    <a:pt x="58145" y="38612"/>
                    <a:pt x="22331" y="3735"/>
                  </a:cubicBezTo>
                  <a:cubicBezTo>
                    <a:pt x="10774" y="-7568"/>
                    <a:pt x="-7958" y="9323"/>
                    <a:pt x="3662" y="20690"/>
                  </a:cubicBezTo>
                  <a:cubicBezTo>
                    <a:pt x="42588" y="58705"/>
                    <a:pt x="89006" y="88202"/>
                    <a:pt x="139997" y="107304"/>
                  </a:cubicBezTo>
                  <a:cubicBezTo>
                    <a:pt x="155300" y="113019"/>
                    <a:pt x="162793" y="88952"/>
                    <a:pt x="147553" y="83301"/>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10"/>
            <p:cNvSpPr/>
            <p:nvPr/>
          </p:nvSpPr>
          <p:spPr>
            <a:xfrm>
              <a:off x="6918128" y="3147914"/>
              <a:ext cx="85021" cy="116517"/>
            </a:xfrm>
            <a:custGeom>
              <a:rect b="b" l="l" r="r" t="t"/>
              <a:pathLst>
                <a:path extrusionOk="0" h="155356" w="113362">
                  <a:moveTo>
                    <a:pt x="88167" y="147260"/>
                  </a:moveTo>
                  <a:cubicBezTo>
                    <a:pt x="94517" y="162437"/>
                    <a:pt x="118520" y="154309"/>
                    <a:pt x="112360" y="139069"/>
                  </a:cubicBezTo>
                  <a:cubicBezTo>
                    <a:pt x="91596" y="88021"/>
                    <a:pt x="60354" y="41851"/>
                    <a:pt x="20794" y="3497"/>
                  </a:cubicBezTo>
                  <a:cubicBezTo>
                    <a:pt x="8983" y="-7934"/>
                    <a:pt x="-7781" y="11371"/>
                    <a:pt x="4030" y="22547"/>
                  </a:cubicBezTo>
                  <a:cubicBezTo>
                    <a:pt x="40415" y="57833"/>
                    <a:pt x="69054" y="100309"/>
                    <a:pt x="88167" y="14726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10"/>
            <p:cNvSpPr/>
            <p:nvPr/>
          </p:nvSpPr>
          <p:spPr>
            <a:xfrm>
              <a:off x="8372931" y="1025625"/>
              <a:ext cx="66883" cy="134880"/>
            </a:xfrm>
            <a:custGeom>
              <a:rect b="b" l="l" r="r" t="t"/>
              <a:pathLst>
                <a:path extrusionOk="0" h="179840" w="89177">
                  <a:moveTo>
                    <a:pt x="88926" y="165326"/>
                  </a:moveTo>
                  <a:cubicBezTo>
                    <a:pt x="78575" y="108132"/>
                    <a:pt x="56414" y="53718"/>
                    <a:pt x="23902" y="5560"/>
                  </a:cubicBezTo>
                  <a:cubicBezTo>
                    <a:pt x="14250" y="-8791"/>
                    <a:pt x="-7213" y="7529"/>
                    <a:pt x="2439" y="21880"/>
                  </a:cubicBezTo>
                  <a:cubicBezTo>
                    <a:pt x="32347" y="66095"/>
                    <a:pt x="52668" y="116050"/>
                    <a:pt x="62193" y="168565"/>
                  </a:cubicBezTo>
                  <a:cubicBezTo>
                    <a:pt x="65304" y="185519"/>
                    <a:pt x="92037" y="182471"/>
                    <a:pt x="88926" y="1653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10"/>
            <p:cNvSpPr/>
            <p:nvPr/>
          </p:nvSpPr>
          <p:spPr>
            <a:xfrm>
              <a:off x="8413718" y="2380690"/>
              <a:ext cx="103058" cy="85739"/>
            </a:xfrm>
            <a:custGeom>
              <a:rect b="b" l="l" r="r" t="t"/>
              <a:pathLst>
                <a:path extrusionOk="0" h="114319" w="137411">
                  <a:moveTo>
                    <a:pt x="102107" y="90598"/>
                  </a:moveTo>
                  <a:cubicBezTo>
                    <a:pt x="106489" y="113077"/>
                    <a:pt x="141414" y="106155"/>
                    <a:pt x="137032" y="83676"/>
                  </a:cubicBezTo>
                  <a:cubicBezTo>
                    <a:pt x="132651" y="61197"/>
                    <a:pt x="127000" y="37004"/>
                    <a:pt x="110490" y="19795"/>
                  </a:cubicBezTo>
                  <a:cubicBezTo>
                    <a:pt x="55689" y="-37355"/>
                    <a:pt x="-25718" y="41131"/>
                    <a:pt x="7874" y="104695"/>
                  </a:cubicBezTo>
                  <a:cubicBezTo>
                    <a:pt x="17843" y="125332"/>
                    <a:pt x="49847" y="109394"/>
                    <a:pt x="39624" y="88693"/>
                  </a:cubicBezTo>
                  <a:cubicBezTo>
                    <a:pt x="23050" y="15668"/>
                    <a:pt x="102044" y="23097"/>
                    <a:pt x="102107" y="9059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10"/>
            <p:cNvSpPr/>
            <p:nvPr/>
          </p:nvSpPr>
          <p:spPr>
            <a:xfrm>
              <a:off x="7452502" y="1716173"/>
              <a:ext cx="54757" cy="133519"/>
            </a:xfrm>
            <a:custGeom>
              <a:rect b="b" l="l" r="r" t="t"/>
              <a:pathLst>
                <a:path extrusionOk="0" h="178025" w="73009">
                  <a:moveTo>
                    <a:pt x="49341" y="6279"/>
                  </a:moveTo>
                  <a:cubicBezTo>
                    <a:pt x="22100" y="55205"/>
                    <a:pt x="5272" y="109269"/>
                    <a:pt x="65" y="165029"/>
                  </a:cubicBezTo>
                  <a:cubicBezTo>
                    <a:pt x="-1459" y="181666"/>
                    <a:pt x="24449" y="182682"/>
                    <a:pt x="25973" y="166045"/>
                  </a:cubicBezTo>
                  <a:cubicBezTo>
                    <a:pt x="30799" y="114895"/>
                    <a:pt x="46229" y="65308"/>
                    <a:pt x="71249" y="20439"/>
                  </a:cubicBezTo>
                  <a:cubicBezTo>
                    <a:pt x="79313" y="5707"/>
                    <a:pt x="57532" y="-8580"/>
                    <a:pt x="49341" y="627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9" name="Google Shape;1099;p10"/>
            <p:cNvSpPr/>
            <p:nvPr/>
          </p:nvSpPr>
          <p:spPr>
            <a:xfrm>
              <a:off x="1618242" y="3603015"/>
              <a:ext cx="77546" cy="127963"/>
            </a:xfrm>
            <a:custGeom>
              <a:rect b="b" l="l" r="r" t="t"/>
              <a:pathLst>
                <a:path extrusionOk="0" h="170617" w="103395">
                  <a:moveTo>
                    <a:pt x="80782" y="4517"/>
                  </a:moveTo>
                  <a:cubicBezTo>
                    <a:pt x="43920" y="48523"/>
                    <a:pt x="16609" y="99704"/>
                    <a:pt x="582" y="154822"/>
                  </a:cubicBezTo>
                  <a:cubicBezTo>
                    <a:pt x="-4181" y="171269"/>
                    <a:pt x="21727" y="177238"/>
                    <a:pt x="26490" y="161172"/>
                  </a:cubicBezTo>
                  <a:cubicBezTo>
                    <a:pt x="41215" y="110550"/>
                    <a:pt x="66298" y="63541"/>
                    <a:pt x="100150" y="23123"/>
                  </a:cubicBezTo>
                  <a:cubicBezTo>
                    <a:pt x="111072" y="9788"/>
                    <a:pt x="91831" y="-8627"/>
                    <a:pt x="80782" y="451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10"/>
            <p:cNvSpPr/>
            <p:nvPr/>
          </p:nvSpPr>
          <p:spPr>
            <a:xfrm>
              <a:off x="4796075" y="2424160"/>
              <a:ext cx="173354" cy="166354"/>
            </a:xfrm>
            <a:custGeom>
              <a:rect b="b" l="l" r="r" t="t"/>
              <a:pathLst>
                <a:path extrusionOk="0" h="221805" w="231139">
                  <a:moveTo>
                    <a:pt x="0" y="221805"/>
                  </a:moveTo>
                  <a:lnTo>
                    <a:pt x="231140" y="171577"/>
                  </a:lnTo>
                  <a:lnTo>
                    <a:pt x="105092" y="0"/>
                  </a:lnTo>
                  <a:lnTo>
                    <a:pt x="0" y="221805"/>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10"/>
            <p:cNvSpPr/>
            <p:nvPr/>
          </p:nvSpPr>
          <p:spPr>
            <a:xfrm>
              <a:off x="1433500" y="2031271"/>
              <a:ext cx="131833" cy="76128"/>
            </a:xfrm>
            <a:custGeom>
              <a:rect b="b" l="l" r="r" t="t"/>
              <a:pathLst>
                <a:path extrusionOk="0" h="101504" w="175778">
                  <a:moveTo>
                    <a:pt x="165561" y="74462"/>
                  </a:moveTo>
                  <a:cubicBezTo>
                    <a:pt x="113580" y="60835"/>
                    <a:pt x="65009" y="36527"/>
                    <a:pt x="22940" y="3088"/>
                  </a:cubicBezTo>
                  <a:cubicBezTo>
                    <a:pt x="9351" y="-7707"/>
                    <a:pt x="-8810" y="12422"/>
                    <a:pt x="4843" y="23281"/>
                  </a:cubicBezTo>
                  <a:cubicBezTo>
                    <a:pt x="50620" y="59711"/>
                    <a:pt x="103503" y="86184"/>
                    <a:pt x="160100" y="101005"/>
                  </a:cubicBezTo>
                  <a:cubicBezTo>
                    <a:pt x="176928" y="105450"/>
                    <a:pt x="182389" y="78907"/>
                    <a:pt x="165561" y="7446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10"/>
            <p:cNvSpPr/>
            <p:nvPr/>
          </p:nvSpPr>
          <p:spPr>
            <a:xfrm>
              <a:off x="0" y="4946995"/>
              <a:ext cx="161529" cy="114303"/>
            </a:xfrm>
            <a:custGeom>
              <a:rect b="b" l="l" r="r" t="t"/>
              <a:pathLst>
                <a:path extrusionOk="0" h="152404" w="215372">
                  <a:moveTo>
                    <a:pt x="0" y="152404"/>
                  </a:moveTo>
                  <a:cubicBezTo>
                    <a:pt x="7081" y="150562"/>
                    <a:pt x="13729" y="147387"/>
                    <a:pt x="19558" y="142943"/>
                  </a:cubicBezTo>
                  <a:cubicBezTo>
                    <a:pt x="52705" y="155643"/>
                    <a:pt x="92456" y="145991"/>
                    <a:pt x="118872" y="122623"/>
                  </a:cubicBezTo>
                  <a:cubicBezTo>
                    <a:pt x="135192" y="151198"/>
                    <a:pt x="250000" y="103001"/>
                    <a:pt x="204978" y="92270"/>
                  </a:cubicBezTo>
                  <a:cubicBezTo>
                    <a:pt x="184023" y="106874"/>
                    <a:pt x="156083" y="124909"/>
                    <a:pt x="130429" y="111320"/>
                  </a:cubicBezTo>
                  <a:cubicBezTo>
                    <a:pt x="253429" y="-33079"/>
                    <a:pt x="37084" y="-41080"/>
                    <a:pt x="107506" y="111320"/>
                  </a:cubicBezTo>
                  <a:cubicBezTo>
                    <a:pt x="87701" y="128528"/>
                    <a:pt x="61166" y="135767"/>
                    <a:pt x="35370" y="131068"/>
                  </a:cubicBezTo>
                  <a:cubicBezTo>
                    <a:pt x="70803" y="101477"/>
                    <a:pt x="77534" y="22102"/>
                    <a:pt x="21019" y="14292"/>
                  </a:cubicBezTo>
                  <a:cubicBezTo>
                    <a:pt x="13602" y="14737"/>
                    <a:pt x="6396" y="16895"/>
                    <a:pt x="0" y="20705"/>
                  </a:cubicBezTo>
                  <a:lnTo>
                    <a:pt x="0" y="42803"/>
                  </a:lnTo>
                  <a:cubicBezTo>
                    <a:pt x="30671" y="-4251"/>
                    <a:pt x="77470" y="90682"/>
                    <a:pt x="18225" y="125353"/>
                  </a:cubicBezTo>
                  <a:cubicBezTo>
                    <a:pt x="11063" y="121543"/>
                    <a:pt x="4840" y="116146"/>
                    <a:pt x="0" y="109605"/>
                  </a:cubicBezTo>
                  <a:lnTo>
                    <a:pt x="0" y="132148"/>
                  </a:lnTo>
                  <a:lnTo>
                    <a:pt x="2286" y="133736"/>
                  </a:lnTo>
                  <a:lnTo>
                    <a:pt x="0" y="134624"/>
                  </a:lnTo>
                  <a:close/>
                  <a:moveTo>
                    <a:pt x="118872" y="100969"/>
                  </a:moveTo>
                  <a:cubicBezTo>
                    <a:pt x="112507" y="91444"/>
                    <a:pt x="109184" y="80268"/>
                    <a:pt x="109347" y="68838"/>
                  </a:cubicBezTo>
                  <a:cubicBezTo>
                    <a:pt x="121095" y="-45526"/>
                    <a:pt x="191516" y="37151"/>
                    <a:pt x="118872" y="1009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10"/>
            <p:cNvSpPr/>
            <p:nvPr/>
          </p:nvSpPr>
          <p:spPr>
            <a:xfrm>
              <a:off x="0" y="1738264"/>
              <a:ext cx="90011" cy="151543"/>
            </a:xfrm>
            <a:custGeom>
              <a:rect b="b" l="l" r="r" t="t"/>
              <a:pathLst>
                <a:path extrusionOk="0" h="202057" w="120014">
                  <a:moveTo>
                    <a:pt x="52134" y="202057"/>
                  </a:moveTo>
                  <a:lnTo>
                    <a:pt x="120015" y="0"/>
                  </a:lnTo>
                  <a:lnTo>
                    <a:pt x="0" y="20701"/>
                  </a:lnTo>
                  <a:lnTo>
                    <a:pt x="0" y="154115"/>
                  </a:lnTo>
                  <a:lnTo>
                    <a:pt x="52134" y="202057"/>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10"/>
            <p:cNvSpPr/>
            <p:nvPr/>
          </p:nvSpPr>
          <p:spPr>
            <a:xfrm>
              <a:off x="8966018" y="873755"/>
              <a:ext cx="177981" cy="205109"/>
            </a:xfrm>
            <a:custGeom>
              <a:rect b="b" l="l" r="r" t="t"/>
              <a:pathLst>
                <a:path extrusionOk="0" h="273478" w="237308">
                  <a:moveTo>
                    <a:pt x="197239" y="92293"/>
                  </a:moveTo>
                  <a:cubicBezTo>
                    <a:pt x="197239" y="74195"/>
                    <a:pt x="242769" y="-11784"/>
                    <a:pt x="202256" y="1361"/>
                  </a:cubicBezTo>
                  <a:lnTo>
                    <a:pt x="137994" y="49303"/>
                  </a:lnTo>
                  <a:cubicBezTo>
                    <a:pt x="48396" y="-11339"/>
                    <a:pt x="34490" y="-10069"/>
                    <a:pt x="75827" y="95658"/>
                  </a:cubicBezTo>
                  <a:cubicBezTo>
                    <a:pt x="-40568" y="175351"/>
                    <a:pt x="-16946" y="169826"/>
                    <a:pt x="105609" y="190908"/>
                  </a:cubicBezTo>
                  <a:cubicBezTo>
                    <a:pt x="131009" y="291238"/>
                    <a:pt x="140407" y="308701"/>
                    <a:pt x="167966" y="195417"/>
                  </a:cubicBezTo>
                  <a:cubicBezTo>
                    <a:pt x="196859" y="195417"/>
                    <a:pt x="219719" y="195417"/>
                    <a:pt x="237308" y="194020"/>
                  </a:cubicBezTo>
                  <a:lnTo>
                    <a:pt x="237308" y="125821"/>
                  </a:lnTo>
                  <a:cubicBezTo>
                    <a:pt x="225752" y="116042"/>
                    <a:pt x="212352" y="104993"/>
                    <a:pt x="197239" y="9229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10"/>
            <p:cNvSpPr/>
            <p:nvPr/>
          </p:nvSpPr>
          <p:spPr>
            <a:xfrm>
              <a:off x="6490716" y="5004053"/>
              <a:ext cx="142588" cy="139446"/>
            </a:xfrm>
            <a:custGeom>
              <a:rect b="b" l="l" r="r" t="t"/>
              <a:pathLst>
                <a:path extrusionOk="0" h="185928" w="190118">
                  <a:moveTo>
                    <a:pt x="186817" y="0"/>
                  </a:moveTo>
                  <a:lnTo>
                    <a:pt x="0" y="149352"/>
                  </a:lnTo>
                  <a:lnTo>
                    <a:pt x="70803" y="185928"/>
                  </a:lnTo>
                  <a:lnTo>
                    <a:pt x="190119" y="185928"/>
                  </a:lnTo>
                  <a:lnTo>
                    <a:pt x="186817" y="0"/>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6" name="Google Shape;1106;p10"/>
            <p:cNvSpPr/>
            <p:nvPr/>
          </p:nvSpPr>
          <p:spPr>
            <a:xfrm>
              <a:off x="703926" y="3903473"/>
              <a:ext cx="166927" cy="163702"/>
            </a:xfrm>
            <a:custGeom>
              <a:rect b="b" l="l" r="r" t="t"/>
              <a:pathLst>
                <a:path extrusionOk="0" h="218269" w="222569">
                  <a:moveTo>
                    <a:pt x="156362" y="218270"/>
                  </a:moveTo>
                  <a:cubicBezTo>
                    <a:pt x="190461" y="202966"/>
                    <a:pt x="248754" y="68346"/>
                    <a:pt x="209448" y="16911"/>
                  </a:cubicBezTo>
                  <a:cubicBezTo>
                    <a:pt x="174523" y="-22840"/>
                    <a:pt x="118706" y="14435"/>
                    <a:pt x="108419" y="57170"/>
                  </a:cubicBezTo>
                  <a:cubicBezTo>
                    <a:pt x="-69127" y="-297"/>
                    <a:pt x="-11151" y="210650"/>
                    <a:pt x="156362" y="21827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7" name="Google Shape;1107;p10"/>
            <p:cNvSpPr/>
            <p:nvPr/>
          </p:nvSpPr>
          <p:spPr>
            <a:xfrm>
              <a:off x="299878" y="1238856"/>
              <a:ext cx="140989" cy="42351"/>
            </a:xfrm>
            <a:custGeom>
              <a:rect b="b" l="l" r="r" t="t"/>
              <a:pathLst>
                <a:path extrusionOk="0" h="56468" w="187985">
                  <a:moveTo>
                    <a:pt x="7642" y="25226"/>
                  </a:moveTo>
                  <a:cubicBezTo>
                    <a:pt x="61031" y="47172"/>
                    <a:pt x="118402" y="57770"/>
                    <a:pt x="176107" y="56341"/>
                  </a:cubicBezTo>
                  <a:cubicBezTo>
                    <a:pt x="193316" y="55897"/>
                    <a:pt x="191157" y="29227"/>
                    <a:pt x="173949" y="29671"/>
                  </a:cubicBezTo>
                  <a:cubicBezTo>
                    <a:pt x="120960" y="31011"/>
                    <a:pt x="68276" y="21276"/>
                    <a:pt x="19262" y="1096"/>
                  </a:cubicBezTo>
                  <a:cubicBezTo>
                    <a:pt x="3324" y="-5381"/>
                    <a:pt x="-8360" y="18686"/>
                    <a:pt x="7642" y="2522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10"/>
            <p:cNvSpPr/>
            <p:nvPr/>
          </p:nvSpPr>
          <p:spPr>
            <a:xfrm>
              <a:off x="822942" y="2332265"/>
              <a:ext cx="161942" cy="183089"/>
            </a:xfrm>
            <a:custGeom>
              <a:rect b="b" l="l" r="r" t="t"/>
              <a:pathLst>
                <a:path extrusionOk="0" h="244119" w="215923">
                  <a:moveTo>
                    <a:pt x="215923" y="137067"/>
                  </a:moveTo>
                  <a:cubicBezTo>
                    <a:pt x="215161" y="97380"/>
                    <a:pt x="107973" y="-15333"/>
                    <a:pt x="41362" y="1749"/>
                  </a:cubicBezTo>
                  <a:cubicBezTo>
                    <a:pt x="-11915" y="19338"/>
                    <a:pt x="1357" y="89252"/>
                    <a:pt x="38758" y="117065"/>
                  </a:cubicBezTo>
                  <a:cubicBezTo>
                    <a:pt x="-90718" y="266671"/>
                    <a:pt x="139342" y="297532"/>
                    <a:pt x="215923" y="13706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10"/>
            <p:cNvSpPr/>
            <p:nvPr/>
          </p:nvSpPr>
          <p:spPr>
            <a:xfrm>
              <a:off x="815244" y="844153"/>
              <a:ext cx="178355" cy="158591"/>
            </a:xfrm>
            <a:custGeom>
              <a:rect b="b" l="l" r="r" t="t"/>
              <a:pathLst>
                <a:path extrusionOk="0" h="211455" w="237807">
                  <a:moveTo>
                    <a:pt x="0" y="72771"/>
                  </a:moveTo>
                  <a:lnTo>
                    <a:pt x="195390" y="211455"/>
                  </a:lnTo>
                  <a:lnTo>
                    <a:pt x="237808" y="0"/>
                  </a:lnTo>
                  <a:lnTo>
                    <a:pt x="0" y="72771"/>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0" name="Google Shape;1110;p10"/>
            <p:cNvSpPr/>
            <p:nvPr/>
          </p:nvSpPr>
          <p:spPr>
            <a:xfrm>
              <a:off x="3773464" y="2045779"/>
              <a:ext cx="203477" cy="135230"/>
            </a:xfrm>
            <a:custGeom>
              <a:rect b="b" l="l" r="r" t="t"/>
              <a:pathLst>
                <a:path extrusionOk="0" h="180307" w="271303">
                  <a:moveTo>
                    <a:pt x="78686" y="123952"/>
                  </a:moveTo>
                  <a:cubicBezTo>
                    <a:pt x="102244" y="150177"/>
                    <a:pt x="141678" y="159321"/>
                    <a:pt x="175460" y="150495"/>
                  </a:cubicBezTo>
                  <a:cubicBezTo>
                    <a:pt x="177111" y="183071"/>
                    <a:pt x="299984" y="191833"/>
                    <a:pt x="265059" y="162242"/>
                  </a:cubicBezTo>
                  <a:cubicBezTo>
                    <a:pt x="240040" y="165735"/>
                    <a:pt x="207337" y="169164"/>
                    <a:pt x="190636" y="145923"/>
                  </a:cubicBezTo>
                  <a:cubicBezTo>
                    <a:pt x="363801" y="73470"/>
                    <a:pt x="176412" y="-30353"/>
                    <a:pt x="170317" y="135763"/>
                  </a:cubicBezTo>
                  <a:cubicBezTo>
                    <a:pt x="145145" y="142075"/>
                    <a:pt x="118462" y="136608"/>
                    <a:pt x="97799" y="120904"/>
                  </a:cubicBezTo>
                  <a:cubicBezTo>
                    <a:pt x="142249" y="110617"/>
                    <a:pt x="183779" y="43561"/>
                    <a:pt x="137360" y="11367"/>
                  </a:cubicBezTo>
                  <a:cubicBezTo>
                    <a:pt x="84909" y="-12446"/>
                    <a:pt x="41538" y="65088"/>
                    <a:pt x="67510" y="108014"/>
                  </a:cubicBezTo>
                  <a:cubicBezTo>
                    <a:pt x="20901" y="104711"/>
                    <a:pt x="-3801" y="41339"/>
                    <a:pt x="34617" y="10922"/>
                  </a:cubicBezTo>
                  <a:cubicBezTo>
                    <a:pt x="37621" y="7899"/>
                    <a:pt x="37621" y="3023"/>
                    <a:pt x="34617" y="0"/>
                  </a:cubicBezTo>
                  <a:cubicBezTo>
                    <a:pt x="-34471" y="15939"/>
                    <a:pt x="10106" y="136652"/>
                    <a:pt x="78686" y="123952"/>
                  </a:cubicBezTo>
                  <a:close/>
                  <a:moveTo>
                    <a:pt x="191144" y="98552"/>
                  </a:moveTo>
                  <a:cubicBezTo>
                    <a:pt x="252676" y="2858"/>
                    <a:pt x="277822" y="107315"/>
                    <a:pt x="185175" y="131127"/>
                  </a:cubicBezTo>
                  <a:cubicBezTo>
                    <a:pt x="183842" y="119977"/>
                    <a:pt x="185925" y="108687"/>
                    <a:pt x="191144" y="98742"/>
                  </a:cubicBezTo>
                  <a:close/>
                  <a:moveTo>
                    <a:pt x="84084" y="45593"/>
                  </a:moveTo>
                  <a:cubicBezTo>
                    <a:pt x="153934" y="-31940"/>
                    <a:pt x="162569" y="102743"/>
                    <a:pt x="85417" y="107633"/>
                  </a:cubicBezTo>
                  <a:cubicBezTo>
                    <a:pt x="72889" y="89059"/>
                    <a:pt x="72368" y="64878"/>
                    <a:pt x="84084" y="45783"/>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10"/>
            <p:cNvSpPr/>
            <p:nvPr/>
          </p:nvSpPr>
          <p:spPr>
            <a:xfrm>
              <a:off x="4190121" y="610055"/>
              <a:ext cx="95348" cy="95803"/>
            </a:xfrm>
            <a:custGeom>
              <a:rect b="b" l="l" r="r" t="t"/>
              <a:pathLst>
                <a:path extrusionOk="0" h="127737" w="127131">
                  <a:moveTo>
                    <a:pt x="125949" y="82514"/>
                  </a:moveTo>
                  <a:cubicBezTo>
                    <a:pt x="133633" y="62067"/>
                    <a:pt x="101629" y="50446"/>
                    <a:pt x="94199" y="71020"/>
                  </a:cubicBezTo>
                  <a:cubicBezTo>
                    <a:pt x="54639" y="130393"/>
                    <a:pt x="7903" y="71020"/>
                    <a:pt x="54512" y="26570"/>
                  </a:cubicBezTo>
                  <a:cubicBezTo>
                    <a:pt x="67212" y="8790"/>
                    <a:pt x="39462" y="-10768"/>
                    <a:pt x="26826" y="7012"/>
                  </a:cubicBezTo>
                  <a:cubicBezTo>
                    <a:pt x="14189" y="24792"/>
                    <a:pt x="1426" y="44541"/>
                    <a:pt x="92" y="67274"/>
                  </a:cubicBezTo>
                  <a:cubicBezTo>
                    <a:pt x="-3591" y="142648"/>
                    <a:pt x="104042" y="147347"/>
                    <a:pt x="125949" y="82514"/>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10"/>
            <p:cNvSpPr/>
            <p:nvPr/>
          </p:nvSpPr>
          <p:spPr>
            <a:xfrm>
              <a:off x="3774938" y="3541856"/>
              <a:ext cx="49535" cy="137379"/>
            </a:xfrm>
            <a:custGeom>
              <a:rect b="b" l="l" r="r" t="t"/>
              <a:pathLst>
                <a:path extrusionOk="0" h="183172" w="66046">
                  <a:moveTo>
                    <a:pt x="64529" y="163469"/>
                  </a:moveTo>
                  <a:cubicBezTo>
                    <a:pt x="41517" y="116491"/>
                    <a:pt x="28544" y="65240"/>
                    <a:pt x="26429" y="12973"/>
                  </a:cubicBezTo>
                  <a:cubicBezTo>
                    <a:pt x="25731" y="-3917"/>
                    <a:pt x="-685" y="-4553"/>
                    <a:pt x="14" y="12465"/>
                  </a:cubicBezTo>
                  <a:cubicBezTo>
                    <a:pt x="2274" y="69355"/>
                    <a:pt x="16352" y="125146"/>
                    <a:pt x="41352" y="176296"/>
                  </a:cubicBezTo>
                  <a:cubicBezTo>
                    <a:pt x="48972" y="191599"/>
                    <a:pt x="72150" y="178709"/>
                    <a:pt x="64529" y="163469"/>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10"/>
            <p:cNvSpPr/>
            <p:nvPr/>
          </p:nvSpPr>
          <p:spPr>
            <a:xfrm>
              <a:off x="5217155" y="2010285"/>
              <a:ext cx="69712" cy="119420"/>
            </a:xfrm>
            <a:custGeom>
              <a:rect b="b" l="l" r="r" t="t"/>
              <a:pathLst>
                <a:path extrusionOk="0" h="159227" w="92949">
                  <a:moveTo>
                    <a:pt x="90071" y="138448"/>
                  </a:moveTo>
                  <a:cubicBezTo>
                    <a:pt x="59528" y="100380"/>
                    <a:pt x="37239" y="56406"/>
                    <a:pt x="24539" y="9289"/>
                  </a:cubicBezTo>
                  <a:cubicBezTo>
                    <a:pt x="20475" y="-5951"/>
                    <a:pt x="-3655" y="-1125"/>
                    <a:pt x="473" y="14242"/>
                  </a:cubicBezTo>
                  <a:cubicBezTo>
                    <a:pt x="14189" y="65557"/>
                    <a:pt x="38509" y="113436"/>
                    <a:pt x="71783" y="154831"/>
                  </a:cubicBezTo>
                  <a:cubicBezTo>
                    <a:pt x="81689" y="167214"/>
                    <a:pt x="100041" y="150767"/>
                    <a:pt x="90071" y="13844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10"/>
            <p:cNvSpPr/>
            <p:nvPr/>
          </p:nvSpPr>
          <p:spPr>
            <a:xfrm>
              <a:off x="3716936" y="678122"/>
              <a:ext cx="84455" cy="81989"/>
            </a:xfrm>
            <a:custGeom>
              <a:rect b="b" l="l" r="r" t="t"/>
              <a:pathLst>
                <a:path extrusionOk="0" h="109319" w="112607">
                  <a:moveTo>
                    <a:pt x="112275" y="43384"/>
                  </a:moveTo>
                  <a:cubicBezTo>
                    <a:pt x="111697" y="35872"/>
                    <a:pt x="109391" y="28588"/>
                    <a:pt x="105544" y="22111"/>
                  </a:cubicBezTo>
                  <a:cubicBezTo>
                    <a:pt x="75635" y="-29959"/>
                    <a:pt x="-21837" y="18746"/>
                    <a:pt x="4451" y="77229"/>
                  </a:cubicBezTo>
                  <a:cubicBezTo>
                    <a:pt x="28835" y="138888"/>
                    <a:pt x="118751" y="102883"/>
                    <a:pt x="112275" y="43384"/>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10"/>
            <p:cNvSpPr/>
            <p:nvPr/>
          </p:nvSpPr>
          <p:spPr>
            <a:xfrm>
              <a:off x="2302906" y="540829"/>
              <a:ext cx="178594" cy="138208"/>
            </a:xfrm>
            <a:custGeom>
              <a:rect b="b" l="l" r="r" t="t"/>
              <a:pathLst>
                <a:path extrusionOk="0" h="184277" w="238125">
                  <a:moveTo>
                    <a:pt x="0" y="6096"/>
                  </a:moveTo>
                  <a:lnTo>
                    <a:pt x="144717" y="184277"/>
                  </a:lnTo>
                  <a:lnTo>
                    <a:pt x="238125" y="0"/>
                  </a:lnTo>
                  <a:lnTo>
                    <a:pt x="0" y="6096"/>
                  </a:ln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10"/>
            <p:cNvSpPr/>
            <p:nvPr/>
          </p:nvSpPr>
          <p:spPr>
            <a:xfrm>
              <a:off x="2516630" y="832684"/>
              <a:ext cx="223642" cy="101787"/>
            </a:xfrm>
            <a:custGeom>
              <a:rect b="b" l="l" r="r" t="t"/>
              <a:pathLst>
                <a:path extrusionOk="0" h="135716" w="298190">
                  <a:moveTo>
                    <a:pt x="196428" y="11038"/>
                  </a:moveTo>
                  <a:cubicBezTo>
                    <a:pt x="166012" y="-6234"/>
                    <a:pt x="126070" y="-2360"/>
                    <a:pt x="97051" y="16562"/>
                  </a:cubicBezTo>
                  <a:cubicBezTo>
                    <a:pt x="85239" y="-13536"/>
                    <a:pt x="-33124" y="17007"/>
                    <a:pt x="9039" y="33771"/>
                  </a:cubicBezTo>
                  <a:cubicBezTo>
                    <a:pt x="31519" y="22595"/>
                    <a:pt x="61173" y="9070"/>
                    <a:pt x="84224" y="25706"/>
                  </a:cubicBezTo>
                  <a:cubicBezTo>
                    <a:pt x="-55794" y="148452"/>
                    <a:pt x="153248" y="186996"/>
                    <a:pt x="106576" y="28818"/>
                  </a:cubicBezTo>
                  <a:cubicBezTo>
                    <a:pt x="128235" y="14931"/>
                    <a:pt x="155045" y="11660"/>
                    <a:pt x="179410" y="19928"/>
                  </a:cubicBezTo>
                  <a:cubicBezTo>
                    <a:pt x="140739" y="43614"/>
                    <a:pt x="122958" y="119814"/>
                    <a:pt x="176743" y="135434"/>
                  </a:cubicBezTo>
                  <a:cubicBezTo>
                    <a:pt x="233893" y="141276"/>
                    <a:pt x="249958" y="54662"/>
                    <a:pt x="211858" y="22531"/>
                  </a:cubicBezTo>
                  <a:cubicBezTo>
                    <a:pt x="256753" y="10911"/>
                    <a:pt x="299997" y="62790"/>
                    <a:pt x="273454" y="103494"/>
                  </a:cubicBezTo>
                  <a:cubicBezTo>
                    <a:pt x="271580" y="107298"/>
                    <a:pt x="273142" y="111901"/>
                    <a:pt x="276946" y="113781"/>
                  </a:cubicBezTo>
                  <a:cubicBezTo>
                    <a:pt x="336954" y="77205"/>
                    <a:pt x="256944" y="-22554"/>
                    <a:pt x="196428" y="11038"/>
                  </a:cubicBezTo>
                  <a:close/>
                  <a:moveTo>
                    <a:pt x="98892" y="70156"/>
                  </a:moveTo>
                  <a:cubicBezTo>
                    <a:pt x="71143" y="179631"/>
                    <a:pt x="14564" y="89206"/>
                    <a:pt x="94193" y="37645"/>
                  </a:cubicBezTo>
                  <a:cubicBezTo>
                    <a:pt x="99000" y="47760"/>
                    <a:pt x="100639" y="59095"/>
                    <a:pt x="98892" y="70156"/>
                  </a:cubicBezTo>
                  <a:close/>
                  <a:moveTo>
                    <a:pt x="216304" y="86222"/>
                  </a:moveTo>
                  <a:cubicBezTo>
                    <a:pt x="175283" y="181091"/>
                    <a:pt x="124419" y="57329"/>
                    <a:pt x="195476" y="28310"/>
                  </a:cubicBezTo>
                  <a:cubicBezTo>
                    <a:pt x="213014" y="41969"/>
                    <a:pt x="221041" y="64562"/>
                    <a:pt x="216050" y="8622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10"/>
            <p:cNvSpPr/>
            <p:nvPr/>
          </p:nvSpPr>
          <p:spPr>
            <a:xfrm>
              <a:off x="3269851" y="4151743"/>
              <a:ext cx="81800" cy="99439"/>
            </a:xfrm>
            <a:custGeom>
              <a:rect b="b" l="l" r="r" t="t"/>
              <a:pathLst>
                <a:path extrusionOk="0" h="132585" w="109067">
                  <a:moveTo>
                    <a:pt x="20046" y="98316"/>
                  </a:moveTo>
                  <a:cubicBezTo>
                    <a:pt x="-1862" y="101682"/>
                    <a:pt x="3536" y="135718"/>
                    <a:pt x="25507" y="132352"/>
                  </a:cubicBezTo>
                  <a:cubicBezTo>
                    <a:pt x="47478" y="128987"/>
                    <a:pt x="71037" y="124351"/>
                    <a:pt x="88372" y="108984"/>
                  </a:cubicBezTo>
                  <a:cubicBezTo>
                    <a:pt x="145522" y="58184"/>
                    <a:pt x="72751" y="-23667"/>
                    <a:pt x="9950" y="6495"/>
                  </a:cubicBezTo>
                  <a:cubicBezTo>
                    <a:pt x="-10434" y="15322"/>
                    <a:pt x="3600" y="46945"/>
                    <a:pt x="24237" y="37864"/>
                  </a:cubicBezTo>
                  <a:cubicBezTo>
                    <a:pt x="95548" y="24466"/>
                    <a:pt x="85197" y="100729"/>
                    <a:pt x="20046" y="98316"/>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10"/>
            <p:cNvSpPr/>
            <p:nvPr/>
          </p:nvSpPr>
          <p:spPr>
            <a:xfrm>
              <a:off x="2307326" y="3170861"/>
              <a:ext cx="86593" cy="170406"/>
            </a:xfrm>
            <a:custGeom>
              <a:rect b="b" l="l" r="r" t="t"/>
              <a:pathLst>
                <a:path extrusionOk="0" h="227208" w="115457">
                  <a:moveTo>
                    <a:pt x="113868" y="44592"/>
                  </a:moveTo>
                  <a:cubicBezTo>
                    <a:pt x="48273" y="-16686"/>
                    <a:pt x="-46787" y="-14654"/>
                    <a:pt x="83452" y="49735"/>
                  </a:cubicBezTo>
                  <a:cubicBezTo>
                    <a:pt x="-29388" y="87835"/>
                    <a:pt x="-26340" y="105425"/>
                    <a:pt x="83769" y="143271"/>
                  </a:cubicBezTo>
                  <a:cubicBezTo>
                    <a:pt x="-153022" y="236489"/>
                    <a:pt x="256870" y="250903"/>
                    <a:pt x="43828" y="192293"/>
                  </a:cubicBezTo>
                  <a:cubicBezTo>
                    <a:pt x="150825" y="137492"/>
                    <a:pt x="128600" y="135143"/>
                    <a:pt x="29985" y="96281"/>
                  </a:cubicBezTo>
                  <a:cubicBezTo>
                    <a:pt x="49987" y="76596"/>
                    <a:pt x="127457" y="77485"/>
                    <a:pt x="113868" y="44592"/>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10"/>
            <p:cNvSpPr/>
            <p:nvPr/>
          </p:nvSpPr>
          <p:spPr>
            <a:xfrm>
              <a:off x="3362568" y="2912701"/>
              <a:ext cx="97043" cy="78697"/>
            </a:xfrm>
            <a:custGeom>
              <a:rect b="b" l="l" r="r" t="t"/>
              <a:pathLst>
                <a:path extrusionOk="0" h="104929" w="129390">
                  <a:moveTo>
                    <a:pt x="129279" y="85147"/>
                  </a:moveTo>
                  <a:cubicBezTo>
                    <a:pt x="126929" y="63303"/>
                    <a:pt x="123564" y="40063"/>
                    <a:pt x="109276" y="22409"/>
                  </a:cubicBezTo>
                  <a:cubicBezTo>
                    <a:pt x="62032" y="-36201"/>
                    <a:pt x="-21534" y="31617"/>
                    <a:pt x="5136" y="94545"/>
                  </a:cubicBezTo>
                  <a:cubicBezTo>
                    <a:pt x="12883" y="114929"/>
                    <a:pt x="44570" y="102419"/>
                    <a:pt x="36569" y="81845"/>
                  </a:cubicBezTo>
                  <a:cubicBezTo>
                    <a:pt x="26726" y="11233"/>
                    <a:pt x="101022" y="24695"/>
                    <a:pt x="95624" y="88703"/>
                  </a:cubicBezTo>
                  <a:cubicBezTo>
                    <a:pt x="97973" y="110547"/>
                    <a:pt x="131565" y="106674"/>
                    <a:pt x="129279" y="85147"/>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10"/>
            <p:cNvSpPr/>
            <p:nvPr/>
          </p:nvSpPr>
          <p:spPr>
            <a:xfrm>
              <a:off x="3271579" y="3584164"/>
              <a:ext cx="204861" cy="200875"/>
            </a:xfrm>
            <a:custGeom>
              <a:rect b="b" l="l" r="r" t="t"/>
              <a:pathLst>
                <a:path extrusionOk="0" h="267834" w="273148">
                  <a:moveTo>
                    <a:pt x="183986" y="185798"/>
                  </a:moveTo>
                  <a:cubicBezTo>
                    <a:pt x="285586" y="209166"/>
                    <a:pt x="305653" y="208531"/>
                    <a:pt x="216625" y="131950"/>
                  </a:cubicBezTo>
                  <a:cubicBezTo>
                    <a:pt x="290603" y="-11115"/>
                    <a:pt x="267997" y="2347"/>
                    <a:pt x="137568" y="58481"/>
                  </a:cubicBezTo>
                  <a:cubicBezTo>
                    <a:pt x="121248" y="50289"/>
                    <a:pt x="65115" y="-30102"/>
                    <a:pt x="58256" y="12253"/>
                  </a:cubicBezTo>
                  <a:cubicBezTo>
                    <a:pt x="62829" y="38796"/>
                    <a:pt x="67356" y="65339"/>
                    <a:pt x="71846" y="91882"/>
                  </a:cubicBezTo>
                  <a:cubicBezTo>
                    <a:pt x="-23404" y="144460"/>
                    <a:pt x="-28802" y="157604"/>
                    <a:pt x="84990" y="168907"/>
                  </a:cubicBezTo>
                  <a:cubicBezTo>
                    <a:pt x="103151" y="309814"/>
                    <a:pt x="109056" y="286128"/>
                    <a:pt x="183986" y="18579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10"/>
            <p:cNvSpPr/>
            <p:nvPr/>
          </p:nvSpPr>
          <p:spPr>
            <a:xfrm>
              <a:off x="2485254" y="4339780"/>
              <a:ext cx="165292" cy="124926"/>
            </a:xfrm>
            <a:custGeom>
              <a:rect b="b" l="l" r="r" t="t"/>
              <a:pathLst>
                <a:path extrusionOk="0" h="166568" w="220389">
                  <a:moveTo>
                    <a:pt x="163206" y="133350"/>
                  </a:moveTo>
                  <a:cubicBezTo>
                    <a:pt x="176414" y="19939"/>
                    <a:pt x="163206" y="36385"/>
                    <a:pt x="80148" y="93535"/>
                  </a:cubicBezTo>
                  <a:cubicBezTo>
                    <a:pt x="75131" y="67373"/>
                    <a:pt x="116978" y="6795"/>
                    <a:pt x="83577" y="0"/>
                  </a:cubicBezTo>
                  <a:cubicBezTo>
                    <a:pt x="646" y="19431"/>
                    <a:pt x="-47995" y="95250"/>
                    <a:pt x="71639" y="26734"/>
                  </a:cubicBezTo>
                  <a:cubicBezTo>
                    <a:pt x="41921" y="135827"/>
                    <a:pt x="57542" y="142811"/>
                    <a:pt x="145617" y="75883"/>
                  </a:cubicBezTo>
                  <a:cubicBezTo>
                    <a:pt x="94118" y="312039"/>
                    <a:pt x="322019" y="-3873"/>
                    <a:pt x="163206" y="133350"/>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10"/>
            <p:cNvSpPr/>
            <p:nvPr/>
          </p:nvSpPr>
          <p:spPr>
            <a:xfrm>
              <a:off x="2842397" y="2491866"/>
              <a:ext cx="146277" cy="228511"/>
            </a:xfrm>
            <a:custGeom>
              <a:rect b="b" l="l" r="r" t="t"/>
              <a:pathLst>
                <a:path extrusionOk="0" h="304682" w="195036">
                  <a:moveTo>
                    <a:pt x="47568" y="211859"/>
                  </a:moveTo>
                  <a:cubicBezTo>
                    <a:pt x="66046" y="267421"/>
                    <a:pt x="153867" y="246148"/>
                    <a:pt x="167774" y="196999"/>
                  </a:cubicBezTo>
                  <a:cubicBezTo>
                    <a:pt x="197555" y="234020"/>
                    <a:pt x="167329" y="296314"/>
                    <a:pt x="118180" y="288693"/>
                  </a:cubicBezTo>
                  <a:cubicBezTo>
                    <a:pt x="113856" y="288547"/>
                    <a:pt x="110224" y="291925"/>
                    <a:pt x="110052" y="296250"/>
                  </a:cubicBezTo>
                  <a:cubicBezTo>
                    <a:pt x="169742" y="336827"/>
                    <a:pt x="228861" y="220050"/>
                    <a:pt x="172028" y="177759"/>
                  </a:cubicBezTo>
                  <a:cubicBezTo>
                    <a:pt x="175267" y="142072"/>
                    <a:pt x="154820" y="106385"/>
                    <a:pt x="124911" y="87271"/>
                  </a:cubicBezTo>
                  <a:cubicBezTo>
                    <a:pt x="148025" y="63586"/>
                    <a:pt x="69539" y="-34141"/>
                    <a:pt x="71698" y="12405"/>
                  </a:cubicBezTo>
                  <a:cubicBezTo>
                    <a:pt x="91574" y="28661"/>
                    <a:pt x="116783" y="50505"/>
                    <a:pt x="111005" y="79207"/>
                  </a:cubicBezTo>
                  <a:cubicBezTo>
                    <a:pt x="-62731" y="213"/>
                    <a:pt x="-10598" y="211668"/>
                    <a:pt x="117355" y="101305"/>
                  </a:cubicBezTo>
                  <a:cubicBezTo>
                    <a:pt x="139452" y="115713"/>
                    <a:pt x="153816" y="139373"/>
                    <a:pt x="156407" y="165630"/>
                  </a:cubicBezTo>
                  <a:cubicBezTo>
                    <a:pt x="118053" y="139532"/>
                    <a:pt x="39186" y="155026"/>
                    <a:pt x="47568" y="211859"/>
                  </a:cubicBezTo>
                  <a:close/>
                  <a:moveTo>
                    <a:pt x="75508" y="111402"/>
                  </a:moveTo>
                  <a:cubicBezTo>
                    <a:pt x="-38411" y="131721"/>
                    <a:pt x="22041" y="40726"/>
                    <a:pt x="103893" y="93304"/>
                  </a:cubicBezTo>
                  <a:cubicBezTo>
                    <a:pt x="96482" y="102073"/>
                    <a:pt x="86582" y="108379"/>
                    <a:pt x="75508" y="111402"/>
                  </a:cubicBezTo>
                  <a:close/>
                  <a:moveTo>
                    <a:pt x="155327" y="183918"/>
                  </a:moveTo>
                  <a:cubicBezTo>
                    <a:pt x="150127" y="206150"/>
                    <a:pt x="132436" y="223301"/>
                    <a:pt x="110052" y="227797"/>
                  </a:cubicBezTo>
                  <a:cubicBezTo>
                    <a:pt x="4134" y="229511"/>
                    <a:pt x="98305" y="129816"/>
                    <a:pt x="155327" y="183918"/>
                  </a:cubicBezTo>
                  <a:close/>
                </a:path>
              </a:pathLst>
            </a:custGeom>
            <a:solidFill>
              <a:srgbClr val="FFE5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3" name="Google Shape;1123;p10"/>
          <p:cNvGrpSpPr/>
          <p:nvPr/>
        </p:nvGrpSpPr>
        <p:grpSpPr>
          <a:xfrm>
            <a:off x="0" y="0"/>
            <a:ext cx="9035724" cy="5143499"/>
            <a:chOff x="0" y="0"/>
            <a:chExt cx="9035724" cy="5143499"/>
          </a:xfrm>
        </p:grpSpPr>
        <p:sp>
          <p:nvSpPr>
            <p:cNvPr id="1124" name="Google Shape;1124;p10"/>
            <p:cNvSpPr/>
            <p:nvPr/>
          </p:nvSpPr>
          <p:spPr>
            <a:xfrm>
              <a:off x="6248368" y="4630937"/>
              <a:ext cx="34937" cy="136282"/>
            </a:xfrm>
            <a:custGeom>
              <a:rect b="b" l="l" r="r" t="t"/>
              <a:pathLst>
                <a:path extrusionOk="0" h="181709" w="46583">
                  <a:moveTo>
                    <a:pt x="22331" y="7841"/>
                  </a:moveTo>
                  <a:cubicBezTo>
                    <a:pt x="4043" y="60139"/>
                    <a:pt x="-3132" y="115676"/>
                    <a:pt x="1249" y="170909"/>
                  </a:cubicBezTo>
                  <a:cubicBezTo>
                    <a:pt x="2519" y="187419"/>
                    <a:pt x="27983" y="183990"/>
                    <a:pt x="26649" y="167480"/>
                  </a:cubicBezTo>
                  <a:cubicBezTo>
                    <a:pt x="22585" y="116788"/>
                    <a:pt x="29062" y="65797"/>
                    <a:pt x="45699" y="17747"/>
                  </a:cubicBezTo>
                  <a:cubicBezTo>
                    <a:pt x="51414" y="2253"/>
                    <a:pt x="27792" y="-7780"/>
                    <a:pt x="22331" y="78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10"/>
            <p:cNvSpPr/>
            <p:nvPr/>
          </p:nvSpPr>
          <p:spPr>
            <a:xfrm>
              <a:off x="4961239" y="640508"/>
              <a:ext cx="172450" cy="161734"/>
            </a:xfrm>
            <a:custGeom>
              <a:rect b="b" l="l" r="r" t="t"/>
              <a:pathLst>
                <a:path extrusionOk="0" h="215645" w="229933">
                  <a:moveTo>
                    <a:pt x="229933" y="215646"/>
                  </a:moveTo>
                  <a:lnTo>
                    <a:pt x="205422" y="0"/>
                  </a:lnTo>
                  <a:lnTo>
                    <a:pt x="0" y="142938"/>
                  </a:lnTo>
                  <a:lnTo>
                    <a:pt x="229933" y="2156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10"/>
            <p:cNvSpPr/>
            <p:nvPr/>
          </p:nvSpPr>
          <p:spPr>
            <a:xfrm>
              <a:off x="6622377" y="1119979"/>
              <a:ext cx="74118" cy="124644"/>
            </a:xfrm>
            <a:custGeom>
              <a:rect b="b" l="l" r="r" t="t"/>
              <a:pathLst>
                <a:path extrusionOk="0" h="166192" w="98824">
                  <a:moveTo>
                    <a:pt x="76737" y="4468"/>
                  </a:moveTo>
                  <a:cubicBezTo>
                    <a:pt x="41432" y="47496"/>
                    <a:pt x="15460" y="97413"/>
                    <a:pt x="537" y="151026"/>
                  </a:cubicBezTo>
                  <a:cubicBezTo>
                    <a:pt x="-3971" y="167028"/>
                    <a:pt x="21238" y="172616"/>
                    <a:pt x="25937" y="156677"/>
                  </a:cubicBezTo>
                  <a:cubicBezTo>
                    <a:pt x="39654" y="107465"/>
                    <a:pt x="63466" y="61624"/>
                    <a:pt x="95787" y="22057"/>
                  </a:cubicBezTo>
                  <a:cubicBezTo>
                    <a:pt x="106201" y="9230"/>
                    <a:pt x="87342" y="-8359"/>
                    <a:pt x="76737" y="446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10"/>
            <p:cNvSpPr/>
            <p:nvPr/>
          </p:nvSpPr>
          <p:spPr>
            <a:xfrm>
              <a:off x="6183817" y="4145827"/>
              <a:ext cx="87219" cy="100595"/>
            </a:xfrm>
            <a:custGeom>
              <a:rect b="b" l="l" r="r" t="t"/>
              <a:pathLst>
                <a:path extrusionOk="0" h="134127" w="116292">
                  <a:moveTo>
                    <a:pt x="82491" y="33433"/>
                  </a:moveTo>
                  <a:cubicBezTo>
                    <a:pt x="103382" y="26194"/>
                    <a:pt x="92079" y="-6191"/>
                    <a:pt x="71188" y="1048"/>
                  </a:cubicBezTo>
                  <a:cubicBezTo>
                    <a:pt x="50296" y="8287"/>
                    <a:pt x="27880" y="16923"/>
                    <a:pt x="13656" y="35084"/>
                  </a:cubicBezTo>
                  <a:cubicBezTo>
                    <a:pt x="-33587" y="95155"/>
                    <a:pt x="52455" y="162402"/>
                    <a:pt x="108906" y="121698"/>
                  </a:cubicBezTo>
                  <a:cubicBezTo>
                    <a:pt x="127322" y="109379"/>
                    <a:pt x="107700" y="80931"/>
                    <a:pt x="89349" y="93440"/>
                  </a:cubicBezTo>
                  <a:cubicBezTo>
                    <a:pt x="21530" y="119221"/>
                    <a:pt x="17975" y="42640"/>
                    <a:pt x="82491" y="334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10"/>
            <p:cNvSpPr/>
            <p:nvPr/>
          </p:nvSpPr>
          <p:spPr>
            <a:xfrm>
              <a:off x="5784823" y="4485639"/>
              <a:ext cx="103322" cy="226193"/>
            </a:xfrm>
            <a:custGeom>
              <a:rect b="b" l="l" r="r" t="t"/>
              <a:pathLst>
                <a:path extrusionOk="0" h="301591" w="137763">
                  <a:moveTo>
                    <a:pt x="31171" y="194586"/>
                  </a:moveTo>
                  <a:cubicBezTo>
                    <a:pt x="16249" y="173453"/>
                    <a:pt x="11677" y="146682"/>
                    <a:pt x="18853" y="121815"/>
                  </a:cubicBezTo>
                  <a:cubicBezTo>
                    <a:pt x="44253" y="159534"/>
                    <a:pt x="121659" y="173949"/>
                    <a:pt x="134867" y="119212"/>
                  </a:cubicBezTo>
                  <a:cubicBezTo>
                    <a:pt x="138169" y="62062"/>
                    <a:pt x="50475" y="49362"/>
                    <a:pt x="19996" y="89176"/>
                  </a:cubicBezTo>
                  <a:cubicBezTo>
                    <a:pt x="6280" y="44726"/>
                    <a:pt x="56318" y="-1057"/>
                    <a:pt x="98355" y="23708"/>
                  </a:cubicBezTo>
                  <a:cubicBezTo>
                    <a:pt x="102292" y="25359"/>
                    <a:pt x="106800" y="23581"/>
                    <a:pt x="108515" y="19707"/>
                  </a:cubicBezTo>
                  <a:cubicBezTo>
                    <a:pt x="68827" y="-38840"/>
                    <a:pt x="-27312" y="46060"/>
                    <a:pt x="9137" y="105242"/>
                  </a:cubicBezTo>
                  <a:cubicBezTo>
                    <a:pt x="-6738" y="136484"/>
                    <a:pt x="-1023" y="176425"/>
                    <a:pt x="19297" y="204683"/>
                  </a:cubicBezTo>
                  <a:cubicBezTo>
                    <a:pt x="-10294" y="217891"/>
                    <a:pt x="25647" y="335239"/>
                    <a:pt x="40696" y="292122"/>
                  </a:cubicBezTo>
                  <a:cubicBezTo>
                    <a:pt x="28378" y="270151"/>
                    <a:pt x="13455" y="240941"/>
                    <a:pt x="29076" y="217065"/>
                  </a:cubicBezTo>
                  <a:cubicBezTo>
                    <a:pt x="158680" y="351939"/>
                    <a:pt x="187762" y="140548"/>
                    <a:pt x="31171" y="194586"/>
                  </a:cubicBezTo>
                  <a:close/>
                  <a:moveTo>
                    <a:pt x="83749" y="82064"/>
                  </a:moveTo>
                  <a:cubicBezTo>
                    <a:pt x="180778" y="118831"/>
                    <a:pt x="58984" y="175536"/>
                    <a:pt x="26599" y="105623"/>
                  </a:cubicBezTo>
                  <a:cubicBezTo>
                    <a:pt x="39363" y="87258"/>
                    <a:pt x="61715" y="78051"/>
                    <a:pt x="83749" y="82064"/>
                  </a:cubicBezTo>
                  <a:close/>
                  <a:moveTo>
                    <a:pt x="40633" y="206778"/>
                  </a:moveTo>
                  <a:cubicBezTo>
                    <a:pt x="50539" y="201425"/>
                    <a:pt x="61842" y="199209"/>
                    <a:pt x="73018" y="200428"/>
                  </a:cubicBezTo>
                  <a:cubicBezTo>
                    <a:pt x="184143" y="223098"/>
                    <a:pt x="96132" y="284312"/>
                    <a:pt x="40633" y="206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10"/>
            <p:cNvSpPr/>
            <p:nvPr/>
          </p:nvSpPr>
          <p:spPr>
            <a:xfrm>
              <a:off x="5348271" y="4959096"/>
              <a:ext cx="97758" cy="97505"/>
            </a:xfrm>
            <a:custGeom>
              <a:rect b="b" l="l" r="r" t="t"/>
              <a:pathLst>
                <a:path extrusionOk="0" h="130007" w="130344">
                  <a:moveTo>
                    <a:pt x="103273" y="55373"/>
                  </a:moveTo>
                  <a:cubicBezTo>
                    <a:pt x="121497" y="68073"/>
                    <a:pt x="141373" y="39752"/>
                    <a:pt x="123085" y="26925"/>
                  </a:cubicBezTo>
                  <a:cubicBezTo>
                    <a:pt x="104797" y="14098"/>
                    <a:pt x="84540" y="954"/>
                    <a:pt x="61299" y="65"/>
                  </a:cubicBezTo>
                  <a:cubicBezTo>
                    <a:pt x="-15663" y="-3047"/>
                    <a:pt x="-19727" y="106935"/>
                    <a:pt x="46694" y="128842"/>
                  </a:cubicBezTo>
                  <a:cubicBezTo>
                    <a:pt x="67586" y="136590"/>
                    <a:pt x="79269" y="103442"/>
                    <a:pt x="58188" y="96204"/>
                  </a:cubicBezTo>
                  <a:cubicBezTo>
                    <a:pt x="-2772" y="56008"/>
                    <a:pt x="57679" y="7875"/>
                    <a:pt x="103273" y="553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0" name="Google Shape;1130;p10"/>
            <p:cNvSpPr/>
            <p:nvPr/>
          </p:nvSpPr>
          <p:spPr>
            <a:xfrm>
              <a:off x="5346584" y="3800176"/>
              <a:ext cx="157655" cy="164872"/>
            </a:xfrm>
            <a:custGeom>
              <a:rect b="b" l="l" r="r" t="t"/>
              <a:pathLst>
                <a:path extrusionOk="0" h="219830" w="210207">
                  <a:moveTo>
                    <a:pt x="165911" y="5478"/>
                  </a:moveTo>
                  <a:cubicBezTo>
                    <a:pt x="119303" y="-17636"/>
                    <a:pt x="82472" y="37228"/>
                    <a:pt x="89013" y="79837"/>
                  </a:cubicBezTo>
                  <a:cubicBezTo>
                    <a:pt x="-93994" y="94124"/>
                    <a:pt x="37641" y="264495"/>
                    <a:pt x="192899" y="208615"/>
                  </a:cubicBezTo>
                  <a:cubicBezTo>
                    <a:pt x="218172" y="181945"/>
                    <a:pt x="220903" y="37609"/>
                    <a:pt x="165911" y="54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10"/>
            <p:cNvSpPr/>
            <p:nvPr/>
          </p:nvSpPr>
          <p:spPr>
            <a:xfrm>
              <a:off x="5598773" y="2518581"/>
              <a:ext cx="80760" cy="86925"/>
            </a:xfrm>
            <a:custGeom>
              <a:rect b="b" l="l" r="r" t="t"/>
              <a:pathLst>
                <a:path extrusionOk="0" h="115900" w="107680">
                  <a:moveTo>
                    <a:pt x="43462" y="1041"/>
                  </a:moveTo>
                  <a:cubicBezTo>
                    <a:pt x="-23022" y="11138"/>
                    <a:pt x="-7846" y="108483"/>
                    <a:pt x="52606" y="115341"/>
                  </a:cubicBezTo>
                  <a:cubicBezTo>
                    <a:pt x="60162" y="116491"/>
                    <a:pt x="67910" y="115862"/>
                    <a:pt x="75212" y="113500"/>
                  </a:cubicBezTo>
                  <a:cubicBezTo>
                    <a:pt x="133569" y="95656"/>
                    <a:pt x="107343" y="-11659"/>
                    <a:pt x="43462" y="10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10"/>
            <p:cNvSpPr/>
            <p:nvPr/>
          </p:nvSpPr>
          <p:spPr>
            <a:xfrm>
              <a:off x="4808360" y="4896918"/>
              <a:ext cx="225242" cy="113030"/>
            </a:xfrm>
            <a:custGeom>
              <a:rect b="b" l="l" r="r" t="t"/>
              <a:pathLst>
                <a:path extrusionOk="0" h="150707" w="300323">
                  <a:moveTo>
                    <a:pt x="273816" y="139355"/>
                  </a:moveTo>
                  <a:cubicBezTo>
                    <a:pt x="339857" y="108748"/>
                    <a:pt x="269625" y="-3012"/>
                    <a:pt x="203459" y="24229"/>
                  </a:cubicBezTo>
                  <a:cubicBezTo>
                    <a:pt x="174312" y="2894"/>
                    <a:pt x="132783" y="2004"/>
                    <a:pt x="100779" y="17879"/>
                  </a:cubicBezTo>
                  <a:cubicBezTo>
                    <a:pt x="92270" y="-14443"/>
                    <a:pt x="-32952" y="2703"/>
                    <a:pt x="8323" y="24991"/>
                  </a:cubicBezTo>
                  <a:cubicBezTo>
                    <a:pt x="32770" y="16228"/>
                    <a:pt x="64838" y="5941"/>
                    <a:pt x="86555" y="25690"/>
                  </a:cubicBezTo>
                  <a:cubicBezTo>
                    <a:pt x="-72195" y="134973"/>
                    <a:pt x="137990" y="199616"/>
                    <a:pt x="109034" y="31595"/>
                  </a:cubicBezTo>
                  <a:cubicBezTo>
                    <a:pt x="133037" y="19848"/>
                    <a:pt x="161104" y="19720"/>
                    <a:pt x="185234" y="31214"/>
                  </a:cubicBezTo>
                  <a:cubicBezTo>
                    <a:pt x="142689" y="50899"/>
                    <a:pt x="115384" y="126972"/>
                    <a:pt x="168597" y="149451"/>
                  </a:cubicBezTo>
                  <a:cubicBezTo>
                    <a:pt x="226255" y="162151"/>
                    <a:pt x="253497" y="75283"/>
                    <a:pt x="218190" y="37755"/>
                  </a:cubicBezTo>
                  <a:cubicBezTo>
                    <a:pt x="265688" y="31405"/>
                    <a:pt x="303852" y="89698"/>
                    <a:pt x="271721" y="128242"/>
                  </a:cubicBezTo>
                  <a:cubicBezTo>
                    <a:pt x="269245" y="131862"/>
                    <a:pt x="270197" y="136878"/>
                    <a:pt x="273816" y="139355"/>
                  </a:cubicBezTo>
                  <a:close/>
                  <a:moveTo>
                    <a:pt x="96016" y="73251"/>
                  </a:moveTo>
                  <a:cubicBezTo>
                    <a:pt x="54424" y="182344"/>
                    <a:pt x="7116" y="82776"/>
                    <a:pt x="95127" y="39279"/>
                  </a:cubicBezTo>
                  <a:cubicBezTo>
                    <a:pt x="98810" y="50264"/>
                    <a:pt x="99128" y="62075"/>
                    <a:pt x="95953" y="73251"/>
                  </a:cubicBezTo>
                  <a:close/>
                  <a:moveTo>
                    <a:pt x="214635" y="103794"/>
                  </a:moveTo>
                  <a:cubicBezTo>
                    <a:pt x="161167" y="196314"/>
                    <a:pt x="123766" y="63091"/>
                    <a:pt x="200220" y="41819"/>
                  </a:cubicBezTo>
                  <a:cubicBezTo>
                    <a:pt x="216730" y="57884"/>
                    <a:pt x="222318" y="82078"/>
                    <a:pt x="214571" y="1037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10"/>
            <p:cNvSpPr/>
            <p:nvPr/>
          </p:nvSpPr>
          <p:spPr>
            <a:xfrm>
              <a:off x="5915661" y="3476154"/>
              <a:ext cx="145191" cy="165083"/>
            </a:xfrm>
            <a:custGeom>
              <a:rect b="b" l="l" r="r" t="t"/>
              <a:pathLst>
                <a:path extrusionOk="0" h="220111" w="193588">
                  <a:moveTo>
                    <a:pt x="193588" y="100640"/>
                  </a:moveTo>
                  <a:cubicBezTo>
                    <a:pt x="193588" y="8565"/>
                    <a:pt x="125326" y="-61285"/>
                    <a:pt x="168188" y="81590"/>
                  </a:cubicBezTo>
                  <a:cubicBezTo>
                    <a:pt x="60683" y="23614"/>
                    <a:pt x="49444" y="38346"/>
                    <a:pt x="98338" y="147439"/>
                  </a:cubicBezTo>
                  <a:cubicBezTo>
                    <a:pt x="-137564" y="35361"/>
                    <a:pt x="139042" y="352608"/>
                    <a:pt x="33569" y="151884"/>
                  </a:cubicBezTo>
                  <a:cubicBezTo>
                    <a:pt x="149710" y="193604"/>
                    <a:pt x="135613" y="175570"/>
                    <a:pt x="95862" y="74160"/>
                  </a:cubicBezTo>
                  <a:cubicBezTo>
                    <a:pt x="124818" y="75240"/>
                    <a:pt x="178348" y="133977"/>
                    <a:pt x="193588" y="10064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4" name="Google Shape;1134;p10"/>
            <p:cNvSpPr/>
            <p:nvPr/>
          </p:nvSpPr>
          <p:spPr>
            <a:xfrm>
              <a:off x="6473179" y="396758"/>
              <a:ext cx="90268" cy="95248"/>
            </a:xfrm>
            <a:custGeom>
              <a:rect b="b" l="l" r="r" t="t"/>
              <a:pathLst>
                <a:path extrusionOk="0" h="126997" w="120357">
                  <a:moveTo>
                    <a:pt x="98313" y="42489"/>
                  </a:moveTo>
                  <a:cubicBezTo>
                    <a:pt x="118950" y="49537"/>
                    <a:pt x="130063" y="17470"/>
                    <a:pt x="109171" y="10421"/>
                  </a:cubicBezTo>
                  <a:cubicBezTo>
                    <a:pt x="88279" y="3373"/>
                    <a:pt x="65927" y="-3485"/>
                    <a:pt x="43893" y="1976"/>
                  </a:cubicBezTo>
                  <a:cubicBezTo>
                    <a:pt x="-29259" y="20010"/>
                    <a:pt x="-3225" y="124404"/>
                    <a:pt x="65165" y="126944"/>
                  </a:cubicBezTo>
                  <a:cubicBezTo>
                    <a:pt x="86946" y="128531"/>
                    <a:pt x="88978" y="94495"/>
                    <a:pt x="67070" y="93098"/>
                  </a:cubicBezTo>
                  <a:cubicBezTo>
                    <a:pt x="-1256" y="72207"/>
                    <a:pt x="42623" y="10739"/>
                    <a:pt x="98313" y="424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10"/>
            <p:cNvSpPr/>
            <p:nvPr/>
          </p:nvSpPr>
          <p:spPr>
            <a:xfrm>
              <a:off x="5852927" y="239069"/>
              <a:ext cx="206671" cy="199272"/>
            </a:xfrm>
            <a:custGeom>
              <a:rect b="b" l="l" r="r" t="t"/>
              <a:pathLst>
                <a:path extrusionOk="0" h="265696" w="275561">
                  <a:moveTo>
                    <a:pt x="82099" y="165747"/>
                  </a:moveTo>
                  <a:cubicBezTo>
                    <a:pt x="135248" y="312305"/>
                    <a:pt x="140518" y="287413"/>
                    <a:pt x="186239" y="157746"/>
                  </a:cubicBezTo>
                  <a:cubicBezTo>
                    <a:pt x="202749" y="151396"/>
                    <a:pt x="296855" y="164096"/>
                    <a:pt x="271138" y="131711"/>
                  </a:cubicBezTo>
                  <a:lnTo>
                    <a:pt x="205606" y="89039"/>
                  </a:lnTo>
                  <a:cubicBezTo>
                    <a:pt x="231006" y="-13387"/>
                    <a:pt x="224656" y="-25706"/>
                    <a:pt x="142106" y="47827"/>
                  </a:cubicBezTo>
                  <a:cubicBezTo>
                    <a:pt x="29902" y="-31802"/>
                    <a:pt x="42919" y="-11990"/>
                    <a:pt x="65080" y="107200"/>
                  </a:cubicBezTo>
                  <a:cubicBezTo>
                    <a:pt x="-18168" y="163842"/>
                    <a:pt x="-30868" y="178764"/>
                    <a:pt x="82099" y="1657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6" name="Google Shape;1136;p10"/>
            <p:cNvSpPr/>
            <p:nvPr/>
          </p:nvSpPr>
          <p:spPr>
            <a:xfrm>
              <a:off x="8004341" y="2451709"/>
              <a:ext cx="233165" cy="133718"/>
            </a:xfrm>
            <a:custGeom>
              <a:rect b="b" l="l" r="r" t="t"/>
              <a:pathLst>
                <a:path extrusionOk="0" h="178291" w="310886">
                  <a:moveTo>
                    <a:pt x="292661" y="84870"/>
                  </a:moveTo>
                  <a:cubicBezTo>
                    <a:pt x="292026" y="89093"/>
                    <a:pt x="294820" y="93081"/>
                    <a:pt x="299011" y="93888"/>
                  </a:cubicBezTo>
                  <a:cubicBezTo>
                    <a:pt x="346826" y="39532"/>
                    <a:pt x="238051" y="-33938"/>
                    <a:pt x="188775" y="17370"/>
                  </a:cubicBezTo>
                  <a:cubicBezTo>
                    <a:pt x="153723" y="9687"/>
                    <a:pt x="115560" y="25562"/>
                    <a:pt x="92826" y="52930"/>
                  </a:cubicBezTo>
                  <a:cubicBezTo>
                    <a:pt x="72126" y="26958"/>
                    <a:pt x="-34936" y="92808"/>
                    <a:pt x="11610" y="96554"/>
                  </a:cubicBezTo>
                  <a:cubicBezTo>
                    <a:pt x="30279" y="78711"/>
                    <a:pt x="55362" y="56422"/>
                    <a:pt x="82984" y="65757"/>
                  </a:cubicBezTo>
                  <a:cubicBezTo>
                    <a:pt x="-17410" y="228762"/>
                    <a:pt x="199634" y="203362"/>
                    <a:pt x="105844" y="62138"/>
                  </a:cubicBezTo>
                  <a:cubicBezTo>
                    <a:pt x="122926" y="41913"/>
                    <a:pt x="148326" y="30559"/>
                    <a:pt x="174805" y="31276"/>
                  </a:cubicBezTo>
                  <a:cubicBezTo>
                    <a:pt x="143944" y="66265"/>
                    <a:pt x="149405" y="146529"/>
                    <a:pt x="207126" y="145576"/>
                  </a:cubicBezTo>
                  <a:cubicBezTo>
                    <a:pt x="264721" y="134146"/>
                    <a:pt x="254561" y="43976"/>
                    <a:pt x="207444" y="24038"/>
                  </a:cubicBezTo>
                  <a:cubicBezTo>
                    <a:pt x="248275" y="-981"/>
                    <a:pt x="306694" y="36864"/>
                    <a:pt x="292661" y="84870"/>
                  </a:cubicBezTo>
                  <a:close/>
                  <a:moveTo>
                    <a:pt x="110861" y="105127"/>
                  </a:moveTo>
                  <a:cubicBezTo>
                    <a:pt x="116829" y="221078"/>
                    <a:pt x="33835" y="149577"/>
                    <a:pt x="96446" y="74583"/>
                  </a:cubicBezTo>
                  <a:cubicBezTo>
                    <a:pt x="104193" y="83080"/>
                    <a:pt x="109273" y="93729"/>
                    <a:pt x="110861" y="105127"/>
                  </a:cubicBezTo>
                  <a:close/>
                  <a:moveTo>
                    <a:pt x="231066" y="85315"/>
                  </a:moveTo>
                  <a:cubicBezTo>
                    <a:pt x="219509" y="190979"/>
                    <a:pt x="132069" y="84744"/>
                    <a:pt x="192966" y="34515"/>
                  </a:cubicBezTo>
                  <a:cubicBezTo>
                    <a:pt x="214556" y="42491"/>
                    <a:pt x="229478" y="62366"/>
                    <a:pt x="231066" y="8531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7" name="Google Shape;1137;p10"/>
            <p:cNvSpPr/>
            <p:nvPr/>
          </p:nvSpPr>
          <p:spPr>
            <a:xfrm>
              <a:off x="8937373" y="93661"/>
              <a:ext cx="79535" cy="117191"/>
            </a:xfrm>
            <a:custGeom>
              <a:rect b="b" l="l" r="r" t="t"/>
              <a:pathLst>
                <a:path extrusionOk="0" h="156255" w="106046">
                  <a:moveTo>
                    <a:pt x="85319" y="3769"/>
                  </a:moveTo>
                  <a:cubicBezTo>
                    <a:pt x="47918" y="43006"/>
                    <a:pt x="19152" y="89614"/>
                    <a:pt x="801" y="140611"/>
                  </a:cubicBezTo>
                  <a:cubicBezTo>
                    <a:pt x="-4660" y="155851"/>
                    <a:pt x="19406" y="163027"/>
                    <a:pt x="24867" y="147850"/>
                  </a:cubicBezTo>
                  <a:cubicBezTo>
                    <a:pt x="41758" y="101012"/>
                    <a:pt x="68174" y="58194"/>
                    <a:pt x="102464" y="22120"/>
                  </a:cubicBezTo>
                  <a:cubicBezTo>
                    <a:pt x="113513" y="10436"/>
                    <a:pt x="96496" y="-7979"/>
                    <a:pt x="85319" y="37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8" name="Google Shape;1138;p10"/>
            <p:cNvSpPr/>
            <p:nvPr/>
          </p:nvSpPr>
          <p:spPr>
            <a:xfrm>
              <a:off x="7726505" y="4871777"/>
              <a:ext cx="103340" cy="98514"/>
            </a:xfrm>
            <a:custGeom>
              <a:rect b="b" l="l" r="r" t="t"/>
              <a:pathLst>
                <a:path extrusionOk="0" h="131352" w="137787">
                  <a:moveTo>
                    <a:pt x="59542" y="128552"/>
                  </a:moveTo>
                  <a:cubicBezTo>
                    <a:pt x="135742" y="150143"/>
                    <a:pt x="166476" y="40986"/>
                    <a:pt x="105199" y="3077"/>
                  </a:cubicBezTo>
                  <a:cubicBezTo>
                    <a:pt x="86149" y="-9623"/>
                    <a:pt x="66527" y="20285"/>
                    <a:pt x="86149" y="32985"/>
                  </a:cubicBezTo>
                  <a:cubicBezTo>
                    <a:pt x="137584" y="87722"/>
                    <a:pt x="65448" y="121378"/>
                    <a:pt x="31158" y="63021"/>
                  </a:cubicBezTo>
                  <a:cubicBezTo>
                    <a:pt x="15981" y="45876"/>
                    <a:pt x="-10689" y="69371"/>
                    <a:pt x="4551" y="86770"/>
                  </a:cubicBezTo>
                  <a:cubicBezTo>
                    <a:pt x="19791" y="104169"/>
                    <a:pt x="36555" y="122013"/>
                    <a:pt x="59542" y="1285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9" name="Google Shape;1139;p10"/>
            <p:cNvSpPr/>
            <p:nvPr/>
          </p:nvSpPr>
          <p:spPr>
            <a:xfrm>
              <a:off x="7721417" y="1382863"/>
              <a:ext cx="105337" cy="206633"/>
            </a:xfrm>
            <a:custGeom>
              <a:rect b="b" l="l" r="r" t="t"/>
              <a:pathLst>
                <a:path extrusionOk="0" h="275511" w="140449">
                  <a:moveTo>
                    <a:pt x="22511" y="267938"/>
                  </a:moveTo>
                  <a:cubicBezTo>
                    <a:pt x="14700" y="245396"/>
                    <a:pt x="5557" y="215678"/>
                    <a:pt x="24098" y="195993"/>
                  </a:cubicBezTo>
                  <a:cubicBezTo>
                    <a:pt x="122777" y="343313"/>
                    <a:pt x="184881" y="150717"/>
                    <a:pt x="29813" y="175292"/>
                  </a:cubicBezTo>
                  <a:cubicBezTo>
                    <a:pt x="19399" y="153136"/>
                    <a:pt x="19590" y="127444"/>
                    <a:pt x="30321" y="105442"/>
                  </a:cubicBezTo>
                  <a:cubicBezTo>
                    <a:pt x="47974" y="144875"/>
                    <a:pt x="117697" y="171101"/>
                    <a:pt x="139097" y="122205"/>
                  </a:cubicBezTo>
                  <a:cubicBezTo>
                    <a:pt x="151797" y="69247"/>
                    <a:pt x="71787" y="43085"/>
                    <a:pt x="36798" y="75152"/>
                  </a:cubicBezTo>
                  <a:cubicBezTo>
                    <a:pt x="31337" y="31337"/>
                    <a:pt x="85694" y="-3080"/>
                    <a:pt x="120809" y="26955"/>
                  </a:cubicBezTo>
                  <a:cubicBezTo>
                    <a:pt x="124174" y="29178"/>
                    <a:pt x="128683" y="28270"/>
                    <a:pt x="130969" y="24924"/>
                  </a:cubicBezTo>
                  <a:cubicBezTo>
                    <a:pt x="103537" y="-36290"/>
                    <a:pt x="-222" y="27019"/>
                    <a:pt x="24035" y="88424"/>
                  </a:cubicBezTo>
                  <a:cubicBezTo>
                    <a:pt x="4033" y="115030"/>
                    <a:pt x="2762" y="153257"/>
                    <a:pt x="17050" y="182975"/>
                  </a:cubicBezTo>
                  <a:cubicBezTo>
                    <a:pt x="-12795" y="190214"/>
                    <a:pt x="1429" y="305721"/>
                    <a:pt x="22511" y="267938"/>
                  </a:cubicBezTo>
                  <a:close/>
                  <a:moveTo>
                    <a:pt x="67977" y="188182"/>
                  </a:moveTo>
                  <a:cubicBezTo>
                    <a:pt x="167926" y="227806"/>
                    <a:pt x="75660" y="270161"/>
                    <a:pt x="36735" y="188627"/>
                  </a:cubicBezTo>
                  <a:cubicBezTo>
                    <a:pt x="46832" y="185306"/>
                    <a:pt x="57754" y="185147"/>
                    <a:pt x="67977" y="188182"/>
                  </a:cubicBezTo>
                  <a:close/>
                  <a:moveTo>
                    <a:pt x="97632" y="79280"/>
                  </a:moveTo>
                  <a:cubicBezTo>
                    <a:pt x="182150" y="129699"/>
                    <a:pt x="59023" y="162465"/>
                    <a:pt x="40482" y="91980"/>
                  </a:cubicBezTo>
                  <a:cubicBezTo>
                    <a:pt x="55340" y="76898"/>
                    <a:pt x="77565" y="71818"/>
                    <a:pt x="97505" y="7896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10"/>
            <p:cNvSpPr/>
            <p:nvPr/>
          </p:nvSpPr>
          <p:spPr>
            <a:xfrm>
              <a:off x="8939315" y="3786263"/>
              <a:ext cx="96409" cy="80993"/>
            </a:xfrm>
            <a:custGeom>
              <a:rect b="b" l="l" r="r" t="t"/>
              <a:pathLst>
                <a:path extrusionOk="0" h="107990" w="128545">
                  <a:moveTo>
                    <a:pt x="95747" y="83528"/>
                  </a:moveTo>
                  <a:cubicBezTo>
                    <a:pt x="100509" y="104292"/>
                    <a:pt x="132831" y="96863"/>
                    <a:pt x="128068" y="75971"/>
                  </a:cubicBezTo>
                  <a:cubicBezTo>
                    <a:pt x="123306" y="55080"/>
                    <a:pt x="117337" y="32791"/>
                    <a:pt x="101462" y="17234"/>
                  </a:cubicBezTo>
                  <a:cubicBezTo>
                    <a:pt x="48693" y="-34455"/>
                    <a:pt x="-24903" y="41110"/>
                    <a:pt x="8307" y="99403"/>
                  </a:cubicBezTo>
                  <a:cubicBezTo>
                    <a:pt x="18150" y="118453"/>
                    <a:pt x="47551" y="102514"/>
                    <a:pt x="37454" y="83591"/>
                  </a:cubicBezTo>
                  <a:cubicBezTo>
                    <a:pt x="19801" y="15964"/>
                    <a:pt x="93715" y="20536"/>
                    <a:pt x="95747" y="8352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10"/>
            <p:cNvSpPr/>
            <p:nvPr/>
          </p:nvSpPr>
          <p:spPr>
            <a:xfrm>
              <a:off x="8778030" y="2150786"/>
              <a:ext cx="216221" cy="211728"/>
            </a:xfrm>
            <a:custGeom>
              <a:rect b="b" l="l" r="r" t="t"/>
              <a:pathLst>
                <a:path extrusionOk="0" h="282304" w="288294">
                  <a:moveTo>
                    <a:pt x="211861" y="92781"/>
                  </a:moveTo>
                  <a:cubicBezTo>
                    <a:pt x="232690" y="-16185"/>
                    <a:pt x="225768" y="-28821"/>
                    <a:pt x="142964" y="53030"/>
                  </a:cubicBezTo>
                  <a:cubicBezTo>
                    <a:pt x="20663" y="-24377"/>
                    <a:pt x="35458" y="-4120"/>
                    <a:pt x="65366" y="119642"/>
                  </a:cubicBezTo>
                  <a:cubicBezTo>
                    <a:pt x="-18961" y="184094"/>
                    <a:pt x="-31535" y="200223"/>
                    <a:pt x="86385" y="180220"/>
                  </a:cubicBezTo>
                  <a:cubicBezTo>
                    <a:pt x="150457" y="331223"/>
                    <a:pt x="154584" y="304744"/>
                    <a:pt x="195352" y="166060"/>
                  </a:cubicBezTo>
                  <a:cubicBezTo>
                    <a:pt x="212369" y="158567"/>
                    <a:pt x="311874" y="166758"/>
                    <a:pt x="283108" y="1339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10"/>
            <p:cNvSpPr/>
            <p:nvPr/>
          </p:nvSpPr>
          <p:spPr>
            <a:xfrm>
              <a:off x="8055926" y="1425477"/>
              <a:ext cx="96171" cy="90838"/>
            </a:xfrm>
            <a:custGeom>
              <a:rect b="b" l="l" r="r" t="t"/>
              <a:pathLst>
                <a:path extrusionOk="0" h="121117" w="128228">
                  <a:moveTo>
                    <a:pt x="98978" y="64689"/>
                  </a:moveTo>
                  <a:cubicBezTo>
                    <a:pt x="112503" y="81072"/>
                    <a:pt x="137903" y="59990"/>
                    <a:pt x="124378" y="43543"/>
                  </a:cubicBezTo>
                  <a:cubicBezTo>
                    <a:pt x="110852" y="27097"/>
                    <a:pt x="95548" y="9952"/>
                    <a:pt x="74403" y="3221"/>
                  </a:cubicBezTo>
                  <a:cubicBezTo>
                    <a:pt x="4553" y="-19131"/>
                    <a:pt x="-27197" y="80881"/>
                    <a:pt x="28366" y="117838"/>
                  </a:cubicBezTo>
                  <a:cubicBezTo>
                    <a:pt x="45637" y="130538"/>
                    <a:pt x="64624" y="103106"/>
                    <a:pt x="47416" y="90787"/>
                  </a:cubicBezTo>
                  <a:cubicBezTo>
                    <a:pt x="1315" y="38590"/>
                    <a:pt x="69069" y="9634"/>
                    <a:pt x="98978" y="64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3" name="Google Shape;1143;p10"/>
            <p:cNvSpPr/>
            <p:nvPr/>
          </p:nvSpPr>
          <p:spPr>
            <a:xfrm>
              <a:off x="8731108" y="1511978"/>
              <a:ext cx="153305" cy="139945"/>
            </a:xfrm>
            <a:custGeom>
              <a:rect b="b" l="l" r="r" t="t"/>
              <a:pathLst>
                <a:path extrusionOk="0" h="186593" w="204407">
                  <a:moveTo>
                    <a:pt x="30712" y="115152"/>
                  </a:moveTo>
                  <a:cubicBezTo>
                    <a:pt x="132312" y="185002"/>
                    <a:pt x="123358" y="163729"/>
                    <a:pt x="110531" y="55716"/>
                  </a:cubicBezTo>
                  <a:cubicBezTo>
                    <a:pt x="138027" y="64098"/>
                    <a:pt x="174856" y="134519"/>
                    <a:pt x="198098" y="106071"/>
                  </a:cubicBezTo>
                  <a:cubicBezTo>
                    <a:pt x="221275" y="17171"/>
                    <a:pt x="172698" y="-67728"/>
                    <a:pt x="178603" y="81179"/>
                  </a:cubicBezTo>
                  <a:cubicBezTo>
                    <a:pt x="89322" y="-2006"/>
                    <a:pt x="74717" y="9424"/>
                    <a:pt x="94466" y="127153"/>
                  </a:cubicBezTo>
                  <a:cubicBezTo>
                    <a:pt x="-105306" y="-40677"/>
                    <a:pt x="82019" y="335751"/>
                    <a:pt x="30712" y="1151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10"/>
            <p:cNvSpPr/>
            <p:nvPr/>
          </p:nvSpPr>
          <p:spPr>
            <a:xfrm>
              <a:off x="6733554" y="3487085"/>
              <a:ext cx="113846" cy="218006"/>
            </a:xfrm>
            <a:custGeom>
              <a:rect b="b" l="l" r="r" t="t"/>
              <a:pathLst>
                <a:path extrusionOk="0" h="290675" w="151795">
                  <a:moveTo>
                    <a:pt x="45721" y="190015"/>
                  </a:moveTo>
                  <a:cubicBezTo>
                    <a:pt x="28640" y="172235"/>
                    <a:pt x="20576" y="147654"/>
                    <a:pt x="23814" y="123213"/>
                  </a:cubicBezTo>
                  <a:cubicBezTo>
                    <a:pt x="53278" y="154963"/>
                    <a:pt x="128145" y="157757"/>
                    <a:pt x="132844" y="104163"/>
                  </a:cubicBezTo>
                  <a:cubicBezTo>
                    <a:pt x="127827" y="49680"/>
                    <a:pt x="43372" y="50315"/>
                    <a:pt x="20259" y="92098"/>
                  </a:cubicBezTo>
                  <a:cubicBezTo>
                    <a:pt x="1209" y="52093"/>
                    <a:pt x="41721" y="1864"/>
                    <a:pt x="84901" y="19263"/>
                  </a:cubicBezTo>
                  <a:cubicBezTo>
                    <a:pt x="88838" y="20280"/>
                    <a:pt x="92839" y="17962"/>
                    <a:pt x="93918" y="14056"/>
                  </a:cubicBezTo>
                  <a:cubicBezTo>
                    <a:pt x="48134" y="-35537"/>
                    <a:pt x="-30415" y="58125"/>
                    <a:pt x="12321" y="108735"/>
                  </a:cubicBezTo>
                  <a:cubicBezTo>
                    <a:pt x="1780" y="140485"/>
                    <a:pt x="12765" y="177379"/>
                    <a:pt x="35943" y="201064"/>
                  </a:cubicBezTo>
                  <a:cubicBezTo>
                    <a:pt x="9908" y="217764"/>
                    <a:pt x="60517" y="323301"/>
                    <a:pt x="68455" y="280566"/>
                  </a:cubicBezTo>
                  <a:cubicBezTo>
                    <a:pt x="53786" y="261516"/>
                    <a:pt x="35561" y="236116"/>
                    <a:pt x="46928" y="211414"/>
                  </a:cubicBezTo>
                  <a:cubicBezTo>
                    <a:pt x="188216" y="320381"/>
                    <a:pt x="185676" y="116800"/>
                    <a:pt x="45721" y="190015"/>
                  </a:cubicBezTo>
                  <a:close/>
                  <a:moveTo>
                    <a:pt x="86044" y="190015"/>
                  </a:moveTo>
                  <a:cubicBezTo>
                    <a:pt x="193994" y="195730"/>
                    <a:pt x="119635" y="265644"/>
                    <a:pt x="56326" y="200429"/>
                  </a:cubicBezTo>
                  <a:cubicBezTo>
                    <a:pt x="64898" y="193927"/>
                    <a:pt x="75313" y="190225"/>
                    <a:pt x="86044" y="189825"/>
                  </a:cubicBezTo>
                  <a:close/>
                  <a:moveTo>
                    <a:pt x="79377" y="76668"/>
                  </a:moveTo>
                  <a:cubicBezTo>
                    <a:pt x="176087" y="97623"/>
                    <a:pt x="69217" y="168362"/>
                    <a:pt x="28577" y="106957"/>
                  </a:cubicBezTo>
                  <a:cubicBezTo>
                    <a:pt x="38038" y="87710"/>
                    <a:pt x="57914" y="75785"/>
                    <a:pt x="79377" y="7647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10"/>
            <p:cNvSpPr/>
            <p:nvPr/>
          </p:nvSpPr>
          <p:spPr>
            <a:xfrm>
              <a:off x="7243143" y="2159031"/>
              <a:ext cx="156543" cy="187166"/>
            </a:xfrm>
            <a:custGeom>
              <a:rect b="b" l="l" r="r" t="t"/>
              <a:pathLst>
                <a:path extrusionOk="0" h="249555" w="208724">
                  <a:moveTo>
                    <a:pt x="177736" y="249555"/>
                  </a:moveTo>
                  <a:lnTo>
                    <a:pt x="208724" y="0"/>
                  </a:lnTo>
                  <a:lnTo>
                    <a:pt x="0" y="123190"/>
                  </a:lnTo>
                  <a:lnTo>
                    <a:pt x="177736" y="24955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6" name="Google Shape;1146;p10"/>
            <p:cNvSpPr/>
            <p:nvPr/>
          </p:nvSpPr>
          <p:spPr>
            <a:xfrm>
              <a:off x="6905617" y="2527513"/>
              <a:ext cx="106994" cy="107136"/>
            </a:xfrm>
            <a:custGeom>
              <a:rect b="b" l="l" r="r" t="t"/>
              <a:pathLst>
                <a:path extrusionOk="0" h="142848" w="142659">
                  <a:moveTo>
                    <a:pt x="123074" y="140644"/>
                  </a:moveTo>
                  <a:cubicBezTo>
                    <a:pt x="137488" y="150042"/>
                    <a:pt x="150887" y="126928"/>
                    <a:pt x="136472" y="117530"/>
                  </a:cubicBezTo>
                  <a:cubicBezTo>
                    <a:pt x="92149" y="88517"/>
                    <a:pt x="54303" y="50614"/>
                    <a:pt x="25411" y="6214"/>
                  </a:cubicBezTo>
                  <a:cubicBezTo>
                    <a:pt x="16076" y="-8137"/>
                    <a:pt x="-7165" y="4944"/>
                    <a:pt x="2169" y="19422"/>
                  </a:cubicBezTo>
                  <a:cubicBezTo>
                    <a:pt x="33602" y="67797"/>
                    <a:pt x="74814" y="109078"/>
                    <a:pt x="123074" y="14064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10"/>
            <p:cNvSpPr/>
            <p:nvPr/>
          </p:nvSpPr>
          <p:spPr>
            <a:xfrm>
              <a:off x="6965285" y="4513749"/>
              <a:ext cx="159904" cy="83392"/>
            </a:xfrm>
            <a:custGeom>
              <a:rect b="b" l="l" r="r" t="t"/>
              <a:pathLst>
                <a:path extrusionOk="0" h="111189" w="213205">
                  <a:moveTo>
                    <a:pt x="44342" y="34233"/>
                  </a:moveTo>
                  <a:cubicBezTo>
                    <a:pt x="86061" y="139453"/>
                    <a:pt x="102825" y="135833"/>
                    <a:pt x="133242" y="29153"/>
                  </a:cubicBezTo>
                  <a:cubicBezTo>
                    <a:pt x="233826" y="249245"/>
                    <a:pt x="226650" y="-140582"/>
                    <a:pt x="181883" y="64587"/>
                  </a:cubicBezTo>
                  <a:cubicBezTo>
                    <a:pt x="124352" y="-34156"/>
                    <a:pt x="123590" y="-12947"/>
                    <a:pt x="91396" y="82621"/>
                  </a:cubicBezTo>
                  <a:cubicBezTo>
                    <a:pt x="71710" y="64650"/>
                    <a:pt x="68789" y="-8947"/>
                    <a:pt x="38056" y="5658"/>
                  </a:cubicBezTo>
                  <a:cubicBezTo>
                    <a:pt x="-16936" y="71317"/>
                    <a:pt x="-10141" y="161170"/>
                    <a:pt x="44342" y="342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8" name="Google Shape;1148;p10"/>
            <p:cNvSpPr/>
            <p:nvPr/>
          </p:nvSpPr>
          <p:spPr>
            <a:xfrm>
              <a:off x="7076978" y="1260636"/>
              <a:ext cx="98623" cy="80126"/>
            </a:xfrm>
            <a:custGeom>
              <a:rect b="b" l="l" r="r" t="t"/>
              <a:pathLst>
                <a:path extrusionOk="0" h="106835" w="131497">
                  <a:moveTo>
                    <a:pt x="126175" y="10537"/>
                  </a:moveTo>
                  <a:cubicBezTo>
                    <a:pt x="118174" y="-10228"/>
                    <a:pt x="86044" y="2727"/>
                    <a:pt x="94425" y="23237"/>
                  </a:cubicBezTo>
                  <a:cubicBezTo>
                    <a:pt x="104712" y="94992"/>
                    <a:pt x="29084" y="81657"/>
                    <a:pt x="34291" y="16506"/>
                  </a:cubicBezTo>
                  <a:cubicBezTo>
                    <a:pt x="31878" y="-5529"/>
                    <a:pt x="-2348" y="-1591"/>
                    <a:pt x="128" y="20443"/>
                  </a:cubicBezTo>
                  <a:cubicBezTo>
                    <a:pt x="2605" y="42478"/>
                    <a:pt x="6097" y="66227"/>
                    <a:pt x="20702" y="83943"/>
                  </a:cubicBezTo>
                  <a:cubicBezTo>
                    <a:pt x="68835" y="143824"/>
                    <a:pt x="153544" y="74481"/>
                    <a:pt x="126175" y="105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9" name="Google Shape;1149;p10"/>
            <p:cNvSpPr/>
            <p:nvPr/>
          </p:nvSpPr>
          <p:spPr>
            <a:xfrm>
              <a:off x="7947506" y="478809"/>
              <a:ext cx="101080" cy="86998"/>
            </a:xfrm>
            <a:custGeom>
              <a:rect b="b" l="l" r="r" t="t"/>
              <a:pathLst>
                <a:path extrusionOk="0" h="115997" w="134774">
                  <a:moveTo>
                    <a:pt x="33796" y="31957"/>
                  </a:moveTo>
                  <a:cubicBezTo>
                    <a:pt x="27065" y="10748"/>
                    <a:pt x="-5828" y="21289"/>
                    <a:pt x="903" y="42562"/>
                  </a:cubicBezTo>
                  <a:cubicBezTo>
                    <a:pt x="7634" y="63834"/>
                    <a:pt x="15762" y="86504"/>
                    <a:pt x="33606" y="101299"/>
                  </a:cubicBezTo>
                  <a:cubicBezTo>
                    <a:pt x="92851" y="150385"/>
                    <a:pt x="162701" y="65549"/>
                    <a:pt x="123268" y="7891"/>
                  </a:cubicBezTo>
                  <a:cubicBezTo>
                    <a:pt x="111330" y="-11159"/>
                    <a:pt x="82182" y="7891"/>
                    <a:pt x="94375" y="26941"/>
                  </a:cubicBezTo>
                  <a:cubicBezTo>
                    <a:pt x="118505" y="95521"/>
                    <a:pt x="41352" y="97172"/>
                    <a:pt x="33796" y="3195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0" name="Google Shape;1150;p10"/>
            <p:cNvSpPr/>
            <p:nvPr/>
          </p:nvSpPr>
          <p:spPr>
            <a:xfrm>
              <a:off x="7258585" y="3706830"/>
              <a:ext cx="205701" cy="192056"/>
            </a:xfrm>
            <a:custGeom>
              <a:rect b="b" l="l" r="r" t="t"/>
              <a:pathLst>
                <a:path extrusionOk="0" h="256074" w="274268">
                  <a:moveTo>
                    <a:pt x="149083" y="208997"/>
                  </a:moveTo>
                  <a:cubicBezTo>
                    <a:pt x="230617" y="267544"/>
                    <a:pt x="248715" y="274466"/>
                    <a:pt x="198105" y="173183"/>
                  </a:cubicBezTo>
                  <a:cubicBezTo>
                    <a:pt x="317104" y="73615"/>
                    <a:pt x="292021" y="77171"/>
                    <a:pt x="155179" y="78505"/>
                  </a:cubicBezTo>
                  <a:cubicBezTo>
                    <a:pt x="143749" y="65106"/>
                    <a:pt x="123429" y="-27159"/>
                    <a:pt x="101903" y="7893"/>
                  </a:cubicBezTo>
                  <a:cubicBezTo>
                    <a:pt x="96060" y="33293"/>
                    <a:pt x="90218" y="58585"/>
                    <a:pt x="84313" y="83775"/>
                  </a:cubicBezTo>
                  <a:cubicBezTo>
                    <a:pt x="-20081" y="94951"/>
                    <a:pt x="-29606" y="104730"/>
                    <a:pt x="67358" y="157054"/>
                  </a:cubicBezTo>
                  <a:cubicBezTo>
                    <a:pt x="31036" y="289134"/>
                    <a:pt x="45070" y="270275"/>
                    <a:pt x="149083" y="20899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10"/>
            <p:cNvSpPr/>
            <p:nvPr/>
          </p:nvSpPr>
          <p:spPr>
            <a:xfrm>
              <a:off x="8451014" y="3842174"/>
              <a:ext cx="77309" cy="84720"/>
            </a:xfrm>
            <a:custGeom>
              <a:rect b="b" l="l" r="r" t="t"/>
              <a:pathLst>
                <a:path extrusionOk="0" h="112960" w="103078">
                  <a:moveTo>
                    <a:pt x="55618" y="112739"/>
                  </a:moveTo>
                  <a:cubicBezTo>
                    <a:pt x="120706" y="109881"/>
                    <a:pt x="116071" y="14568"/>
                    <a:pt x="58666" y="1550"/>
                  </a:cubicBezTo>
                  <a:cubicBezTo>
                    <a:pt x="51491" y="-330"/>
                    <a:pt x="43935" y="-501"/>
                    <a:pt x="36696" y="1042"/>
                  </a:cubicBezTo>
                  <a:cubicBezTo>
                    <a:pt x="-21344" y="12155"/>
                    <a:pt x="-7183" y="118454"/>
                    <a:pt x="55618" y="1127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2" name="Google Shape;1152;p10"/>
            <p:cNvSpPr/>
            <p:nvPr/>
          </p:nvSpPr>
          <p:spPr>
            <a:xfrm>
              <a:off x="8470885" y="4821226"/>
              <a:ext cx="101188" cy="98610"/>
            </a:xfrm>
            <a:custGeom>
              <a:rect b="b" l="l" r="r" t="t"/>
              <a:pathLst>
                <a:path extrusionOk="0" h="131480" w="134918">
                  <a:moveTo>
                    <a:pt x="5946" y="23743"/>
                  </a:moveTo>
                  <a:cubicBezTo>
                    <a:pt x="47730" y="50095"/>
                    <a:pt x="83606" y="84893"/>
                    <a:pt x="111292" y="125851"/>
                  </a:cubicBezTo>
                  <a:cubicBezTo>
                    <a:pt x="120246" y="139122"/>
                    <a:pt x="141773" y="126486"/>
                    <a:pt x="132755" y="113151"/>
                  </a:cubicBezTo>
                  <a:cubicBezTo>
                    <a:pt x="102656" y="68510"/>
                    <a:pt x="63605" y="30664"/>
                    <a:pt x="18075" y="1962"/>
                  </a:cubicBezTo>
                  <a:cubicBezTo>
                    <a:pt x="4486" y="-6611"/>
                    <a:pt x="-7643" y="15170"/>
                    <a:pt x="5946" y="237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3" name="Google Shape;1153;p10"/>
            <p:cNvSpPr/>
            <p:nvPr/>
          </p:nvSpPr>
          <p:spPr>
            <a:xfrm>
              <a:off x="3432455" y="3112415"/>
              <a:ext cx="132989" cy="196732"/>
            </a:xfrm>
            <a:custGeom>
              <a:rect b="b" l="l" r="r" t="t"/>
              <a:pathLst>
                <a:path extrusionOk="0" h="262310" w="177319">
                  <a:moveTo>
                    <a:pt x="43906" y="164557"/>
                  </a:moveTo>
                  <a:cubicBezTo>
                    <a:pt x="38039" y="140027"/>
                    <a:pt x="43652" y="114163"/>
                    <a:pt x="59146" y="94262"/>
                  </a:cubicBezTo>
                  <a:cubicBezTo>
                    <a:pt x="68608" y="137696"/>
                    <a:pt x="133378" y="178717"/>
                    <a:pt x="165128" y="133950"/>
                  </a:cubicBezTo>
                  <a:cubicBezTo>
                    <a:pt x="188876" y="83150"/>
                    <a:pt x="113947" y="40160"/>
                    <a:pt x="71973" y="65116"/>
                  </a:cubicBezTo>
                  <a:cubicBezTo>
                    <a:pt x="75720" y="19840"/>
                    <a:pt x="137632" y="-3464"/>
                    <a:pt x="166715" y="34191"/>
                  </a:cubicBezTo>
                  <a:cubicBezTo>
                    <a:pt x="169636" y="37118"/>
                    <a:pt x="174386" y="37125"/>
                    <a:pt x="177313" y="34198"/>
                  </a:cubicBezTo>
                  <a:cubicBezTo>
                    <a:pt x="177313" y="34198"/>
                    <a:pt x="177320" y="34191"/>
                    <a:pt x="177320" y="34191"/>
                  </a:cubicBezTo>
                  <a:cubicBezTo>
                    <a:pt x="162588" y="-33182"/>
                    <a:pt x="44795" y="8791"/>
                    <a:pt x="56670" y="75657"/>
                  </a:cubicBezTo>
                  <a:cubicBezTo>
                    <a:pt x="30952" y="98199"/>
                    <a:pt x="21618" y="136426"/>
                    <a:pt x="29809" y="169383"/>
                  </a:cubicBezTo>
                  <a:cubicBezTo>
                    <a:pt x="-1941" y="170589"/>
                    <a:pt x="-11656" y="290033"/>
                    <a:pt x="17109" y="256314"/>
                  </a:cubicBezTo>
                  <a:cubicBezTo>
                    <a:pt x="13998" y="231930"/>
                    <a:pt x="10759" y="200117"/>
                    <a:pt x="33810" y="184115"/>
                  </a:cubicBezTo>
                  <a:cubicBezTo>
                    <a:pt x="102326" y="353279"/>
                    <a:pt x="205323" y="172304"/>
                    <a:pt x="43906" y="164557"/>
                  </a:cubicBezTo>
                  <a:close/>
                  <a:moveTo>
                    <a:pt x="132298" y="82007"/>
                  </a:moveTo>
                  <a:cubicBezTo>
                    <a:pt x="206847" y="150523"/>
                    <a:pt x="75974" y="157699"/>
                    <a:pt x="71973" y="82642"/>
                  </a:cubicBezTo>
                  <a:cubicBezTo>
                    <a:pt x="90172" y="70551"/>
                    <a:pt x="113750" y="70202"/>
                    <a:pt x="132298" y="81753"/>
                  </a:cubicBezTo>
                  <a:close/>
                  <a:moveTo>
                    <a:pt x="79657" y="185512"/>
                  </a:moveTo>
                  <a:cubicBezTo>
                    <a:pt x="171986" y="246345"/>
                    <a:pt x="70195" y="269649"/>
                    <a:pt x="47907" y="179162"/>
                  </a:cubicBezTo>
                  <a:cubicBezTo>
                    <a:pt x="58867" y="177904"/>
                    <a:pt x="69941" y="180032"/>
                    <a:pt x="79657" y="18525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4" name="Google Shape;1154;p10"/>
            <p:cNvSpPr/>
            <p:nvPr/>
          </p:nvSpPr>
          <p:spPr>
            <a:xfrm>
              <a:off x="1206512" y="2559025"/>
              <a:ext cx="95232" cy="80399"/>
            </a:xfrm>
            <a:custGeom>
              <a:rect b="b" l="l" r="r" t="t"/>
              <a:pathLst>
                <a:path extrusionOk="0" h="107198" w="126976">
                  <a:moveTo>
                    <a:pt x="118518" y="8266"/>
                  </a:moveTo>
                  <a:cubicBezTo>
                    <a:pt x="108485" y="-10340"/>
                    <a:pt x="79656" y="5726"/>
                    <a:pt x="89943" y="24331"/>
                  </a:cubicBezTo>
                  <a:cubicBezTo>
                    <a:pt x="108231" y="90879"/>
                    <a:pt x="35142" y="87260"/>
                    <a:pt x="32285" y="25094"/>
                  </a:cubicBezTo>
                  <a:cubicBezTo>
                    <a:pt x="27332" y="4583"/>
                    <a:pt x="-4482" y="12394"/>
                    <a:pt x="535" y="32967"/>
                  </a:cubicBezTo>
                  <a:cubicBezTo>
                    <a:pt x="5551" y="53541"/>
                    <a:pt x="11647" y="75512"/>
                    <a:pt x="27586" y="90689"/>
                  </a:cubicBezTo>
                  <a:cubicBezTo>
                    <a:pt x="79973" y="141044"/>
                    <a:pt x="151728" y="65416"/>
                    <a:pt x="118518" y="82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10"/>
            <p:cNvSpPr/>
            <p:nvPr/>
          </p:nvSpPr>
          <p:spPr>
            <a:xfrm>
              <a:off x="32504" y="2246955"/>
              <a:ext cx="198822" cy="205820"/>
            </a:xfrm>
            <a:custGeom>
              <a:rect b="b" l="l" r="r" t="t"/>
              <a:pathLst>
                <a:path extrusionOk="0" h="274427" w="265096">
                  <a:moveTo>
                    <a:pt x="165132" y="192776"/>
                  </a:moveTo>
                  <a:cubicBezTo>
                    <a:pt x="311499" y="141277"/>
                    <a:pt x="286734" y="135626"/>
                    <a:pt x="158210" y="89080"/>
                  </a:cubicBezTo>
                  <a:cubicBezTo>
                    <a:pt x="152178" y="72507"/>
                    <a:pt x="165767" y="-20965"/>
                    <a:pt x="132810" y="4308"/>
                  </a:cubicBezTo>
                  <a:lnTo>
                    <a:pt x="90011" y="69141"/>
                  </a:lnTo>
                  <a:cubicBezTo>
                    <a:pt x="-11589" y="42979"/>
                    <a:pt x="-23971" y="48758"/>
                    <a:pt x="48419" y="131816"/>
                  </a:cubicBezTo>
                  <a:cubicBezTo>
                    <a:pt x="-31909" y="242560"/>
                    <a:pt x="-12160" y="229860"/>
                    <a:pt x="106712" y="209095"/>
                  </a:cubicBezTo>
                  <a:cubicBezTo>
                    <a:pt x="162528" y="292534"/>
                    <a:pt x="177006" y="305298"/>
                    <a:pt x="165132" y="19277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10"/>
            <p:cNvSpPr/>
            <p:nvPr/>
          </p:nvSpPr>
          <p:spPr>
            <a:xfrm>
              <a:off x="1286484" y="971566"/>
              <a:ext cx="89941" cy="80822"/>
            </a:xfrm>
            <a:custGeom>
              <a:rect b="b" l="l" r="r" t="t"/>
              <a:pathLst>
                <a:path extrusionOk="0" h="107763" w="119921">
                  <a:moveTo>
                    <a:pt x="104216" y="90656"/>
                  </a:moveTo>
                  <a:cubicBezTo>
                    <a:pt x="109842" y="85354"/>
                    <a:pt x="114186" y="78839"/>
                    <a:pt x="116916" y="71606"/>
                  </a:cubicBezTo>
                  <a:cubicBezTo>
                    <a:pt x="138633" y="14012"/>
                    <a:pt x="36525" y="-31327"/>
                    <a:pt x="7379" y="27537"/>
                  </a:cubicBezTo>
                  <a:cubicBezTo>
                    <a:pt x="-25832" y="86782"/>
                    <a:pt x="61354" y="134598"/>
                    <a:pt x="104216" y="906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7" name="Google Shape;1157;p10"/>
            <p:cNvSpPr/>
            <p:nvPr/>
          </p:nvSpPr>
          <p:spPr>
            <a:xfrm>
              <a:off x="1338339" y="3180200"/>
              <a:ext cx="80741" cy="80156"/>
            </a:xfrm>
            <a:custGeom>
              <a:rect b="b" l="l" r="r" t="t"/>
              <a:pathLst>
                <a:path extrusionOk="0" h="106875" w="107655">
                  <a:moveTo>
                    <a:pt x="9677" y="89227"/>
                  </a:moveTo>
                  <a:cubicBezTo>
                    <a:pt x="43331" y="136281"/>
                    <a:pt x="132105" y="80210"/>
                    <a:pt x="101243" y="26680"/>
                  </a:cubicBezTo>
                  <a:cubicBezTo>
                    <a:pt x="72097" y="-30089"/>
                    <a:pt x="-10770" y="13027"/>
                    <a:pt x="1168" y="69479"/>
                  </a:cubicBezTo>
                  <a:cubicBezTo>
                    <a:pt x="2431" y="76635"/>
                    <a:pt x="5346" y="83398"/>
                    <a:pt x="9677" y="8922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8" name="Google Shape;1158;p10"/>
            <p:cNvSpPr/>
            <p:nvPr/>
          </p:nvSpPr>
          <p:spPr>
            <a:xfrm>
              <a:off x="2187498" y="237791"/>
              <a:ext cx="82440" cy="89271"/>
            </a:xfrm>
            <a:custGeom>
              <a:rect b="b" l="l" r="r" t="t"/>
              <a:pathLst>
                <a:path extrusionOk="0" h="119028" w="109920">
                  <a:moveTo>
                    <a:pt x="46182" y="763"/>
                  </a:moveTo>
                  <a:cubicBezTo>
                    <a:pt x="-22208" y="8891"/>
                    <a:pt x="-9825" y="108714"/>
                    <a:pt x="51770" y="118175"/>
                  </a:cubicBezTo>
                  <a:cubicBezTo>
                    <a:pt x="59479" y="119618"/>
                    <a:pt x="67416" y="119227"/>
                    <a:pt x="74947" y="117032"/>
                  </a:cubicBezTo>
                  <a:cubicBezTo>
                    <a:pt x="135272" y="100712"/>
                    <a:pt x="112285" y="-10222"/>
                    <a:pt x="46182" y="7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9" name="Google Shape;1159;p10"/>
            <p:cNvSpPr/>
            <p:nvPr/>
          </p:nvSpPr>
          <p:spPr>
            <a:xfrm>
              <a:off x="1731279" y="3066654"/>
              <a:ext cx="107884" cy="217321"/>
            </a:xfrm>
            <a:custGeom>
              <a:rect b="b" l="l" r="r" t="t"/>
              <a:pathLst>
                <a:path extrusionOk="0" h="289761" w="143845">
                  <a:moveTo>
                    <a:pt x="29951" y="184678"/>
                  </a:moveTo>
                  <a:cubicBezTo>
                    <a:pt x="18515" y="161792"/>
                    <a:pt x="18096" y="134951"/>
                    <a:pt x="28808" y="111716"/>
                  </a:cubicBezTo>
                  <a:cubicBezTo>
                    <a:pt x="48176" y="152420"/>
                    <a:pt x="121582" y="178074"/>
                    <a:pt x="142727" y="126512"/>
                  </a:cubicBezTo>
                  <a:cubicBezTo>
                    <a:pt x="154475" y="70950"/>
                    <a:pt x="70591" y="45613"/>
                    <a:pt x="34777" y="79903"/>
                  </a:cubicBezTo>
                  <a:cubicBezTo>
                    <a:pt x="27983" y="34310"/>
                    <a:pt x="83863" y="-2647"/>
                    <a:pt x="121264" y="27579"/>
                  </a:cubicBezTo>
                  <a:cubicBezTo>
                    <a:pt x="124826" y="29814"/>
                    <a:pt x="129525" y="28766"/>
                    <a:pt x="131805" y="25229"/>
                  </a:cubicBezTo>
                  <a:cubicBezTo>
                    <a:pt x="101706" y="-38271"/>
                    <a:pt x="-5037" y="30627"/>
                    <a:pt x="21760" y="93936"/>
                  </a:cubicBezTo>
                  <a:cubicBezTo>
                    <a:pt x="1503" y="122194"/>
                    <a:pt x="1122" y="162135"/>
                    <a:pt x="16743" y="192806"/>
                  </a:cubicBezTo>
                  <a:cubicBezTo>
                    <a:pt x="-14245" y="201251"/>
                    <a:pt x="3408" y="321520"/>
                    <a:pt x="24490" y="281706"/>
                  </a:cubicBezTo>
                  <a:cubicBezTo>
                    <a:pt x="15791" y="258338"/>
                    <a:pt x="5440" y="227540"/>
                    <a:pt x="24490" y="206522"/>
                  </a:cubicBezTo>
                  <a:cubicBezTo>
                    <a:pt x="131043" y="357906"/>
                    <a:pt x="191241" y="155341"/>
                    <a:pt x="29951" y="184678"/>
                  </a:cubicBezTo>
                  <a:close/>
                  <a:moveTo>
                    <a:pt x="69956" y="196870"/>
                  </a:moveTo>
                  <a:cubicBezTo>
                    <a:pt x="175239" y="235795"/>
                    <a:pt x="79989" y="282214"/>
                    <a:pt x="37317" y="198076"/>
                  </a:cubicBezTo>
                  <a:cubicBezTo>
                    <a:pt x="47839" y="194419"/>
                    <a:pt x="59218" y="194044"/>
                    <a:pt x="69956" y="196997"/>
                  </a:cubicBezTo>
                  <a:close/>
                  <a:moveTo>
                    <a:pt x="98277" y="82570"/>
                  </a:moveTo>
                  <a:cubicBezTo>
                    <a:pt x="187685" y="133370"/>
                    <a:pt x="60177" y="170327"/>
                    <a:pt x="38778" y="97048"/>
                  </a:cubicBezTo>
                  <a:cubicBezTo>
                    <a:pt x="54068" y="80989"/>
                    <a:pt x="77335" y="75350"/>
                    <a:pt x="98277" y="826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0" name="Google Shape;1160;p10"/>
            <p:cNvSpPr/>
            <p:nvPr/>
          </p:nvSpPr>
          <p:spPr>
            <a:xfrm>
              <a:off x="1753855" y="496160"/>
              <a:ext cx="88166" cy="161033"/>
            </a:xfrm>
            <a:custGeom>
              <a:rect b="b" l="l" r="r" t="t"/>
              <a:pathLst>
                <a:path extrusionOk="0" h="214711" w="117555">
                  <a:moveTo>
                    <a:pt x="64684" y="30602"/>
                  </a:moveTo>
                  <a:cubicBezTo>
                    <a:pt x="-32661" y="95245"/>
                    <a:pt x="-11008" y="94737"/>
                    <a:pt x="88497" y="121915"/>
                  </a:cubicBezTo>
                  <a:cubicBezTo>
                    <a:pt x="71352" y="143061"/>
                    <a:pt x="-3642" y="150427"/>
                    <a:pt x="13122" y="180970"/>
                  </a:cubicBezTo>
                  <a:cubicBezTo>
                    <a:pt x="82972" y="232977"/>
                    <a:pt x="174793" y="220658"/>
                    <a:pt x="41951" y="172652"/>
                  </a:cubicBezTo>
                  <a:cubicBezTo>
                    <a:pt x="146790" y="123820"/>
                    <a:pt x="141964" y="106866"/>
                    <a:pt x="31410" y="82355"/>
                  </a:cubicBezTo>
                  <a:cubicBezTo>
                    <a:pt x="249977" y="-33850"/>
                    <a:pt x="-147723" y="-3053"/>
                    <a:pt x="64684" y="306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10"/>
            <p:cNvSpPr/>
            <p:nvPr/>
          </p:nvSpPr>
          <p:spPr>
            <a:xfrm>
              <a:off x="1699008" y="1455460"/>
              <a:ext cx="146245" cy="140966"/>
            </a:xfrm>
            <a:custGeom>
              <a:rect b="b" l="l" r="r" t="t"/>
              <a:pathLst>
                <a:path extrusionOk="0" h="187955" w="194993">
                  <a:moveTo>
                    <a:pt x="132542" y="97736"/>
                  </a:moveTo>
                  <a:cubicBezTo>
                    <a:pt x="128161" y="124597"/>
                    <a:pt x="66693" y="168158"/>
                    <a:pt x="96347" y="186636"/>
                  </a:cubicBezTo>
                  <a:cubicBezTo>
                    <a:pt x="182961" y="197114"/>
                    <a:pt x="256494" y="140980"/>
                    <a:pt x="117239" y="165173"/>
                  </a:cubicBezTo>
                  <a:cubicBezTo>
                    <a:pt x="184168" y="70749"/>
                    <a:pt x="171531" y="58430"/>
                    <a:pt x="63391" y="91894"/>
                  </a:cubicBezTo>
                  <a:cubicBezTo>
                    <a:pt x="195852" y="-117084"/>
                    <a:pt x="-134221" y="106626"/>
                    <a:pt x="66629" y="30490"/>
                  </a:cubicBezTo>
                  <a:cubicBezTo>
                    <a:pt x="14305" y="134630"/>
                    <a:pt x="32657" y="123454"/>
                    <a:pt x="132542" y="9773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2" name="Google Shape;1162;p10"/>
            <p:cNvSpPr/>
            <p:nvPr/>
          </p:nvSpPr>
          <p:spPr>
            <a:xfrm>
              <a:off x="84748" y="2870944"/>
              <a:ext cx="88814" cy="85518"/>
            </a:xfrm>
            <a:custGeom>
              <a:rect b="b" l="l" r="r" t="t"/>
              <a:pathLst>
                <a:path extrusionOk="0" h="114024" w="118418">
                  <a:moveTo>
                    <a:pt x="6508" y="89389"/>
                  </a:moveTo>
                  <a:cubicBezTo>
                    <a:pt x="35909" y="145015"/>
                    <a:pt x="139858" y="97517"/>
                    <a:pt x="114458" y="35287"/>
                  </a:cubicBezTo>
                  <a:cubicBezTo>
                    <a:pt x="91281" y="-30181"/>
                    <a:pt x="-4414" y="4236"/>
                    <a:pt x="158" y="67037"/>
                  </a:cubicBezTo>
                  <a:cubicBezTo>
                    <a:pt x="520" y="74879"/>
                    <a:pt x="2693" y="82531"/>
                    <a:pt x="6508" y="893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3" name="Google Shape;1163;p10"/>
            <p:cNvSpPr/>
            <p:nvPr/>
          </p:nvSpPr>
          <p:spPr>
            <a:xfrm>
              <a:off x="1776455" y="4230376"/>
              <a:ext cx="160422" cy="91701"/>
            </a:xfrm>
            <a:custGeom>
              <a:rect b="b" l="l" r="r" t="t"/>
              <a:pathLst>
                <a:path extrusionOk="0" h="122268" w="213896">
                  <a:moveTo>
                    <a:pt x="29789" y="56463"/>
                  </a:moveTo>
                  <a:cubicBezTo>
                    <a:pt x="98432" y="152094"/>
                    <a:pt x="97099" y="130314"/>
                    <a:pt x="120784" y="29222"/>
                  </a:cubicBezTo>
                  <a:cubicBezTo>
                    <a:pt x="142755" y="45669"/>
                    <a:pt x="152852" y="120853"/>
                    <a:pt x="183014" y="102882"/>
                  </a:cubicBezTo>
                  <a:cubicBezTo>
                    <a:pt x="232798" y="30492"/>
                    <a:pt x="217050" y="-61265"/>
                    <a:pt x="173616" y="74180"/>
                  </a:cubicBezTo>
                  <a:cubicBezTo>
                    <a:pt x="120594" y="-29579"/>
                    <a:pt x="103766" y="-24054"/>
                    <a:pt x="83065" y="88023"/>
                  </a:cubicBezTo>
                  <a:cubicBezTo>
                    <a:pt x="-41458" y="-127687"/>
                    <a:pt x="3944" y="271348"/>
                    <a:pt x="29789" y="5646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4" name="Google Shape;1164;p10"/>
            <p:cNvSpPr/>
            <p:nvPr/>
          </p:nvSpPr>
          <p:spPr>
            <a:xfrm>
              <a:off x="1889037" y="3567403"/>
              <a:ext cx="96888" cy="88453"/>
            </a:xfrm>
            <a:custGeom>
              <a:rect b="b" l="l" r="r" t="t"/>
              <a:pathLst>
                <a:path extrusionOk="0" h="117937" w="129184">
                  <a:moveTo>
                    <a:pt x="98499" y="71050"/>
                  </a:moveTo>
                  <a:cubicBezTo>
                    <a:pt x="109421" y="89274"/>
                    <a:pt x="137678" y="72193"/>
                    <a:pt x="126693" y="53968"/>
                  </a:cubicBezTo>
                  <a:cubicBezTo>
                    <a:pt x="115707" y="35744"/>
                    <a:pt x="103198" y="16440"/>
                    <a:pt x="83259" y="6661"/>
                  </a:cubicBezTo>
                  <a:cubicBezTo>
                    <a:pt x="17410" y="-25788"/>
                    <a:pt x="-28691" y="68510"/>
                    <a:pt x="20775" y="113277"/>
                  </a:cubicBezTo>
                  <a:cubicBezTo>
                    <a:pt x="36015" y="128136"/>
                    <a:pt x="58875" y="104006"/>
                    <a:pt x="43381" y="89211"/>
                  </a:cubicBezTo>
                  <a:cubicBezTo>
                    <a:pt x="5725" y="30791"/>
                    <a:pt x="77036" y="12312"/>
                    <a:pt x="98499" y="7105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5" name="Google Shape;1165;p10"/>
            <p:cNvSpPr/>
            <p:nvPr/>
          </p:nvSpPr>
          <p:spPr>
            <a:xfrm>
              <a:off x="0" y="999883"/>
              <a:ext cx="117486" cy="193291"/>
            </a:xfrm>
            <a:custGeom>
              <a:rect b="b" l="l" r="r" t="t"/>
              <a:pathLst>
                <a:path extrusionOk="0" h="257722" w="156648">
                  <a:moveTo>
                    <a:pt x="0" y="240226"/>
                  </a:moveTo>
                  <a:cubicBezTo>
                    <a:pt x="19558" y="281056"/>
                    <a:pt x="30925" y="247719"/>
                    <a:pt x="71184" y="168344"/>
                  </a:cubicBezTo>
                  <a:cubicBezTo>
                    <a:pt x="171006" y="173741"/>
                    <a:pt x="189865" y="169804"/>
                    <a:pt x="93091" y="112083"/>
                  </a:cubicBezTo>
                  <a:cubicBezTo>
                    <a:pt x="139700" y="-35364"/>
                    <a:pt x="120650" y="-18727"/>
                    <a:pt x="6350" y="55631"/>
                  </a:cubicBezTo>
                  <a:cubicBezTo>
                    <a:pt x="4106" y="54850"/>
                    <a:pt x="1972" y="53783"/>
                    <a:pt x="0" y="524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10"/>
            <p:cNvSpPr/>
            <p:nvPr/>
          </p:nvSpPr>
          <p:spPr>
            <a:xfrm>
              <a:off x="782977" y="4407443"/>
              <a:ext cx="213827" cy="113815"/>
            </a:xfrm>
            <a:custGeom>
              <a:rect b="b" l="l" r="r" t="t"/>
              <a:pathLst>
                <a:path extrusionOk="0" h="151753" w="285103">
                  <a:moveTo>
                    <a:pt x="89632" y="120793"/>
                  </a:moveTo>
                  <a:cubicBezTo>
                    <a:pt x="116620" y="142764"/>
                    <a:pt x="156561" y="145685"/>
                    <a:pt x="188184" y="131905"/>
                  </a:cubicBezTo>
                  <a:cubicBezTo>
                    <a:pt x="194534" y="163655"/>
                    <a:pt x="316200" y="153115"/>
                    <a:pt x="277529" y="129620"/>
                  </a:cubicBezTo>
                  <a:cubicBezTo>
                    <a:pt x="253589" y="136859"/>
                    <a:pt x="222157" y="145241"/>
                    <a:pt x="202281" y="125048"/>
                  </a:cubicBezTo>
                  <a:cubicBezTo>
                    <a:pt x="360333" y="27766"/>
                    <a:pt x="161387" y="-44942"/>
                    <a:pt x="180882" y="118253"/>
                  </a:cubicBezTo>
                  <a:cubicBezTo>
                    <a:pt x="157272" y="128280"/>
                    <a:pt x="130380" y="127041"/>
                    <a:pt x="107793" y="114888"/>
                  </a:cubicBezTo>
                  <a:cubicBezTo>
                    <a:pt x="149767" y="98060"/>
                    <a:pt x="179929" y="25988"/>
                    <a:pt x="129637" y="1858"/>
                  </a:cubicBezTo>
                  <a:cubicBezTo>
                    <a:pt x="74773" y="-13382"/>
                    <a:pt x="44293" y="69041"/>
                    <a:pt x="76361" y="106950"/>
                  </a:cubicBezTo>
                  <a:cubicBezTo>
                    <a:pt x="30323" y="110887"/>
                    <a:pt x="-3522" y="52721"/>
                    <a:pt x="29371" y="17161"/>
                  </a:cubicBezTo>
                  <a:cubicBezTo>
                    <a:pt x="31828" y="13745"/>
                    <a:pt x="31053" y="8982"/>
                    <a:pt x="27637" y="6525"/>
                  </a:cubicBezTo>
                  <a:cubicBezTo>
                    <a:pt x="27624" y="6512"/>
                    <a:pt x="27605" y="6506"/>
                    <a:pt x="27593" y="6493"/>
                  </a:cubicBezTo>
                  <a:cubicBezTo>
                    <a:pt x="-37495" y="32655"/>
                    <a:pt x="24608" y="143717"/>
                    <a:pt x="89632" y="120793"/>
                  </a:cubicBezTo>
                  <a:close/>
                  <a:moveTo>
                    <a:pt x="195550" y="78947"/>
                  </a:moveTo>
                  <a:cubicBezTo>
                    <a:pt x="241016" y="-23987"/>
                    <a:pt x="281593" y="74184"/>
                    <a:pt x="194725" y="111713"/>
                  </a:cubicBezTo>
                  <a:cubicBezTo>
                    <a:pt x="191664" y="100962"/>
                    <a:pt x="191950" y="89532"/>
                    <a:pt x="195550" y="78947"/>
                  </a:cubicBezTo>
                  <a:close/>
                  <a:moveTo>
                    <a:pt x="82838" y="43641"/>
                  </a:moveTo>
                  <a:cubicBezTo>
                    <a:pt x="138972" y="-42720"/>
                    <a:pt x="168309" y="87329"/>
                    <a:pt x="93696" y="104029"/>
                  </a:cubicBezTo>
                  <a:cubicBezTo>
                    <a:pt x="78659" y="87716"/>
                    <a:pt x="74430" y="64170"/>
                    <a:pt x="82838" y="436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7" name="Google Shape;1167;p10"/>
            <p:cNvSpPr/>
            <p:nvPr/>
          </p:nvSpPr>
          <p:spPr>
            <a:xfrm>
              <a:off x="2065714" y="4676892"/>
              <a:ext cx="193851" cy="192940"/>
            </a:xfrm>
            <a:custGeom>
              <a:rect b="b" l="l" r="r" t="t"/>
              <a:pathLst>
                <a:path extrusionOk="0" h="257253" w="258468">
                  <a:moveTo>
                    <a:pt x="247804" y="69694"/>
                  </a:moveTo>
                  <a:lnTo>
                    <a:pt x="170969" y="73885"/>
                  </a:lnTo>
                  <a:cubicBezTo>
                    <a:pt x="131599" y="-22127"/>
                    <a:pt x="119788" y="-28477"/>
                    <a:pt x="96737" y="77949"/>
                  </a:cubicBezTo>
                  <a:cubicBezTo>
                    <a:pt x="-38645" y="79790"/>
                    <a:pt x="-16864" y="87918"/>
                    <a:pt x="69877" y="169770"/>
                  </a:cubicBezTo>
                  <a:cubicBezTo>
                    <a:pt x="36730" y="263305"/>
                    <a:pt x="35142" y="282419"/>
                    <a:pt x="117375" y="206473"/>
                  </a:cubicBezTo>
                  <a:cubicBezTo>
                    <a:pt x="244375" y="292071"/>
                    <a:pt x="234405" y="269211"/>
                    <a:pt x="195480" y="139734"/>
                  </a:cubicBezTo>
                  <a:cubicBezTo>
                    <a:pt x="204814" y="125002"/>
                    <a:pt x="287364" y="80552"/>
                    <a:pt x="247804" y="696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8" name="Google Shape;1168;p10"/>
            <p:cNvSpPr/>
            <p:nvPr/>
          </p:nvSpPr>
          <p:spPr>
            <a:xfrm>
              <a:off x="113941" y="3859600"/>
              <a:ext cx="96368" cy="100124"/>
            </a:xfrm>
            <a:custGeom>
              <a:rect b="b" l="l" r="r" t="t"/>
              <a:pathLst>
                <a:path extrusionOk="0" h="133499" w="128491">
                  <a:moveTo>
                    <a:pt x="62453" y="133256"/>
                  </a:moveTo>
                  <a:cubicBezTo>
                    <a:pt x="85123" y="136749"/>
                    <a:pt x="90012" y="101506"/>
                    <a:pt x="67279" y="98077"/>
                  </a:cubicBezTo>
                  <a:cubicBezTo>
                    <a:pt x="-2190" y="70518"/>
                    <a:pt x="48229" y="9685"/>
                    <a:pt x="104109" y="47785"/>
                  </a:cubicBezTo>
                  <a:cubicBezTo>
                    <a:pt x="125064" y="56866"/>
                    <a:pt x="139098" y="24227"/>
                    <a:pt x="118143" y="15146"/>
                  </a:cubicBezTo>
                  <a:cubicBezTo>
                    <a:pt x="97188" y="6066"/>
                    <a:pt x="74074" y="-2951"/>
                    <a:pt x="50579" y="922"/>
                  </a:cubicBezTo>
                  <a:cubicBezTo>
                    <a:pt x="-27399" y="13686"/>
                    <a:pt x="-8730" y="125001"/>
                    <a:pt x="62453" y="13325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10"/>
            <p:cNvSpPr/>
            <p:nvPr/>
          </p:nvSpPr>
          <p:spPr>
            <a:xfrm>
              <a:off x="596788" y="386575"/>
              <a:ext cx="180605" cy="163906"/>
            </a:xfrm>
            <a:custGeom>
              <a:rect b="b" l="l" r="r" t="t"/>
              <a:pathLst>
                <a:path extrusionOk="0" h="218541" w="240807">
                  <a:moveTo>
                    <a:pt x="153481" y="123"/>
                  </a:moveTo>
                  <a:cubicBezTo>
                    <a:pt x="114619" y="-3814"/>
                    <a:pt x="-8317" y="87689"/>
                    <a:pt x="446" y="154682"/>
                  </a:cubicBezTo>
                  <a:cubicBezTo>
                    <a:pt x="11304" y="208847"/>
                    <a:pt x="81281" y="204212"/>
                    <a:pt x="112841" y="170938"/>
                  </a:cubicBezTo>
                  <a:cubicBezTo>
                    <a:pt x="243714" y="315273"/>
                    <a:pt x="301245" y="94166"/>
                    <a:pt x="153481" y="1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10"/>
            <p:cNvSpPr/>
            <p:nvPr/>
          </p:nvSpPr>
          <p:spPr>
            <a:xfrm>
              <a:off x="1004602" y="5047583"/>
              <a:ext cx="169783" cy="95917"/>
            </a:xfrm>
            <a:custGeom>
              <a:rect b="b" l="l" r="r" t="t"/>
              <a:pathLst>
                <a:path extrusionOk="0" h="127889" w="226377">
                  <a:moveTo>
                    <a:pt x="226377" y="0"/>
                  </a:moveTo>
                  <a:lnTo>
                    <a:pt x="0" y="95821"/>
                  </a:lnTo>
                  <a:lnTo>
                    <a:pt x="56896" y="127889"/>
                  </a:lnTo>
                  <a:lnTo>
                    <a:pt x="214249" y="127889"/>
                  </a:lnTo>
                  <a:lnTo>
                    <a:pt x="226377"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1" name="Google Shape;1171;p10"/>
            <p:cNvSpPr/>
            <p:nvPr/>
          </p:nvSpPr>
          <p:spPr>
            <a:xfrm>
              <a:off x="7203086" y="5078672"/>
              <a:ext cx="84472" cy="64827"/>
            </a:xfrm>
            <a:custGeom>
              <a:rect b="b" l="l" r="r" t="t"/>
              <a:pathLst>
                <a:path extrusionOk="0" h="86436" w="112629">
                  <a:moveTo>
                    <a:pt x="112274" y="43383"/>
                  </a:moveTo>
                  <a:cubicBezTo>
                    <a:pt x="111703" y="35891"/>
                    <a:pt x="109416" y="28588"/>
                    <a:pt x="105543" y="22111"/>
                  </a:cubicBezTo>
                  <a:cubicBezTo>
                    <a:pt x="75635" y="-29959"/>
                    <a:pt x="-21838" y="18745"/>
                    <a:pt x="4451" y="77229"/>
                  </a:cubicBezTo>
                  <a:cubicBezTo>
                    <a:pt x="5721" y="80404"/>
                    <a:pt x="7245" y="83516"/>
                    <a:pt x="9023" y="86437"/>
                  </a:cubicBezTo>
                  <a:lnTo>
                    <a:pt x="98685" y="86437"/>
                  </a:lnTo>
                  <a:cubicBezTo>
                    <a:pt x="109099" y="74689"/>
                    <a:pt x="114052" y="59005"/>
                    <a:pt x="112274" y="4338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2" name="Google Shape;1172;p10"/>
            <p:cNvSpPr/>
            <p:nvPr/>
          </p:nvSpPr>
          <p:spPr>
            <a:xfrm>
              <a:off x="277754" y="665474"/>
              <a:ext cx="149557" cy="203459"/>
            </a:xfrm>
            <a:custGeom>
              <a:rect b="b" l="l" r="r" t="t"/>
              <a:pathLst>
                <a:path extrusionOk="0" h="271278" w="199409">
                  <a:moveTo>
                    <a:pt x="29266" y="121970"/>
                  </a:moveTo>
                  <a:cubicBezTo>
                    <a:pt x="31489" y="155117"/>
                    <a:pt x="55428" y="184772"/>
                    <a:pt x="85591" y="198170"/>
                  </a:cubicBezTo>
                  <a:cubicBezTo>
                    <a:pt x="67938" y="223253"/>
                    <a:pt x="154044" y="301231"/>
                    <a:pt x="145281" y="258940"/>
                  </a:cubicBezTo>
                  <a:cubicBezTo>
                    <a:pt x="124961" y="246748"/>
                    <a:pt x="98418" y="230301"/>
                    <a:pt x="99561" y="203314"/>
                  </a:cubicBezTo>
                  <a:cubicBezTo>
                    <a:pt x="270185" y="250177"/>
                    <a:pt x="191445" y="64185"/>
                    <a:pt x="90353" y="183946"/>
                  </a:cubicBezTo>
                  <a:cubicBezTo>
                    <a:pt x="68003" y="174021"/>
                    <a:pt x="51386" y="154457"/>
                    <a:pt x="45205" y="130797"/>
                  </a:cubicBezTo>
                  <a:cubicBezTo>
                    <a:pt x="84194" y="149085"/>
                    <a:pt x="153980" y="123367"/>
                    <a:pt x="138232" y="72504"/>
                  </a:cubicBezTo>
                  <a:cubicBezTo>
                    <a:pt x="112832" y="24371"/>
                    <a:pt x="35870" y="56692"/>
                    <a:pt x="30282" y="103682"/>
                  </a:cubicBezTo>
                  <a:cubicBezTo>
                    <a:pt x="-2420" y="74155"/>
                    <a:pt x="16185" y="12750"/>
                    <a:pt x="62032" y="12496"/>
                  </a:cubicBezTo>
                  <a:cubicBezTo>
                    <a:pt x="66009" y="11969"/>
                    <a:pt x="68832" y="8356"/>
                    <a:pt x="68382" y="4368"/>
                  </a:cubicBezTo>
                  <a:cubicBezTo>
                    <a:pt x="7994" y="-23699"/>
                    <a:pt x="-29027" y="91490"/>
                    <a:pt x="29266" y="121970"/>
                  </a:cubicBezTo>
                  <a:close/>
                  <a:moveTo>
                    <a:pt x="127310" y="168643"/>
                  </a:moveTo>
                  <a:cubicBezTo>
                    <a:pt x="228910" y="133337"/>
                    <a:pt x="186619" y="225793"/>
                    <a:pt x="103942" y="189344"/>
                  </a:cubicBezTo>
                  <a:cubicBezTo>
                    <a:pt x="109450" y="180232"/>
                    <a:pt x="117600" y="173012"/>
                    <a:pt x="127310" y="168643"/>
                  </a:cubicBezTo>
                  <a:close/>
                  <a:moveTo>
                    <a:pt x="78669" y="67043"/>
                  </a:moveTo>
                  <a:cubicBezTo>
                    <a:pt x="175380" y="49961"/>
                    <a:pt x="104069" y="155054"/>
                    <a:pt x="43554" y="113842"/>
                  </a:cubicBezTo>
                  <a:cubicBezTo>
                    <a:pt x="45102" y="92716"/>
                    <a:pt x="58821" y="74434"/>
                    <a:pt x="78669" y="6704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3" name="Google Shape;1173;p10"/>
            <p:cNvSpPr/>
            <p:nvPr/>
          </p:nvSpPr>
          <p:spPr>
            <a:xfrm>
              <a:off x="379305" y="3349694"/>
              <a:ext cx="119343" cy="86891"/>
            </a:xfrm>
            <a:custGeom>
              <a:rect b="b" l="l" r="r" t="t"/>
              <a:pathLst>
                <a:path extrusionOk="0" h="115855" w="159124">
                  <a:moveTo>
                    <a:pt x="142340" y="114821"/>
                  </a:moveTo>
                  <a:cubicBezTo>
                    <a:pt x="157898" y="121171"/>
                    <a:pt x="166470" y="96469"/>
                    <a:pt x="150849" y="90119"/>
                  </a:cubicBezTo>
                  <a:cubicBezTo>
                    <a:pt x="102896" y="70587"/>
                    <a:pt x="59520" y="41307"/>
                    <a:pt x="23468" y="4140"/>
                  </a:cubicBezTo>
                  <a:cubicBezTo>
                    <a:pt x="11848" y="-7925"/>
                    <a:pt x="-8282" y="9030"/>
                    <a:pt x="3656" y="21158"/>
                  </a:cubicBezTo>
                  <a:cubicBezTo>
                    <a:pt x="42867" y="61684"/>
                    <a:pt x="90101" y="93587"/>
                    <a:pt x="142340" y="1148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4" name="Google Shape;1174;p10"/>
            <p:cNvSpPr/>
            <p:nvPr/>
          </p:nvSpPr>
          <p:spPr>
            <a:xfrm>
              <a:off x="162553" y="4350196"/>
              <a:ext cx="82259" cy="78608"/>
            </a:xfrm>
            <a:custGeom>
              <a:rect b="b" l="l" r="r" t="t"/>
              <a:pathLst>
                <a:path extrusionOk="0" h="104811" w="109679">
                  <a:moveTo>
                    <a:pt x="92189" y="92030"/>
                  </a:moveTo>
                  <a:cubicBezTo>
                    <a:pt x="140259" y="50565"/>
                    <a:pt x="79489" y="-19603"/>
                    <a:pt x="27356" y="5162"/>
                  </a:cubicBezTo>
                  <a:cubicBezTo>
                    <a:pt x="20766" y="8032"/>
                    <a:pt x="14923" y="12382"/>
                    <a:pt x="10274" y="17862"/>
                  </a:cubicBezTo>
                  <a:cubicBezTo>
                    <a:pt x="-27445" y="61550"/>
                    <a:pt x="47549" y="134385"/>
                    <a:pt x="92189" y="9203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5" name="Google Shape;1175;p10"/>
            <p:cNvSpPr/>
            <p:nvPr/>
          </p:nvSpPr>
          <p:spPr>
            <a:xfrm>
              <a:off x="195217" y="120761"/>
              <a:ext cx="144324" cy="27694"/>
            </a:xfrm>
            <a:custGeom>
              <a:rect b="b" l="l" r="r" t="t"/>
              <a:pathLst>
                <a:path extrusionOk="0" h="36926" w="192432">
                  <a:moveTo>
                    <a:pt x="175320" y="36533"/>
                  </a:moveTo>
                  <a:cubicBezTo>
                    <a:pt x="192148" y="40407"/>
                    <a:pt x="199895" y="14499"/>
                    <a:pt x="182940" y="10625"/>
                  </a:cubicBezTo>
                  <a:cubicBezTo>
                    <a:pt x="126123" y="-2403"/>
                    <a:pt x="67216" y="-3462"/>
                    <a:pt x="9966" y="7514"/>
                  </a:cubicBezTo>
                  <a:cubicBezTo>
                    <a:pt x="-7052" y="10752"/>
                    <a:pt x="-511" y="36978"/>
                    <a:pt x="16316" y="33676"/>
                  </a:cubicBezTo>
                  <a:cubicBezTo>
                    <a:pt x="68944" y="23606"/>
                    <a:pt x="123089" y="24579"/>
                    <a:pt x="175320" y="365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6" name="Google Shape;1176;p10"/>
            <p:cNvSpPr/>
            <p:nvPr/>
          </p:nvSpPr>
          <p:spPr>
            <a:xfrm>
              <a:off x="441706" y="4625148"/>
              <a:ext cx="129242" cy="41720"/>
            </a:xfrm>
            <a:custGeom>
              <a:rect b="b" l="l" r="r" t="t"/>
              <a:pathLst>
                <a:path extrusionOk="0" h="55627" w="172323">
                  <a:moveTo>
                    <a:pt x="6751" y="23052"/>
                  </a:moveTo>
                  <a:cubicBezTo>
                    <a:pt x="55361" y="44522"/>
                    <a:pt x="107913" y="55615"/>
                    <a:pt x="161056" y="55628"/>
                  </a:cubicBezTo>
                  <a:cubicBezTo>
                    <a:pt x="176931" y="55628"/>
                    <a:pt x="175598" y="31053"/>
                    <a:pt x="159786" y="31053"/>
                  </a:cubicBezTo>
                  <a:cubicBezTo>
                    <a:pt x="110980" y="31009"/>
                    <a:pt x="62720" y="20824"/>
                    <a:pt x="18054" y="1145"/>
                  </a:cubicBezTo>
                  <a:cubicBezTo>
                    <a:pt x="3576" y="-5205"/>
                    <a:pt x="-7790" y="16639"/>
                    <a:pt x="6751" y="230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10"/>
            <p:cNvSpPr/>
            <p:nvPr/>
          </p:nvSpPr>
          <p:spPr>
            <a:xfrm>
              <a:off x="763746" y="1963424"/>
              <a:ext cx="103088" cy="91355"/>
            </a:xfrm>
            <a:custGeom>
              <a:rect b="b" l="l" r="r" t="t"/>
              <a:pathLst>
                <a:path extrusionOk="0" h="121807" w="137450">
                  <a:moveTo>
                    <a:pt x="33485" y="41227"/>
                  </a:moveTo>
                  <a:cubicBezTo>
                    <a:pt x="24151" y="20653"/>
                    <a:pt x="-7726" y="35195"/>
                    <a:pt x="1735" y="55769"/>
                  </a:cubicBezTo>
                  <a:cubicBezTo>
                    <a:pt x="11197" y="76343"/>
                    <a:pt x="21929" y="98314"/>
                    <a:pt x="41677" y="111077"/>
                  </a:cubicBezTo>
                  <a:cubicBezTo>
                    <a:pt x="107209" y="153559"/>
                    <a:pt x="167597" y="59769"/>
                    <a:pt x="120925" y="6366"/>
                  </a:cubicBezTo>
                  <a:cubicBezTo>
                    <a:pt x="106701" y="-11224"/>
                    <a:pt x="79586" y="11382"/>
                    <a:pt x="94064" y="28908"/>
                  </a:cubicBezTo>
                  <a:cubicBezTo>
                    <a:pt x="126386" y="95266"/>
                    <a:pt x="48852" y="106251"/>
                    <a:pt x="33485" y="4122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8" name="Google Shape;1178;p10"/>
            <p:cNvSpPr/>
            <p:nvPr/>
          </p:nvSpPr>
          <p:spPr>
            <a:xfrm>
              <a:off x="696231" y="3244016"/>
              <a:ext cx="180291" cy="116590"/>
            </a:xfrm>
            <a:custGeom>
              <a:rect b="b" l="l" r="r" t="t"/>
              <a:pathLst>
                <a:path extrusionOk="0" h="155453" w="240388">
                  <a:moveTo>
                    <a:pt x="156843" y="63574"/>
                  </a:moveTo>
                  <a:cubicBezTo>
                    <a:pt x="160399" y="320114"/>
                    <a:pt x="319975" y="-61330"/>
                    <a:pt x="188593" y="118692"/>
                  </a:cubicBezTo>
                  <a:cubicBezTo>
                    <a:pt x="175004" y="-1958"/>
                    <a:pt x="165225" y="18489"/>
                    <a:pt x="93343" y="97547"/>
                  </a:cubicBezTo>
                  <a:cubicBezTo>
                    <a:pt x="81913" y="71702"/>
                    <a:pt x="110552" y="-1005"/>
                    <a:pt x="74293" y="11"/>
                  </a:cubicBezTo>
                  <a:cubicBezTo>
                    <a:pt x="-6860" y="40079"/>
                    <a:pt x="-38800" y="130503"/>
                    <a:pt x="68324" y="30554"/>
                  </a:cubicBezTo>
                  <a:cubicBezTo>
                    <a:pt x="64006" y="150442"/>
                    <a:pt x="81913" y="153935"/>
                    <a:pt x="156843" y="635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9" name="Google Shape;1179;p10"/>
            <p:cNvSpPr/>
            <p:nvPr/>
          </p:nvSpPr>
          <p:spPr>
            <a:xfrm>
              <a:off x="1898204" y="2056737"/>
              <a:ext cx="77685" cy="92390"/>
            </a:xfrm>
            <a:custGeom>
              <a:rect b="b" l="l" r="r" t="t"/>
              <a:pathLst>
                <a:path extrusionOk="0" h="123187" w="103580">
                  <a:moveTo>
                    <a:pt x="15411" y="90545"/>
                  </a:moveTo>
                  <a:cubicBezTo>
                    <a:pt x="-5607" y="90926"/>
                    <a:pt x="-4909" y="123565"/>
                    <a:pt x="16173" y="123184"/>
                  </a:cubicBezTo>
                  <a:cubicBezTo>
                    <a:pt x="37255" y="122803"/>
                    <a:pt x="59925" y="121533"/>
                    <a:pt x="78149" y="109278"/>
                  </a:cubicBezTo>
                  <a:cubicBezTo>
                    <a:pt x="138538" y="68828"/>
                    <a:pt x="80435" y="-17214"/>
                    <a:pt x="17634" y="3042"/>
                  </a:cubicBezTo>
                  <a:cubicBezTo>
                    <a:pt x="-2623" y="8757"/>
                    <a:pt x="6776" y="40253"/>
                    <a:pt x="27032" y="34284"/>
                  </a:cubicBezTo>
                  <a:cubicBezTo>
                    <a:pt x="95612" y="30919"/>
                    <a:pt x="76372" y="101150"/>
                    <a:pt x="15411" y="9054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0" name="Google Shape;1180;p10"/>
            <p:cNvSpPr/>
            <p:nvPr/>
          </p:nvSpPr>
          <p:spPr>
            <a:xfrm>
              <a:off x="3601475" y="0"/>
              <a:ext cx="86509" cy="48325"/>
            </a:xfrm>
            <a:custGeom>
              <a:rect b="b" l="l" r="r" t="t"/>
              <a:pathLst>
                <a:path extrusionOk="0" h="64433" w="115345">
                  <a:moveTo>
                    <a:pt x="101883" y="46355"/>
                  </a:moveTo>
                  <a:cubicBezTo>
                    <a:pt x="107078" y="40981"/>
                    <a:pt x="110932" y="34453"/>
                    <a:pt x="113123" y="27305"/>
                  </a:cubicBezTo>
                  <a:cubicBezTo>
                    <a:pt x="116152" y="18444"/>
                    <a:pt x="116082" y="8818"/>
                    <a:pt x="112932" y="0"/>
                  </a:cubicBezTo>
                  <a:lnTo>
                    <a:pt x="1807" y="0"/>
                  </a:lnTo>
                  <a:cubicBezTo>
                    <a:pt x="-12798" y="52578"/>
                    <a:pt x="64799" y="87503"/>
                    <a:pt x="101883" y="463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1" name="Google Shape;1181;p10"/>
            <p:cNvSpPr/>
            <p:nvPr/>
          </p:nvSpPr>
          <p:spPr>
            <a:xfrm>
              <a:off x="3868158" y="4434899"/>
              <a:ext cx="91444" cy="83892"/>
            </a:xfrm>
            <a:custGeom>
              <a:rect b="b" l="l" r="r" t="t"/>
              <a:pathLst>
                <a:path extrusionOk="0" h="111856" w="121925">
                  <a:moveTo>
                    <a:pt x="101081" y="99553"/>
                  </a:moveTo>
                  <a:cubicBezTo>
                    <a:pt x="107481" y="94924"/>
                    <a:pt x="112701" y="88859"/>
                    <a:pt x="116321" y="81836"/>
                  </a:cubicBezTo>
                  <a:cubicBezTo>
                    <a:pt x="146165" y="26401"/>
                    <a:pt x="48883" y="-33480"/>
                    <a:pt x="11355" y="22273"/>
                  </a:cubicBezTo>
                  <a:cubicBezTo>
                    <a:pt x="-30111" y="77899"/>
                    <a:pt x="51677" y="138351"/>
                    <a:pt x="101081" y="9955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2" name="Google Shape;1182;p10"/>
            <p:cNvSpPr/>
            <p:nvPr/>
          </p:nvSpPr>
          <p:spPr>
            <a:xfrm>
              <a:off x="3777293" y="249393"/>
              <a:ext cx="103473" cy="88354"/>
            </a:xfrm>
            <a:custGeom>
              <a:rect b="b" l="l" r="r" t="t"/>
              <a:pathLst>
                <a:path extrusionOk="0" h="117805" w="137964">
                  <a:moveTo>
                    <a:pt x="103108" y="87401"/>
                  </a:moveTo>
                  <a:cubicBezTo>
                    <a:pt x="109458" y="109308"/>
                    <a:pt x="143430" y="99466"/>
                    <a:pt x="137207" y="77495"/>
                  </a:cubicBezTo>
                  <a:cubicBezTo>
                    <a:pt x="130984" y="55524"/>
                    <a:pt x="123237" y="31965"/>
                    <a:pt x="105457" y="16217"/>
                  </a:cubicBezTo>
                  <a:cubicBezTo>
                    <a:pt x="46148" y="-35916"/>
                    <a:pt x="-27893" y="49110"/>
                    <a:pt x="10652" y="109435"/>
                  </a:cubicBezTo>
                  <a:cubicBezTo>
                    <a:pt x="22336" y="129120"/>
                    <a:pt x="52816" y="110451"/>
                    <a:pt x="40941" y="90830"/>
                  </a:cubicBezTo>
                  <a:cubicBezTo>
                    <a:pt x="18208" y="19583"/>
                    <a:pt x="97266" y="20218"/>
                    <a:pt x="103108" y="8740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3" name="Google Shape;1183;p10"/>
            <p:cNvSpPr/>
            <p:nvPr/>
          </p:nvSpPr>
          <p:spPr>
            <a:xfrm>
              <a:off x="4256360" y="1294973"/>
              <a:ext cx="89731" cy="79861"/>
            </a:xfrm>
            <a:custGeom>
              <a:rect b="b" l="l" r="r" t="t"/>
              <a:pathLst>
                <a:path extrusionOk="0" h="106481" w="119641">
                  <a:moveTo>
                    <a:pt x="110466" y="80451"/>
                  </a:moveTo>
                  <a:cubicBezTo>
                    <a:pt x="114898" y="74133"/>
                    <a:pt x="117812" y="66875"/>
                    <a:pt x="118975" y="59242"/>
                  </a:cubicBezTo>
                  <a:cubicBezTo>
                    <a:pt x="129135" y="-1527"/>
                    <a:pt x="20169" y="-26292"/>
                    <a:pt x="2960" y="37145"/>
                  </a:cubicBezTo>
                  <a:cubicBezTo>
                    <a:pt x="-17868" y="101788"/>
                    <a:pt x="76874" y="131823"/>
                    <a:pt x="110466" y="8045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4" name="Google Shape;1184;p10"/>
            <p:cNvSpPr/>
            <p:nvPr/>
          </p:nvSpPr>
          <p:spPr>
            <a:xfrm>
              <a:off x="4137868" y="3010414"/>
              <a:ext cx="76332" cy="84611"/>
            </a:xfrm>
            <a:custGeom>
              <a:rect b="b" l="l" r="r" t="t"/>
              <a:pathLst>
                <a:path extrusionOk="0" h="112815" w="101776">
                  <a:moveTo>
                    <a:pt x="86208" y="14999"/>
                  </a:moveTo>
                  <a:cubicBezTo>
                    <a:pt x="81249" y="9678"/>
                    <a:pt x="75115" y="5595"/>
                    <a:pt x="68301" y="3061"/>
                  </a:cubicBezTo>
                  <a:cubicBezTo>
                    <a:pt x="14326" y="-18211"/>
                    <a:pt x="-29743" y="77356"/>
                    <a:pt x="25375" y="105614"/>
                  </a:cubicBezTo>
                  <a:cubicBezTo>
                    <a:pt x="80811" y="137427"/>
                    <a:pt x="127038" y="55956"/>
                    <a:pt x="86208" y="149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5" name="Google Shape;1185;p10"/>
            <p:cNvSpPr/>
            <p:nvPr/>
          </p:nvSpPr>
          <p:spPr>
            <a:xfrm>
              <a:off x="4031926" y="864075"/>
              <a:ext cx="107938" cy="203831"/>
            </a:xfrm>
            <a:custGeom>
              <a:rect b="b" l="l" r="r" t="t"/>
              <a:pathLst>
                <a:path extrusionOk="0" h="271775" w="143917">
                  <a:moveTo>
                    <a:pt x="21090" y="264521"/>
                  </a:moveTo>
                  <a:cubicBezTo>
                    <a:pt x="14105" y="241788"/>
                    <a:pt x="6104" y="211943"/>
                    <a:pt x="25218" y="192957"/>
                  </a:cubicBezTo>
                  <a:cubicBezTo>
                    <a:pt x="118182" y="343071"/>
                    <a:pt x="186825" y="153587"/>
                    <a:pt x="31568" y="172573"/>
                  </a:cubicBezTo>
                  <a:cubicBezTo>
                    <a:pt x="21846" y="150050"/>
                    <a:pt x="22970" y="124313"/>
                    <a:pt x="34616" y="102723"/>
                  </a:cubicBezTo>
                  <a:cubicBezTo>
                    <a:pt x="50745" y="142601"/>
                    <a:pt x="119198" y="171113"/>
                    <a:pt x="142185" y="123234"/>
                  </a:cubicBezTo>
                  <a:cubicBezTo>
                    <a:pt x="156536" y="70973"/>
                    <a:pt x="78050" y="42144"/>
                    <a:pt x="42109" y="72815"/>
                  </a:cubicBezTo>
                  <a:cubicBezTo>
                    <a:pt x="38235" y="29000"/>
                    <a:pt x="93480" y="-3385"/>
                    <a:pt x="127389" y="27857"/>
                  </a:cubicBezTo>
                  <a:cubicBezTo>
                    <a:pt x="130672" y="30181"/>
                    <a:pt x="135213" y="29413"/>
                    <a:pt x="137549" y="26142"/>
                  </a:cubicBezTo>
                  <a:cubicBezTo>
                    <a:pt x="112467" y="-35707"/>
                    <a:pt x="6993" y="23666"/>
                    <a:pt x="28901" y="85451"/>
                  </a:cubicBezTo>
                  <a:cubicBezTo>
                    <a:pt x="8073" y="111169"/>
                    <a:pt x="5406" y="148951"/>
                    <a:pt x="18614" y="179241"/>
                  </a:cubicBezTo>
                  <a:cubicBezTo>
                    <a:pt x="-11295" y="185908"/>
                    <a:pt x="-1198" y="301415"/>
                    <a:pt x="21090" y="264521"/>
                  </a:cubicBezTo>
                  <a:close/>
                  <a:moveTo>
                    <a:pt x="69096" y="186480"/>
                  </a:moveTo>
                  <a:cubicBezTo>
                    <a:pt x="167140" y="229406"/>
                    <a:pt x="73795" y="268268"/>
                    <a:pt x="37918" y="185781"/>
                  </a:cubicBezTo>
                  <a:cubicBezTo>
                    <a:pt x="48141" y="182835"/>
                    <a:pt x="59019" y="183076"/>
                    <a:pt x="69096" y="186480"/>
                  </a:cubicBezTo>
                  <a:close/>
                  <a:moveTo>
                    <a:pt x="102370" y="79165"/>
                  </a:moveTo>
                  <a:cubicBezTo>
                    <a:pt x="184920" y="132314"/>
                    <a:pt x="61032" y="160572"/>
                    <a:pt x="45220" y="89579"/>
                  </a:cubicBezTo>
                  <a:cubicBezTo>
                    <a:pt x="60613" y="75266"/>
                    <a:pt x="82920" y="71196"/>
                    <a:pt x="102370" y="791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6" name="Google Shape;1186;p10"/>
            <p:cNvSpPr/>
            <p:nvPr/>
          </p:nvSpPr>
          <p:spPr>
            <a:xfrm>
              <a:off x="3910393" y="1722929"/>
              <a:ext cx="168544" cy="162353"/>
            </a:xfrm>
            <a:custGeom>
              <a:rect b="b" l="l" r="r" t="t"/>
              <a:pathLst>
                <a:path extrusionOk="0" h="216471" w="224726">
                  <a:moveTo>
                    <a:pt x="213551" y="0"/>
                  </a:moveTo>
                  <a:lnTo>
                    <a:pt x="0" y="129794"/>
                  </a:lnTo>
                  <a:lnTo>
                    <a:pt x="224726" y="216471"/>
                  </a:lnTo>
                  <a:lnTo>
                    <a:pt x="213551"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7" name="Google Shape;1187;p10"/>
            <p:cNvSpPr/>
            <p:nvPr/>
          </p:nvSpPr>
          <p:spPr>
            <a:xfrm>
              <a:off x="5209757" y="1262312"/>
              <a:ext cx="115453" cy="79120"/>
            </a:xfrm>
            <a:custGeom>
              <a:rect b="b" l="l" r="r" t="t"/>
              <a:pathLst>
                <a:path extrusionOk="0" h="105494" w="153938">
                  <a:moveTo>
                    <a:pt x="138543" y="810"/>
                  </a:moveTo>
                  <a:cubicBezTo>
                    <a:pt x="88251" y="19187"/>
                    <a:pt x="42340" y="47844"/>
                    <a:pt x="3732" y="84947"/>
                  </a:cubicBezTo>
                  <a:cubicBezTo>
                    <a:pt x="-7825" y="95996"/>
                    <a:pt x="10082" y="112951"/>
                    <a:pt x="21829" y="101902"/>
                  </a:cubicBezTo>
                  <a:cubicBezTo>
                    <a:pt x="57326" y="67834"/>
                    <a:pt x="99490" y="41501"/>
                    <a:pt x="145654" y="24559"/>
                  </a:cubicBezTo>
                  <a:cubicBezTo>
                    <a:pt x="160577" y="19098"/>
                    <a:pt x="153592" y="-4651"/>
                    <a:pt x="138543" y="8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8" name="Google Shape;1188;p10"/>
            <p:cNvSpPr/>
            <p:nvPr/>
          </p:nvSpPr>
          <p:spPr>
            <a:xfrm>
              <a:off x="5038793" y="4422132"/>
              <a:ext cx="210415" cy="217300"/>
            </a:xfrm>
            <a:custGeom>
              <a:rect b="b" l="l" r="r" t="t"/>
              <a:pathLst>
                <a:path extrusionOk="0" h="289734" w="280554">
                  <a:moveTo>
                    <a:pt x="80300" y="172137"/>
                  </a:moveTo>
                  <a:cubicBezTo>
                    <a:pt x="81824" y="335586"/>
                    <a:pt x="95667" y="312790"/>
                    <a:pt x="186028" y="200522"/>
                  </a:cubicBezTo>
                  <a:cubicBezTo>
                    <a:pt x="204506" y="200141"/>
                    <a:pt x="293089" y="245543"/>
                    <a:pt x="279055" y="204332"/>
                  </a:cubicBezTo>
                  <a:cubicBezTo>
                    <a:pt x="262418" y="182659"/>
                    <a:pt x="245781" y="160980"/>
                    <a:pt x="229080" y="139308"/>
                  </a:cubicBezTo>
                  <a:cubicBezTo>
                    <a:pt x="289723" y="46852"/>
                    <a:pt x="288136" y="32628"/>
                    <a:pt x="180757" y="76570"/>
                  </a:cubicBezTo>
                  <a:cubicBezTo>
                    <a:pt x="97572" y="-41286"/>
                    <a:pt x="103541" y="-17156"/>
                    <a:pt x="83919" y="108320"/>
                  </a:cubicBezTo>
                  <a:cubicBezTo>
                    <a:pt x="-18252" y="135625"/>
                    <a:pt x="-35969" y="145721"/>
                    <a:pt x="80300" y="17213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9" name="Google Shape;1189;p10"/>
            <p:cNvSpPr/>
            <p:nvPr/>
          </p:nvSpPr>
          <p:spPr>
            <a:xfrm>
              <a:off x="4486598" y="4587592"/>
              <a:ext cx="134694" cy="179634"/>
            </a:xfrm>
            <a:custGeom>
              <a:rect b="b" l="l" r="r" t="t"/>
              <a:pathLst>
                <a:path extrusionOk="0" h="239512" w="179592">
                  <a:moveTo>
                    <a:pt x="179592" y="90018"/>
                  </a:moveTo>
                  <a:cubicBezTo>
                    <a:pt x="157558" y="292"/>
                    <a:pt x="74563" y="-51460"/>
                    <a:pt x="150510" y="77318"/>
                  </a:cubicBezTo>
                  <a:cubicBezTo>
                    <a:pt x="32018" y="46393"/>
                    <a:pt x="24525" y="63475"/>
                    <a:pt x="98122" y="158026"/>
                  </a:cubicBezTo>
                  <a:cubicBezTo>
                    <a:pt x="-158291" y="105067"/>
                    <a:pt x="186578" y="348526"/>
                    <a:pt x="36082" y="177838"/>
                  </a:cubicBezTo>
                  <a:cubicBezTo>
                    <a:pt x="159082" y="190538"/>
                    <a:pt x="141111" y="176568"/>
                    <a:pt x="78247" y="87287"/>
                  </a:cubicBezTo>
                  <a:cubicBezTo>
                    <a:pt x="106504" y="81636"/>
                    <a:pt x="172671" y="126213"/>
                    <a:pt x="179592" y="9001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0" name="Google Shape;1190;p10"/>
            <p:cNvSpPr/>
            <p:nvPr/>
          </p:nvSpPr>
          <p:spPr>
            <a:xfrm>
              <a:off x="4740462" y="3476812"/>
              <a:ext cx="95442" cy="104337"/>
            </a:xfrm>
            <a:custGeom>
              <a:rect b="b" l="l" r="r" t="t"/>
              <a:pathLst>
                <a:path extrusionOk="0" h="139116" w="127256">
                  <a:moveTo>
                    <a:pt x="122284" y="116464"/>
                  </a:moveTo>
                  <a:cubicBezTo>
                    <a:pt x="138222" y="99954"/>
                    <a:pt x="112124" y="75506"/>
                    <a:pt x="96312" y="92207"/>
                  </a:cubicBezTo>
                  <a:cubicBezTo>
                    <a:pt x="33574" y="133164"/>
                    <a:pt x="13127" y="56520"/>
                    <a:pt x="76373" y="33025"/>
                  </a:cubicBezTo>
                  <a:cubicBezTo>
                    <a:pt x="95931" y="21087"/>
                    <a:pt x="77326" y="-9202"/>
                    <a:pt x="57768" y="2735"/>
                  </a:cubicBezTo>
                  <a:cubicBezTo>
                    <a:pt x="38210" y="14673"/>
                    <a:pt x="17509" y="28135"/>
                    <a:pt x="6968" y="49789"/>
                  </a:cubicBezTo>
                  <a:cubicBezTo>
                    <a:pt x="-27449" y="120909"/>
                    <a:pt x="74341" y="169994"/>
                    <a:pt x="122284" y="1164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1" name="Google Shape;1191;p10"/>
            <p:cNvSpPr/>
            <p:nvPr/>
          </p:nvSpPr>
          <p:spPr>
            <a:xfrm>
              <a:off x="4883387" y="2924119"/>
              <a:ext cx="160211" cy="116347"/>
            </a:xfrm>
            <a:custGeom>
              <a:rect b="b" l="l" r="r" t="t"/>
              <a:pathLst>
                <a:path extrusionOk="0" h="155129" w="213614">
                  <a:moveTo>
                    <a:pt x="180765" y="77735"/>
                  </a:moveTo>
                  <a:cubicBezTo>
                    <a:pt x="108311" y="-20054"/>
                    <a:pt x="91865" y="-11482"/>
                    <a:pt x="89960" y="107580"/>
                  </a:cubicBezTo>
                  <a:cubicBezTo>
                    <a:pt x="-75521" y="-93143"/>
                    <a:pt x="39986" y="309828"/>
                    <a:pt x="29635" y="84212"/>
                  </a:cubicBezTo>
                  <a:cubicBezTo>
                    <a:pt x="116757" y="170890"/>
                    <a:pt x="111677" y="148665"/>
                    <a:pt x="118535" y="40461"/>
                  </a:cubicBezTo>
                  <a:cubicBezTo>
                    <a:pt x="143935" y="53669"/>
                    <a:pt x="167366" y="129361"/>
                    <a:pt x="195306" y="105612"/>
                  </a:cubicBezTo>
                  <a:cubicBezTo>
                    <a:pt x="234232" y="22491"/>
                    <a:pt x="202228" y="-69267"/>
                    <a:pt x="180765" y="7773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2" name="Google Shape;1192;p10"/>
            <p:cNvSpPr/>
            <p:nvPr/>
          </p:nvSpPr>
          <p:spPr>
            <a:xfrm>
              <a:off x="4067249" y="3441504"/>
              <a:ext cx="142733" cy="149994"/>
            </a:xfrm>
            <a:custGeom>
              <a:rect b="b" l="l" r="r" t="t"/>
              <a:pathLst>
                <a:path extrusionOk="0" h="199992" w="190311">
                  <a:moveTo>
                    <a:pt x="85880" y="195671"/>
                  </a:moveTo>
                  <a:cubicBezTo>
                    <a:pt x="174780" y="214721"/>
                    <a:pt x="256442" y="163921"/>
                    <a:pt x="109693" y="175415"/>
                  </a:cubicBezTo>
                  <a:cubicBezTo>
                    <a:pt x="188369" y="84038"/>
                    <a:pt x="176495" y="70068"/>
                    <a:pt x="60988" y="94135"/>
                  </a:cubicBezTo>
                  <a:cubicBezTo>
                    <a:pt x="218913" y="-109637"/>
                    <a:pt x="-145450" y="90007"/>
                    <a:pt x="70386" y="30635"/>
                  </a:cubicBezTo>
                  <a:cubicBezTo>
                    <a:pt x="5617" y="133759"/>
                    <a:pt x="25936" y="123980"/>
                    <a:pt x="132108" y="106835"/>
                  </a:cubicBezTo>
                  <a:cubicBezTo>
                    <a:pt x="124933" y="134712"/>
                    <a:pt x="57051" y="173827"/>
                    <a:pt x="85880" y="19567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3" name="Google Shape;1193;p10"/>
            <p:cNvSpPr/>
            <p:nvPr/>
          </p:nvSpPr>
          <p:spPr>
            <a:xfrm>
              <a:off x="2808228" y="406836"/>
              <a:ext cx="127789" cy="75958"/>
            </a:xfrm>
            <a:custGeom>
              <a:rect b="b" l="l" r="r" t="t"/>
              <a:pathLst>
                <a:path extrusionOk="0" h="101277" w="170385">
                  <a:moveTo>
                    <a:pt x="165772" y="78708"/>
                  </a:moveTo>
                  <a:cubicBezTo>
                    <a:pt x="121671" y="42492"/>
                    <a:pt x="70503" y="15869"/>
                    <a:pt x="15530" y="540"/>
                  </a:cubicBezTo>
                  <a:cubicBezTo>
                    <a:pt x="-916" y="-4032"/>
                    <a:pt x="-6568" y="21812"/>
                    <a:pt x="9816" y="26384"/>
                  </a:cubicBezTo>
                  <a:cubicBezTo>
                    <a:pt x="60298" y="40456"/>
                    <a:pt x="107288" y="64893"/>
                    <a:pt x="147801" y="98139"/>
                  </a:cubicBezTo>
                  <a:cubicBezTo>
                    <a:pt x="160946" y="108871"/>
                    <a:pt x="178980" y="89503"/>
                    <a:pt x="165772" y="787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4" name="Google Shape;1194;p10"/>
            <p:cNvSpPr/>
            <p:nvPr/>
          </p:nvSpPr>
          <p:spPr>
            <a:xfrm>
              <a:off x="2748788" y="3765012"/>
              <a:ext cx="90863" cy="94396"/>
            </a:xfrm>
            <a:custGeom>
              <a:rect b="b" l="l" r="r" t="t"/>
              <a:pathLst>
                <a:path extrusionOk="0" h="125862" w="121151">
                  <a:moveTo>
                    <a:pt x="73448" y="125007"/>
                  </a:moveTo>
                  <a:cubicBezTo>
                    <a:pt x="146917" y="113005"/>
                    <a:pt x="129455" y="8104"/>
                    <a:pt x="62335" y="230"/>
                  </a:cubicBezTo>
                  <a:cubicBezTo>
                    <a:pt x="40999" y="-3072"/>
                    <a:pt x="36300" y="30265"/>
                    <a:pt x="57763" y="33377"/>
                  </a:cubicBezTo>
                  <a:cubicBezTo>
                    <a:pt x="123232" y="59411"/>
                    <a:pt x="75353" y="116752"/>
                    <a:pt x="22965" y="80811"/>
                  </a:cubicBezTo>
                  <a:cubicBezTo>
                    <a:pt x="3217" y="72239"/>
                    <a:pt x="-9991" y="102973"/>
                    <a:pt x="9757" y="111545"/>
                  </a:cubicBezTo>
                  <a:cubicBezTo>
                    <a:pt x="29506" y="120117"/>
                    <a:pt x="51286" y="128627"/>
                    <a:pt x="73448" y="12500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5" name="Google Shape;1195;p10"/>
            <p:cNvSpPr/>
            <p:nvPr/>
          </p:nvSpPr>
          <p:spPr>
            <a:xfrm>
              <a:off x="2927744" y="1172983"/>
              <a:ext cx="166756" cy="177774"/>
            </a:xfrm>
            <a:custGeom>
              <a:rect b="b" l="l" r="r" t="t"/>
              <a:pathLst>
                <a:path extrusionOk="0" h="237032" w="222341">
                  <a:moveTo>
                    <a:pt x="220412" y="185003"/>
                  </a:moveTo>
                  <a:cubicBezTo>
                    <a:pt x="233746" y="148681"/>
                    <a:pt x="175962" y="8092"/>
                    <a:pt x="109604" y="91"/>
                  </a:cubicBezTo>
                  <a:cubicBezTo>
                    <a:pt x="54867" y="-2830"/>
                    <a:pt x="42167" y="65496"/>
                    <a:pt x="66361" y="104040"/>
                  </a:cubicBezTo>
                  <a:cubicBezTo>
                    <a:pt x="-104455" y="194210"/>
                    <a:pt x="93793" y="303811"/>
                    <a:pt x="220412" y="1850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6" name="Google Shape;1196;p10"/>
            <p:cNvSpPr/>
            <p:nvPr/>
          </p:nvSpPr>
          <p:spPr>
            <a:xfrm>
              <a:off x="2679367" y="1601094"/>
              <a:ext cx="134794" cy="153546"/>
            </a:xfrm>
            <a:custGeom>
              <a:rect b="b" l="l" r="r" t="t"/>
              <a:pathLst>
                <a:path extrusionOk="0" h="204728" w="179725">
                  <a:moveTo>
                    <a:pt x="91460" y="137110"/>
                  </a:moveTo>
                  <a:cubicBezTo>
                    <a:pt x="-128059" y="33478"/>
                    <a:pt x="129560" y="327610"/>
                    <a:pt x="31262" y="141428"/>
                  </a:cubicBezTo>
                  <a:cubicBezTo>
                    <a:pt x="139212" y="179909"/>
                    <a:pt x="126512" y="163145"/>
                    <a:pt x="89047" y="69038"/>
                  </a:cubicBezTo>
                  <a:cubicBezTo>
                    <a:pt x="115717" y="70054"/>
                    <a:pt x="165628" y="124665"/>
                    <a:pt x="179725" y="93550"/>
                  </a:cubicBezTo>
                  <a:cubicBezTo>
                    <a:pt x="179725" y="7888"/>
                    <a:pt x="115908" y="-56882"/>
                    <a:pt x="156294" y="75769"/>
                  </a:cubicBezTo>
                  <a:cubicBezTo>
                    <a:pt x="56472" y="22048"/>
                    <a:pt x="46058" y="35828"/>
                    <a:pt x="91460" y="1371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10"/>
            <p:cNvSpPr/>
            <p:nvPr/>
          </p:nvSpPr>
          <p:spPr>
            <a:xfrm>
              <a:off x="2280978" y="1831710"/>
              <a:ext cx="83104" cy="73999"/>
            </a:xfrm>
            <a:custGeom>
              <a:rect b="b" l="l" r="r" t="t"/>
              <a:pathLst>
                <a:path extrusionOk="0" h="98665" w="110805">
                  <a:moveTo>
                    <a:pt x="1552" y="38665"/>
                  </a:moveTo>
                  <a:cubicBezTo>
                    <a:pt x="-12862" y="100005"/>
                    <a:pt x="77180" y="120707"/>
                    <a:pt x="104295" y="70415"/>
                  </a:cubicBezTo>
                  <a:cubicBezTo>
                    <a:pt x="107991" y="64242"/>
                    <a:pt x="110169" y="57276"/>
                    <a:pt x="110645" y="50095"/>
                  </a:cubicBezTo>
                  <a:cubicBezTo>
                    <a:pt x="115407" y="-6738"/>
                    <a:pt x="12664" y="-21407"/>
                    <a:pt x="1552" y="386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10"/>
            <p:cNvSpPr/>
            <p:nvPr/>
          </p:nvSpPr>
          <p:spPr>
            <a:xfrm>
              <a:off x="2966648" y="2216643"/>
              <a:ext cx="109322" cy="91964"/>
            </a:xfrm>
            <a:custGeom>
              <a:rect b="b" l="l" r="r" t="t"/>
              <a:pathLst>
                <a:path extrusionOk="0" h="122619" w="145762">
                  <a:moveTo>
                    <a:pt x="138758" y="98064"/>
                  </a:moveTo>
                  <a:cubicBezTo>
                    <a:pt x="94238" y="75318"/>
                    <a:pt x="54925" y="43575"/>
                    <a:pt x="23315" y="4846"/>
                  </a:cubicBezTo>
                  <a:cubicBezTo>
                    <a:pt x="13091" y="-7854"/>
                    <a:pt x="-7483" y="7005"/>
                    <a:pt x="2804" y="19641"/>
                  </a:cubicBezTo>
                  <a:cubicBezTo>
                    <a:pt x="37215" y="61863"/>
                    <a:pt x="80033" y="96464"/>
                    <a:pt x="128534" y="121241"/>
                  </a:cubicBezTo>
                  <a:cubicBezTo>
                    <a:pt x="143012" y="128481"/>
                    <a:pt x="153236" y="105176"/>
                    <a:pt x="138758" y="980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10"/>
            <p:cNvSpPr/>
            <p:nvPr/>
          </p:nvSpPr>
          <p:spPr>
            <a:xfrm>
              <a:off x="3304803" y="1420629"/>
              <a:ext cx="102849" cy="86086"/>
            </a:xfrm>
            <a:custGeom>
              <a:rect b="b" l="l" r="r" t="t"/>
              <a:pathLst>
                <a:path extrusionOk="0" h="114782" w="137132">
                  <a:moveTo>
                    <a:pt x="496" y="32862"/>
                  </a:moveTo>
                  <a:cubicBezTo>
                    <a:pt x="5322" y="55341"/>
                    <a:pt x="11417" y="79090"/>
                    <a:pt x="28245" y="95918"/>
                  </a:cubicBezTo>
                  <a:cubicBezTo>
                    <a:pt x="83935" y="151734"/>
                    <a:pt x="163373" y="71915"/>
                    <a:pt x="128638" y="9304"/>
                  </a:cubicBezTo>
                  <a:cubicBezTo>
                    <a:pt x="118351" y="-11080"/>
                    <a:pt x="86792" y="5494"/>
                    <a:pt x="97333" y="25814"/>
                  </a:cubicBezTo>
                  <a:cubicBezTo>
                    <a:pt x="115367" y="98267"/>
                    <a:pt x="36500" y="92425"/>
                    <a:pt x="35103" y="25179"/>
                  </a:cubicBezTo>
                  <a:cubicBezTo>
                    <a:pt x="30086" y="2954"/>
                    <a:pt x="-4521" y="10828"/>
                    <a:pt x="496" y="3286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0" name="Google Shape;1200;p10"/>
            <p:cNvSpPr/>
            <p:nvPr/>
          </p:nvSpPr>
          <p:spPr>
            <a:xfrm>
              <a:off x="3319109" y="2400429"/>
              <a:ext cx="87850" cy="100099"/>
            </a:xfrm>
            <a:custGeom>
              <a:rect b="b" l="l" r="r" t="t"/>
              <a:pathLst>
                <a:path extrusionOk="0" h="133466" w="117133">
                  <a:moveTo>
                    <a:pt x="37364" y="100412"/>
                  </a:moveTo>
                  <a:cubicBezTo>
                    <a:pt x="17044" y="108603"/>
                    <a:pt x="29934" y="140226"/>
                    <a:pt x="50064" y="132162"/>
                  </a:cubicBezTo>
                  <a:cubicBezTo>
                    <a:pt x="70193" y="124097"/>
                    <a:pt x="92164" y="114191"/>
                    <a:pt x="105372" y="95459"/>
                  </a:cubicBezTo>
                  <a:cubicBezTo>
                    <a:pt x="149187" y="33483"/>
                    <a:pt x="60351" y="-28874"/>
                    <a:pt x="6693" y="14369"/>
                  </a:cubicBezTo>
                  <a:cubicBezTo>
                    <a:pt x="-10960" y="27514"/>
                    <a:pt x="9932" y="54755"/>
                    <a:pt x="27521" y="41357"/>
                  </a:cubicBezTo>
                  <a:cubicBezTo>
                    <a:pt x="93498" y="12528"/>
                    <a:pt x="100991" y="87966"/>
                    <a:pt x="37364" y="10041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1" name="Google Shape;1201;p10"/>
            <p:cNvSpPr/>
            <p:nvPr/>
          </p:nvSpPr>
          <p:spPr>
            <a:xfrm>
              <a:off x="2659186" y="4971623"/>
              <a:ext cx="99403" cy="83877"/>
            </a:xfrm>
            <a:custGeom>
              <a:rect b="b" l="l" r="r" t="t"/>
              <a:pathLst>
                <a:path extrusionOk="0" h="111836" w="132537">
                  <a:moveTo>
                    <a:pt x="98874" y="85213"/>
                  </a:moveTo>
                  <a:cubicBezTo>
                    <a:pt x="104208" y="106486"/>
                    <a:pt x="137291" y="97913"/>
                    <a:pt x="131958" y="76768"/>
                  </a:cubicBezTo>
                  <a:cubicBezTo>
                    <a:pt x="126623" y="55623"/>
                    <a:pt x="120020" y="32318"/>
                    <a:pt x="103255" y="16887"/>
                  </a:cubicBezTo>
                  <a:cubicBezTo>
                    <a:pt x="47884" y="-35119"/>
                    <a:pt x="-26158" y="44193"/>
                    <a:pt x="9212" y="103438"/>
                  </a:cubicBezTo>
                  <a:cubicBezTo>
                    <a:pt x="19816" y="122488"/>
                    <a:pt x="49725" y="105787"/>
                    <a:pt x="38866" y="86547"/>
                  </a:cubicBezTo>
                  <a:cubicBezTo>
                    <a:pt x="19245" y="17332"/>
                    <a:pt x="95381" y="20444"/>
                    <a:pt x="98874" y="85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2" name="Google Shape;1202;p10"/>
            <p:cNvSpPr/>
            <p:nvPr/>
          </p:nvSpPr>
          <p:spPr>
            <a:xfrm>
              <a:off x="3493250" y="4796258"/>
              <a:ext cx="99611" cy="100796"/>
            </a:xfrm>
            <a:custGeom>
              <a:rect b="b" l="l" r="r" t="t"/>
              <a:pathLst>
                <a:path extrusionOk="0" h="134394" w="132814">
                  <a:moveTo>
                    <a:pt x="5710" y="23822"/>
                  </a:moveTo>
                  <a:cubicBezTo>
                    <a:pt x="47029" y="51191"/>
                    <a:pt x="82215" y="86878"/>
                    <a:pt x="109024" y="128533"/>
                  </a:cubicBezTo>
                  <a:cubicBezTo>
                    <a:pt x="117660" y="141995"/>
                    <a:pt x="139504" y="129867"/>
                    <a:pt x="130805" y="116278"/>
                  </a:cubicBezTo>
                  <a:cubicBezTo>
                    <a:pt x="101709" y="70749"/>
                    <a:pt x="63425" y="31823"/>
                    <a:pt x="18410" y="1978"/>
                  </a:cubicBezTo>
                  <a:cubicBezTo>
                    <a:pt x="4948" y="-6594"/>
                    <a:pt x="-7689" y="14932"/>
                    <a:pt x="5710" y="2382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3" name="Google Shape;1203;p10"/>
            <p:cNvSpPr/>
            <p:nvPr/>
          </p:nvSpPr>
          <p:spPr>
            <a:xfrm>
              <a:off x="5433255" y="780684"/>
              <a:ext cx="188612" cy="185318"/>
            </a:xfrm>
            <a:custGeom>
              <a:rect b="b" l="l" r="r" t="t"/>
              <a:pathLst>
                <a:path extrusionOk="0" h="247090" w="251483">
                  <a:moveTo>
                    <a:pt x="27488" y="15283"/>
                  </a:moveTo>
                  <a:cubicBezTo>
                    <a:pt x="52888" y="19919"/>
                    <a:pt x="85781" y="27094"/>
                    <a:pt x="94607" y="55034"/>
                  </a:cubicBezTo>
                  <a:cubicBezTo>
                    <a:pt x="-96909" y="69893"/>
                    <a:pt x="51872" y="230929"/>
                    <a:pt x="111054" y="71417"/>
                  </a:cubicBezTo>
                  <a:cubicBezTo>
                    <a:pt x="137533" y="73341"/>
                    <a:pt x="161727" y="87222"/>
                    <a:pt x="176777" y="109136"/>
                  </a:cubicBezTo>
                  <a:cubicBezTo>
                    <a:pt x="130167" y="104818"/>
                    <a:pt x="68382" y="156698"/>
                    <a:pt x="103180" y="202862"/>
                  </a:cubicBezTo>
                  <a:cubicBezTo>
                    <a:pt x="146487" y="242804"/>
                    <a:pt x="213543" y="181399"/>
                    <a:pt x="201922" y="131298"/>
                  </a:cubicBezTo>
                  <a:cubicBezTo>
                    <a:pt x="246372" y="149459"/>
                    <a:pt x="249802" y="218991"/>
                    <a:pt x="202748" y="236200"/>
                  </a:cubicBezTo>
                  <a:cubicBezTo>
                    <a:pt x="198875" y="238206"/>
                    <a:pt x="197351" y="242975"/>
                    <a:pt x="199319" y="246868"/>
                  </a:cubicBezTo>
                  <a:cubicBezTo>
                    <a:pt x="271645" y="253218"/>
                    <a:pt x="267010" y="121900"/>
                    <a:pt x="196271" y="112248"/>
                  </a:cubicBezTo>
                  <a:cubicBezTo>
                    <a:pt x="181856" y="79228"/>
                    <a:pt x="146423" y="57701"/>
                    <a:pt x="110800" y="55415"/>
                  </a:cubicBezTo>
                  <a:cubicBezTo>
                    <a:pt x="119627" y="23284"/>
                    <a:pt x="2977" y="-24912"/>
                    <a:pt x="27488" y="15283"/>
                  </a:cubicBezTo>
                  <a:close/>
                  <a:moveTo>
                    <a:pt x="78986" y="100691"/>
                  </a:moveTo>
                  <a:cubicBezTo>
                    <a:pt x="-11565" y="173970"/>
                    <a:pt x="-2485" y="64369"/>
                    <a:pt x="95179" y="70973"/>
                  </a:cubicBezTo>
                  <a:cubicBezTo>
                    <a:pt x="92893" y="82288"/>
                    <a:pt x="87241" y="92645"/>
                    <a:pt x="78986" y="100691"/>
                  </a:cubicBezTo>
                  <a:close/>
                  <a:moveTo>
                    <a:pt x="184651" y="125773"/>
                  </a:moveTo>
                  <a:cubicBezTo>
                    <a:pt x="190810" y="147922"/>
                    <a:pt x="183571" y="171646"/>
                    <a:pt x="166045" y="186543"/>
                  </a:cubicBezTo>
                  <a:cubicBezTo>
                    <a:pt x="73526" y="239502"/>
                    <a:pt x="108006" y="105834"/>
                    <a:pt x="184651" y="1257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4" name="Google Shape;1204;p10"/>
            <p:cNvSpPr/>
            <p:nvPr/>
          </p:nvSpPr>
          <p:spPr>
            <a:xfrm>
              <a:off x="5956358" y="1946000"/>
              <a:ext cx="215992" cy="217724"/>
            </a:xfrm>
            <a:custGeom>
              <a:rect b="b" l="l" r="r" t="t"/>
              <a:pathLst>
                <a:path extrusionOk="0" h="290299" w="287989">
                  <a:moveTo>
                    <a:pt x="176029" y="205238"/>
                  </a:moveTo>
                  <a:cubicBezTo>
                    <a:pt x="336557" y="171583"/>
                    <a:pt x="311411" y="162439"/>
                    <a:pt x="183141" y="95574"/>
                  </a:cubicBezTo>
                  <a:cubicBezTo>
                    <a:pt x="179140" y="77413"/>
                    <a:pt x="206382" y="-18726"/>
                    <a:pt x="168536" y="3245"/>
                  </a:cubicBezTo>
                  <a:lnTo>
                    <a:pt x="114433" y="65221"/>
                  </a:lnTo>
                  <a:cubicBezTo>
                    <a:pt x="11500" y="23755"/>
                    <a:pt x="-2216" y="28073"/>
                    <a:pt x="62110" y="125165"/>
                  </a:cubicBezTo>
                  <a:cubicBezTo>
                    <a:pt x="-37458" y="230194"/>
                    <a:pt x="-14916" y="219589"/>
                    <a:pt x="112529" y="214065"/>
                  </a:cubicBezTo>
                  <a:cubicBezTo>
                    <a:pt x="159456" y="309442"/>
                    <a:pt x="172854" y="324872"/>
                    <a:pt x="176029" y="2052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5" name="Google Shape;1205;p10"/>
            <p:cNvSpPr/>
            <p:nvPr/>
          </p:nvSpPr>
          <p:spPr>
            <a:xfrm>
              <a:off x="2543936" y="0"/>
              <a:ext cx="171053" cy="112550"/>
            </a:xfrm>
            <a:custGeom>
              <a:rect b="b" l="l" r="r" t="t"/>
              <a:pathLst>
                <a:path extrusionOk="0" h="150067" w="228070">
                  <a:moveTo>
                    <a:pt x="40386" y="33147"/>
                  </a:moveTo>
                  <a:cubicBezTo>
                    <a:pt x="52324" y="65596"/>
                    <a:pt x="84836" y="88265"/>
                    <a:pt x="118936" y="92520"/>
                  </a:cubicBezTo>
                  <a:cubicBezTo>
                    <a:pt x="108585" y="122809"/>
                    <a:pt x="217488" y="175514"/>
                    <a:pt x="196406" y="135827"/>
                  </a:cubicBezTo>
                  <a:cubicBezTo>
                    <a:pt x="172276" y="129921"/>
                    <a:pt x="141224" y="121158"/>
                    <a:pt x="134430" y="93853"/>
                  </a:cubicBezTo>
                  <a:cubicBezTo>
                    <a:pt x="318580" y="90805"/>
                    <a:pt x="185611" y="-72073"/>
                    <a:pt x="119634" y="77216"/>
                  </a:cubicBezTo>
                  <a:cubicBezTo>
                    <a:pt x="94374" y="73831"/>
                    <a:pt x="72035" y="59130"/>
                    <a:pt x="58928" y="37275"/>
                  </a:cubicBezTo>
                  <a:cubicBezTo>
                    <a:pt x="89719" y="40299"/>
                    <a:pt x="119640" y="25928"/>
                    <a:pt x="136525" y="0"/>
                  </a:cubicBezTo>
                  <a:lnTo>
                    <a:pt x="115888" y="0"/>
                  </a:lnTo>
                  <a:cubicBezTo>
                    <a:pt x="101607" y="20159"/>
                    <a:pt x="75832" y="28614"/>
                    <a:pt x="52388" y="20828"/>
                  </a:cubicBezTo>
                  <a:cubicBezTo>
                    <a:pt x="50832" y="13990"/>
                    <a:pt x="50641" y="6913"/>
                    <a:pt x="51816" y="0"/>
                  </a:cubicBezTo>
                  <a:lnTo>
                    <a:pt x="35814" y="0"/>
                  </a:lnTo>
                  <a:cubicBezTo>
                    <a:pt x="35147" y="4824"/>
                    <a:pt x="35147" y="9717"/>
                    <a:pt x="35814" y="14542"/>
                  </a:cubicBezTo>
                  <a:cubicBezTo>
                    <a:pt x="28867" y="11098"/>
                    <a:pt x="22790" y="6127"/>
                    <a:pt x="18034" y="0"/>
                  </a:cubicBezTo>
                  <a:lnTo>
                    <a:pt x="0" y="0"/>
                  </a:lnTo>
                  <a:cubicBezTo>
                    <a:pt x="7328" y="16916"/>
                    <a:pt x="22365" y="29258"/>
                    <a:pt x="40386" y="33147"/>
                  </a:cubicBezTo>
                  <a:close/>
                  <a:moveTo>
                    <a:pt x="152083" y="50800"/>
                  </a:moveTo>
                  <a:cubicBezTo>
                    <a:pt x="243078" y="-14097"/>
                    <a:pt x="227965" y="90361"/>
                    <a:pt x="134811" y="78359"/>
                  </a:cubicBezTo>
                  <a:cubicBezTo>
                    <a:pt x="137637" y="67632"/>
                    <a:pt x="143663" y="58019"/>
                    <a:pt x="152083" y="5080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6" name="Google Shape;1206;p10"/>
            <p:cNvSpPr/>
            <p:nvPr/>
          </p:nvSpPr>
          <p:spPr>
            <a:xfrm>
              <a:off x="1747447" y="2635385"/>
              <a:ext cx="203302" cy="205492"/>
            </a:xfrm>
            <a:custGeom>
              <a:rect b="b" l="l" r="r" t="t"/>
              <a:pathLst>
                <a:path extrusionOk="0" h="273989" w="271069">
                  <a:moveTo>
                    <a:pt x="102121" y="79618"/>
                  </a:moveTo>
                  <a:cubicBezTo>
                    <a:pt x="-39548" y="73268"/>
                    <a:pt x="-17196" y="83237"/>
                    <a:pt x="68529" y="174042"/>
                  </a:cubicBezTo>
                  <a:cubicBezTo>
                    <a:pt x="28270" y="269864"/>
                    <a:pt x="25476" y="289676"/>
                    <a:pt x="115964" y="215254"/>
                  </a:cubicBezTo>
                  <a:cubicBezTo>
                    <a:pt x="243916" y="312409"/>
                    <a:pt x="234518" y="287898"/>
                    <a:pt x="201625" y="150166"/>
                  </a:cubicBezTo>
                  <a:cubicBezTo>
                    <a:pt x="212484" y="135498"/>
                    <a:pt x="301003" y="93969"/>
                    <a:pt x="260553" y="80316"/>
                  </a:cubicBezTo>
                  <a:lnTo>
                    <a:pt x="179972" y="80316"/>
                  </a:lnTo>
                  <a:cubicBezTo>
                    <a:pt x="144602" y="-22935"/>
                    <a:pt x="132601" y="-30301"/>
                    <a:pt x="102121" y="7961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07" name="Google Shape;1207;p10"/>
          <p:cNvGrpSpPr/>
          <p:nvPr/>
        </p:nvGrpSpPr>
        <p:grpSpPr>
          <a:xfrm>
            <a:off x="1054322" y="175716"/>
            <a:ext cx="8089677" cy="4501341"/>
            <a:chOff x="1054322" y="175716"/>
            <a:chExt cx="8089677" cy="4501341"/>
          </a:xfrm>
        </p:grpSpPr>
        <p:sp>
          <p:nvSpPr>
            <p:cNvPr id="1208" name="Google Shape;1208;p10"/>
            <p:cNvSpPr/>
            <p:nvPr/>
          </p:nvSpPr>
          <p:spPr>
            <a:xfrm>
              <a:off x="6223563" y="3003950"/>
              <a:ext cx="205351" cy="199931"/>
            </a:xfrm>
            <a:custGeom>
              <a:rect b="b" l="l" r="r" t="t"/>
              <a:pathLst>
                <a:path extrusionOk="0" h="266575" w="273802">
                  <a:moveTo>
                    <a:pt x="184563" y="162238"/>
                  </a:moveTo>
                  <a:cubicBezTo>
                    <a:pt x="201263" y="156841"/>
                    <a:pt x="293720" y="173986"/>
                    <a:pt x="269907" y="140458"/>
                  </a:cubicBezTo>
                  <a:lnTo>
                    <a:pt x="207042" y="95119"/>
                  </a:lnTo>
                  <a:cubicBezTo>
                    <a:pt x="236950" y="-5021"/>
                    <a:pt x="231680" y="-17530"/>
                    <a:pt x="146272" y="51304"/>
                  </a:cubicBezTo>
                  <a:cubicBezTo>
                    <a:pt x="39021" y="-32897"/>
                    <a:pt x="51022" y="-12704"/>
                    <a:pt x="67152" y="106358"/>
                  </a:cubicBezTo>
                  <a:cubicBezTo>
                    <a:pt x="-18066" y="158682"/>
                    <a:pt x="-31337" y="172589"/>
                    <a:pt x="81058" y="165096"/>
                  </a:cubicBezTo>
                  <a:cubicBezTo>
                    <a:pt x="126715" y="312733"/>
                    <a:pt x="133128" y="288349"/>
                    <a:pt x="184563" y="162238"/>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10"/>
            <p:cNvSpPr/>
            <p:nvPr/>
          </p:nvSpPr>
          <p:spPr>
            <a:xfrm>
              <a:off x="5505069" y="1599200"/>
              <a:ext cx="174831" cy="162353"/>
            </a:xfrm>
            <a:custGeom>
              <a:rect b="b" l="l" r="r" t="t"/>
              <a:pathLst>
                <a:path extrusionOk="0" h="216471" w="233108">
                  <a:moveTo>
                    <a:pt x="0" y="39243"/>
                  </a:moveTo>
                  <a:lnTo>
                    <a:pt x="117728" y="216471"/>
                  </a:lnTo>
                  <a:lnTo>
                    <a:pt x="233108" y="0"/>
                  </a:lnTo>
                  <a:lnTo>
                    <a:pt x="0" y="39243"/>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0" name="Google Shape;1210;p10"/>
            <p:cNvSpPr/>
            <p:nvPr/>
          </p:nvSpPr>
          <p:spPr>
            <a:xfrm>
              <a:off x="8982027" y="2671763"/>
              <a:ext cx="161972" cy="139826"/>
            </a:xfrm>
            <a:custGeom>
              <a:rect b="b" l="l" r="r" t="t"/>
              <a:pathLst>
                <a:path extrusionOk="0" h="186435" w="215963">
                  <a:moveTo>
                    <a:pt x="140526" y="186436"/>
                  </a:moveTo>
                  <a:lnTo>
                    <a:pt x="215964" y="50165"/>
                  </a:lnTo>
                  <a:lnTo>
                    <a:pt x="215964" y="2349"/>
                  </a:lnTo>
                  <a:lnTo>
                    <a:pt x="0" y="0"/>
                  </a:lnTo>
                  <a:lnTo>
                    <a:pt x="140526" y="186436"/>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10"/>
            <p:cNvSpPr/>
            <p:nvPr/>
          </p:nvSpPr>
          <p:spPr>
            <a:xfrm>
              <a:off x="7392476" y="4507073"/>
              <a:ext cx="178173" cy="169985"/>
            </a:xfrm>
            <a:custGeom>
              <a:rect b="b" l="l" r="r" t="t"/>
              <a:pathLst>
                <a:path extrusionOk="0" h="226646" w="237564">
                  <a:moveTo>
                    <a:pt x="232310" y="174834"/>
                  </a:moveTo>
                  <a:cubicBezTo>
                    <a:pt x="255804" y="124034"/>
                    <a:pt x="195543" y="85934"/>
                    <a:pt x="149760" y="94253"/>
                  </a:cubicBezTo>
                  <a:cubicBezTo>
                    <a:pt x="128550" y="-102597"/>
                    <a:pt x="-51028" y="44659"/>
                    <a:pt x="14187" y="210330"/>
                  </a:cubicBezTo>
                  <a:cubicBezTo>
                    <a:pt x="43651" y="236810"/>
                    <a:pt x="199416" y="235096"/>
                    <a:pt x="232310" y="17483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10"/>
            <p:cNvSpPr/>
            <p:nvPr/>
          </p:nvSpPr>
          <p:spPr>
            <a:xfrm>
              <a:off x="7306103" y="2936842"/>
              <a:ext cx="171307" cy="157829"/>
            </a:xfrm>
            <a:custGeom>
              <a:rect b="b" l="l" r="r" t="t"/>
              <a:pathLst>
                <a:path extrusionOk="0" h="210439" w="228410">
                  <a:moveTo>
                    <a:pt x="87440" y="210439"/>
                  </a:moveTo>
                  <a:lnTo>
                    <a:pt x="228410" y="61405"/>
                  </a:lnTo>
                  <a:lnTo>
                    <a:pt x="0" y="0"/>
                  </a:lnTo>
                  <a:lnTo>
                    <a:pt x="87440" y="210439"/>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3" name="Google Shape;1213;p10"/>
            <p:cNvSpPr/>
            <p:nvPr/>
          </p:nvSpPr>
          <p:spPr>
            <a:xfrm>
              <a:off x="8370474" y="496823"/>
              <a:ext cx="154695" cy="168029"/>
            </a:xfrm>
            <a:custGeom>
              <a:rect b="b" l="l" r="r" t="t"/>
              <a:pathLst>
                <a:path extrusionOk="0" h="224039" w="206260">
                  <a:moveTo>
                    <a:pt x="0" y="123889"/>
                  </a:moveTo>
                  <a:cubicBezTo>
                    <a:pt x="7176" y="159894"/>
                    <a:pt x="123254" y="245301"/>
                    <a:pt x="181102" y="219139"/>
                  </a:cubicBezTo>
                  <a:cubicBezTo>
                    <a:pt x="226823" y="194501"/>
                    <a:pt x="203454" y="132843"/>
                    <a:pt x="164783" y="113602"/>
                  </a:cubicBezTo>
                  <a:cubicBezTo>
                    <a:pt x="258636" y="-44005"/>
                    <a:pt x="43879" y="-34861"/>
                    <a:pt x="0" y="123889"/>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4" name="Google Shape;1214;p10"/>
            <p:cNvSpPr/>
            <p:nvPr/>
          </p:nvSpPr>
          <p:spPr>
            <a:xfrm>
              <a:off x="1054322" y="3548014"/>
              <a:ext cx="148113" cy="179450"/>
            </a:xfrm>
            <a:custGeom>
              <a:rect b="b" l="l" r="r" t="t"/>
              <a:pathLst>
                <a:path extrusionOk="0" h="239267" w="197484">
                  <a:moveTo>
                    <a:pt x="195326" y="239268"/>
                  </a:moveTo>
                  <a:lnTo>
                    <a:pt x="197485" y="0"/>
                  </a:lnTo>
                  <a:lnTo>
                    <a:pt x="0" y="85852"/>
                  </a:lnTo>
                  <a:lnTo>
                    <a:pt x="195326" y="239268"/>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5" name="Google Shape;1215;p10"/>
            <p:cNvSpPr/>
            <p:nvPr/>
          </p:nvSpPr>
          <p:spPr>
            <a:xfrm>
              <a:off x="1087409" y="1414876"/>
              <a:ext cx="196651" cy="197038"/>
            </a:xfrm>
            <a:custGeom>
              <a:rect b="b" l="l" r="r" t="t"/>
              <a:pathLst>
                <a:path extrusionOk="0" h="262717" w="262201">
                  <a:moveTo>
                    <a:pt x="75962" y="176614"/>
                  </a:moveTo>
                  <a:cubicBezTo>
                    <a:pt x="48213" y="273960"/>
                    <a:pt x="47832" y="293454"/>
                    <a:pt x="126762" y="210904"/>
                  </a:cubicBezTo>
                  <a:cubicBezTo>
                    <a:pt x="261827" y="289835"/>
                    <a:pt x="249952" y="267229"/>
                    <a:pt x="201946" y="137879"/>
                  </a:cubicBezTo>
                  <a:cubicBezTo>
                    <a:pt x="210773" y="122512"/>
                    <a:pt x="291545" y="71966"/>
                    <a:pt x="250778" y="63266"/>
                  </a:cubicBezTo>
                  <a:lnTo>
                    <a:pt x="172800" y="72474"/>
                  </a:lnTo>
                  <a:cubicBezTo>
                    <a:pt x="126572" y="-22776"/>
                    <a:pt x="114062" y="-28491"/>
                    <a:pt x="97489" y="81364"/>
                  </a:cubicBezTo>
                  <a:cubicBezTo>
                    <a:pt x="-40179" y="91969"/>
                    <a:pt x="-17637" y="98826"/>
                    <a:pt x="75962" y="17661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6" name="Google Shape;1216;p10"/>
            <p:cNvSpPr/>
            <p:nvPr/>
          </p:nvSpPr>
          <p:spPr>
            <a:xfrm>
              <a:off x="3882294" y="4008263"/>
              <a:ext cx="147113" cy="175545"/>
            </a:xfrm>
            <a:custGeom>
              <a:rect b="b" l="l" r="r" t="t"/>
              <a:pathLst>
                <a:path extrusionOk="0" h="234060" w="196151">
                  <a:moveTo>
                    <a:pt x="0" y="0"/>
                  </a:moveTo>
                  <a:lnTo>
                    <a:pt x="42545" y="234061"/>
                  </a:lnTo>
                  <a:lnTo>
                    <a:pt x="196152" y="63945"/>
                  </a:lnTo>
                  <a:lnTo>
                    <a:pt x="0" y="0"/>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10"/>
            <p:cNvSpPr/>
            <p:nvPr/>
          </p:nvSpPr>
          <p:spPr>
            <a:xfrm>
              <a:off x="4259904" y="2089160"/>
              <a:ext cx="213286" cy="221196"/>
            </a:xfrm>
            <a:custGeom>
              <a:rect b="b" l="l" r="r" t="t"/>
              <a:pathLst>
                <a:path extrusionOk="0" h="294928" w="284382">
                  <a:moveTo>
                    <a:pt x="169621" y="69604"/>
                  </a:moveTo>
                  <a:cubicBezTo>
                    <a:pt x="108661" y="-19296"/>
                    <a:pt x="92913" y="-33139"/>
                    <a:pt x="106946" y="87765"/>
                  </a:cubicBezTo>
                  <a:cubicBezTo>
                    <a:pt x="-49899" y="144915"/>
                    <a:pt x="-23229" y="150440"/>
                    <a:pt x="115582" y="199271"/>
                  </a:cubicBezTo>
                  <a:cubicBezTo>
                    <a:pt x="122250" y="216988"/>
                    <a:pt x="108661" y="317699"/>
                    <a:pt x="143522" y="290203"/>
                  </a:cubicBezTo>
                  <a:lnTo>
                    <a:pt x="189115" y="219972"/>
                  </a:lnTo>
                  <a:cubicBezTo>
                    <a:pt x="298780" y="246960"/>
                    <a:pt x="311988" y="240610"/>
                    <a:pt x="233184" y="152091"/>
                  </a:cubicBezTo>
                  <a:cubicBezTo>
                    <a:pt x="318401" y="31885"/>
                    <a:pt x="297256" y="45855"/>
                    <a:pt x="169621" y="6960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10"/>
            <p:cNvSpPr/>
            <p:nvPr/>
          </p:nvSpPr>
          <p:spPr>
            <a:xfrm>
              <a:off x="2513266" y="2022300"/>
              <a:ext cx="161830" cy="179022"/>
            </a:xfrm>
            <a:custGeom>
              <a:rect b="b" l="l" r="r" t="t"/>
              <a:pathLst>
                <a:path extrusionOk="0" h="238696" w="215773">
                  <a:moveTo>
                    <a:pt x="0" y="0"/>
                  </a:moveTo>
                  <a:lnTo>
                    <a:pt x="81471" y="238696"/>
                  </a:lnTo>
                  <a:lnTo>
                    <a:pt x="215773" y="36132"/>
                  </a:lnTo>
                  <a:lnTo>
                    <a:pt x="0" y="0"/>
                  </a:ln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9" name="Google Shape;1219;p10"/>
            <p:cNvSpPr/>
            <p:nvPr/>
          </p:nvSpPr>
          <p:spPr>
            <a:xfrm>
              <a:off x="3315131" y="175716"/>
              <a:ext cx="204349" cy="195229"/>
            </a:xfrm>
            <a:custGeom>
              <a:rect b="b" l="l" r="r" t="t"/>
              <a:pathLst>
                <a:path extrusionOk="0" h="260306" w="272465">
                  <a:moveTo>
                    <a:pt x="120074" y="185764"/>
                  </a:moveTo>
                  <a:cubicBezTo>
                    <a:pt x="132774" y="198083"/>
                    <a:pt x="160905" y="288444"/>
                    <a:pt x="179574" y="251487"/>
                  </a:cubicBezTo>
                  <a:cubicBezTo>
                    <a:pt x="183212" y="225706"/>
                    <a:pt x="186813" y="199946"/>
                    <a:pt x="190369" y="174207"/>
                  </a:cubicBezTo>
                  <a:cubicBezTo>
                    <a:pt x="293556" y="153760"/>
                    <a:pt x="302192" y="143219"/>
                    <a:pt x="200783" y="99531"/>
                  </a:cubicBezTo>
                  <a:cubicBezTo>
                    <a:pt x="225294" y="-35470"/>
                    <a:pt x="212975" y="-15340"/>
                    <a:pt x="114613" y="55081"/>
                  </a:cubicBezTo>
                  <a:cubicBezTo>
                    <a:pt x="27999" y="3837"/>
                    <a:pt x="9330" y="-1434"/>
                    <a:pt x="68893" y="95150"/>
                  </a:cubicBezTo>
                  <a:cubicBezTo>
                    <a:pt x="-40962" y="205068"/>
                    <a:pt x="-16197" y="199290"/>
                    <a:pt x="120074" y="185764"/>
                  </a:cubicBezTo>
                  <a:close/>
                </a:path>
              </a:pathLst>
            </a:custGeom>
            <a:noFill/>
            <a:ln cap="flat" cmpd="sng" w="9525">
              <a:solidFill>
                <a:srgbClr val="C7DDE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4297659" y="4749851"/>
            <a:ext cx="548700" cy="393600"/>
          </a:xfrm>
          <a:prstGeom prst="rect">
            <a:avLst/>
          </a:prstGeom>
          <a:noFill/>
          <a:ln>
            <a:noFill/>
          </a:ln>
        </p:spPr>
        <p:txBody>
          <a:bodyPr anchorCtr="0" anchor="ctr" bIns="0" lIns="0" spcFirstLastPara="1" rIns="0" wrap="square" tIns="0">
            <a:noAutofit/>
          </a:bodyPr>
          <a:lstStyle>
            <a:lvl1pPr lvl="0" rtl="0" algn="ctr">
              <a:buNone/>
              <a:defRPr sz="1300">
                <a:solidFill>
                  <a:schemeClr val="dk2"/>
                </a:solidFill>
                <a:latin typeface="Sniglet"/>
                <a:ea typeface="Sniglet"/>
                <a:cs typeface="Sniglet"/>
                <a:sym typeface="Sniglet"/>
              </a:defRPr>
            </a:lvl1pPr>
            <a:lvl2pPr lvl="1" rtl="0" algn="ctr">
              <a:buNone/>
              <a:defRPr sz="1300">
                <a:solidFill>
                  <a:schemeClr val="dk2"/>
                </a:solidFill>
                <a:latin typeface="Sniglet"/>
                <a:ea typeface="Sniglet"/>
                <a:cs typeface="Sniglet"/>
                <a:sym typeface="Sniglet"/>
              </a:defRPr>
            </a:lvl2pPr>
            <a:lvl3pPr lvl="2" rtl="0" algn="ctr">
              <a:buNone/>
              <a:defRPr sz="1300">
                <a:solidFill>
                  <a:schemeClr val="dk2"/>
                </a:solidFill>
                <a:latin typeface="Sniglet"/>
                <a:ea typeface="Sniglet"/>
                <a:cs typeface="Sniglet"/>
                <a:sym typeface="Sniglet"/>
              </a:defRPr>
            </a:lvl3pPr>
            <a:lvl4pPr lvl="3" rtl="0" algn="ctr">
              <a:buNone/>
              <a:defRPr sz="1300">
                <a:solidFill>
                  <a:schemeClr val="dk2"/>
                </a:solidFill>
                <a:latin typeface="Sniglet"/>
                <a:ea typeface="Sniglet"/>
                <a:cs typeface="Sniglet"/>
                <a:sym typeface="Sniglet"/>
              </a:defRPr>
            </a:lvl4pPr>
            <a:lvl5pPr lvl="4" rtl="0" algn="ctr">
              <a:buNone/>
              <a:defRPr sz="1300">
                <a:solidFill>
                  <a:schemeClr val="dk2"/>
                </a:solidFill>
                <a:latin typeface="Sniglet"/>
                <a:ea typeface="Sniglet"/>
                <a:cs typeface="Sniglet"/>
                <a:sym typeface="Sniglet"/>
              </a:defRPr>
            </a:lvl5pPr>
            <a:lvl6pPr lvl="5" rtl="0" algn="ctr">
              <a:buNone/>
              <a:defRPr sz="1300">
                <a:solidFill>
                  <a:schemeClr val="dk2"/>
                </a:solidFill>
                <a:latin typeface="Sniglet"/>
                <a:ea typeface="Sniglet"/>
                <a:cs typeface="Sniglet"/>
                <a:sym typeface="Sniglet"/>
              </a:defRPr>
            </a:lvl6pPr>
            <a:lvl7pPr lvl="6" rtl="0" algn="ctr">
              <a:buNone/>
              <a:defRPr sz="1300">
                <a:solidFill>
                  <a:schemeClr val="dk2"/>
                </a:solidFill>
                <a:latin typeface="Sniglet"/>
                <a:ea typeface="Sniglet"/>
                <a:cs typeface="Sniglet"/>
                <a:sym typeface="Sniglet"/>
              </a:defRPr>
            </a:lvl7pPr>
            <a:lvl8pPr lvl="7" rtl="0" algn="ctr">
              <a:buNone/>
              <a:defRPr sz="1300">
                <a:solidFill>
                  <a:schemeClr val="dk2"/>
                </a:solidFill>
                <a:latin typeface="Sniglet"/>
                <a:ea typeface="Sniglet"/>
                <a:cs typeface="Sniglet"/>
                <a:sym typeface="Sniglet"/>
              </a:defRPr>
            </a:lvl8pPr>
            <a:lvl9pPr lvl="8" rtl="0" algn="ctr">
              <a:buNone/>
              <a:defRPr sz="1300">
                <a:solidFill>
                  <a:schemeClr val="dk2"/>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1062575" y="607400"/>
            <a:ext cx="7018800" cy="3963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Clr>
                <a:schemeClr val="accent1"/>
              </a:buClr>
              <a:buSzPts val="2200"/>
              <a:buFont typeface="Itim"/>
              <a:buNone/>
              <a:defRPr sz="2200">
                <a:solidFill>
                  <a:schemeClr val="accent1"/>
                </a:solidFill>
                <a:latin typeface="Itim"/>
                <a:ea typeface="Itim"/>
                <a:cs typeface="Itim"/>
                <a:sym typeface="Itim"/>
              </a:defRPr>
            </a:lvl1pPr>
            <a:lvl2pPr lvl="1" rtl="0">
              <a:lnSpc>
                <a:spcPct val="90000"/>
              </a:lnSpc>
              <a:spcBef>
                <a:spcPts val="0"/>
              </a:spcBef>
              <a:spcAft>
                <a:spcPts val="0"/>
              </a:spcAft>
              <a:buClr>
                <a:schemeClr val="accent1"/>
              </a:buClr>
              <a:buSzPts val="2200"/>
              <a:buFont typeface="Itim"/>
              <a:buNone/>
              <a:defRPr sz="2200">
                <a:solidFill>
                  <a:schemeClr val="accent1"/>
                </a:solidFill>
                <a:latin typeface="Itim"/>
                <a:ea typeface="Itim"/>
                <a:cs typeface="Itim"/>
                <a:sym typeface="Itim"/>
              </a:defRPr>
            </a:lvl2pPr>
            <a:lvl3pPr lvl="2" rtl="0">
              <a:lnSpc>
                <a:spcPct val="90000"/>
              </a:lnSpc>
              <a:spcBef>
                <a:spcPts val="0"/>
              </a:spcBef>
              <a:spcAft>
                <a:spcPts val="0"/>
              </a:spcAft>
              <a:buClr>
                <a:schemeClr val="accent1"/>
              </a:buClr>
              <a:buSzPts val="2200"/>
              <a:buFont typeface="Itim"/>
              <a:buNone/>
              <a:defRPr sz="2200">
                <a:solidFill>
                  <a:schemeClr val="accent1"/>
                </a:solidFill>
                <a:latin typeface="Itim"/>
                <a:ea typeface="Itim"/>
                <a:cs typeface="Itim"/>
                <a:sym typeface="Itim"/>
              </a:defRPr>
            </a:lvl3pPr>
            <a:lvl4pPr lvl="3" rtl="0">
              <a:lnSpc>
                <a:spcPct val="90000"/>
              </a:lnSpc>
              <a:spcBef>
                <a:spcPts val="0"/>
              </a:spcBef>
              <a:spcAft>
                <a:spcPts val="0"/>
              </a:spcAft>
              <a:buClr>
                <a:schemeClr val="accent1"/>
              </a:buClr>
              <a:buSzPts val="2200"/>
              <a:buFont typeface="Itim"/>
              <a:buNone/>
              <a:defRPr sz="2200">
                <a:solidFill>
                  <a:schemeClr val="accent1"/>
                </a:solidFill>
                <a:latin typeface="Itim"/>
                <a:ea typeface="Itim"/>
                <a:cs typeface="Itim"/>
                <a:sym typeface="Itim"/>
              </a:defRPr>
            </a:lvl4pPr>
            <a:lvl5pPr lvl="4" rtl="0">
              <a:lnSpc>
                <a:spcPct val="90000"/>
              </a:lnSpc>
              <a:spcBef>
                <a:spcPts val="0"/>
              </a:spcBef>
              <a:spcAft>
                <a:spcPts val="0"/>
              </a:spcAft>
              <a:buClr>
                <a:schemeClr val="accent1"/>
              </a:buClr>
              <a:buSzPts val="2200"/>
              <a:buFont typeface="Itim"/>
              <a:buNone/>
              <a:defRPr sz="2200">
                <a:solidFill>
                  <a:schemeClr val="accent1"/>
                </a:solidFill>
                <a:latin typeface="Itim"/>
                <a:ea typeface="Itim"/>
                <a:cs typeface="Itim"/>
                <a:sym typeface="Itim"/>
              </a:defRPr>
            </a:lvl5pPr>
            <a:lvl6pPr lvl="5" rtl="0">
              <a:lnSpc>
                <a:spcPct val="90000"/>
              </a:lnSpc>
              <a:spcBef>
                <a:spcPts val="0"/>
              </a:spcBef>
              <a:spcAft>
                <a:spcPts val="0"/>
              </a:spcAft>
              <a:buClr>
                <a:schemeClr val="accent1"/>
              </a:buClr>
              <a:buSzPts val="2200"/>
              <a:buFont typeface="Itim"/>
              <a:buNone/>
              <a:defRPr sz="2200">
                <a:solidFill>
                  <a:schemeClr val="accent1"/>
                </a:solidFill>
                <a:latin typeface="Itim"/>
                <a:ea typeface="Itim"/>
                <a:cs typeface="Itim"/>
                <a:sym typeface="Itim"/>
              </a:defRPr>
            </a:lvl6pPr>
            <a:lvl7pPr lvl="6" rtl="0">
              <a:lnSpc>
                <a:spcPct val="90000"/>
              </a:lnSpc>
              <a:spcBef>
                <a:spcPts val="0"/>
              </a:spcBef>
              <a:spcAft>
                <a:spcPts val="0"/>
              </a:spcAft>
              <a:buClr>
                <a:schemeClr val="accent1"/>
              </a:buClr>
              <a:buSzPts val="2200"/>
              <a:buFont typeface="Itim"/>
              <a:buNone/>
              <a:defRPr sz="2200">
                <a:solidFill>
                  <a:schemeClr val="accent1"/>
                </a:solidFill>
                <a:latin typeface="Itim"/>
                <a:ea typeface="Itim"/>
                <a:cs typeface="Itim"/>
                <a:sym typeface="Itim"/>
              </a:defRPr>
            </a:lvl7pPr>
            <a:lvl8pPr lvl="7" rtl="0">
              <a:lnSpc>
                <a:spcPct val="90000"/>
              </a:lnSpc>
              <a:spcBef>
                <a:spcPts val="0"/>
              </a:spcBef>
              <a:spcAft>
                <a:spcPts val="0"/>
              </a:spcAft>
              <a:buClr>
                <a:schemeClr val="accent1"/>
              </a:buClr>
              <a:buSzPts val="2200"/>
              <a:buFont typeface="Itim"/>
              <a:buNone/>
              <a:defRPr sz="2200">
                <a:solidFill>
                  <a:schemeClr val="accent1"/>
                </a:solidFill>
                <a:latin typeface="Itim"/>
                <a:ea typeface="Itim"/>
                <a:cs typeface="Itim"/>
                <a:sym typeface="Itim"/>
              </a:defRPr>
            </a:lvl8pPr>
            <a:lvl9pPr lvl="8" rtl="0">
              <a:lnSpc>
                <a:spcPct val="90000"/>
              </a:lnSpc>
              <a:spcBef>
                <a:spcPts val="0"/>
              </a:spcBef>
              <a:spcAft>
                <a:spcPts val="0"/>
              </a:spcAft>
              <a:buClr>
                <a:schemeClr val="accent1"/>
              </a:buClr>
              <a:buSzPts val="2200"/>
              <a:buFont typeface="Itim"/>
              <a:buNone/>
              <a:defRPr sz="2200">
                <a:solidFill>
                  <a:schemeClr val="accent1"/>
                </a:solidFill>
                <a:latin typeface="Itim"/>
                <a:ea typeface="Itim"/>
                <a:cs typeface="Itim"/>
                <a:sym typeface="Itim"/>
              </a:defRPr>
            </a:lvl9pPr>
          </a:lstStyle>
          <a:p/>
        </p:txBody>
      </p:sp>
      <p:sp>
        <p:nvSpPr>
          <p:cNvPr id="8" name="Google Shape;8;p1"/>
          <p:cNvSpPr txBox="1"/>
          <p:nvPr>
            <p:ph idx="1" type="body"/>
          </p:nvPr>
        </p:nvSpPr>
        <p:spPr>
          <a:xfrm>
            <a:off x="1062575" y="1277748"/>
            <a:ext cx="7018800" cy="3033900"/>
          </a:xfrm>
          <a:prstGeom prst="rect">
            <a:avLst/>
          </a:prstGeom>
          <a:noFill/>
          <a:ln>
            <a:noFill/>
          </a:ln>
        </p:spPr>
        <p:txBody>
          <a:bodyPr anchorCtr="0" anchor="t" bIns="0" lIns="0" spcFirstLastPara="1" rIns="0" wrap="square" tIns="0">
            <a:noAutofit/>
          </a:bodyPr>
          <a:lstStyle>
            <a:lvl1pPr indent="-368300" lvl="0" marL="457200" rtl="0">
              <a:spcBef>
                <a:spcPts val="0"/>
              </a:spcBef>
              <a:spcAft>
                <a:spcPts val="0"/>
              </a:spcAft>
              <a:buClr>
                <a:schemeClr val="accent1"/>
              </a:buClr>
              <a:buSzPts val="2200"/>
              <a:buFont typeface="Quicksand Light"/>
              <a:buChar char="▸"/>
              <a:defRPr sz="2200">
                <a:solidFill>
                  <a:schemeClr val="dk1"/>
                </a:solidFill>
                <a:latin typeface="Quicksand Light"/>
                <a:ea typeface="Quicksand Light"/>
                <a:cs typeface="Quicksand Light"/>
                <a:sym typeface="Quicksand Light"/>
              </a:defRPr>
            </a:lvl1pPr>
            <a:lvl2pPr indent="-368300" lvl="1" marL="914400" rtl="0">
              <a:spcBef>
                <a:spcPts val="600"/>
              </a:spcBef>
              <a:spcAft>
                <a:spcPts val="0"/>
              </a:spcAft>
              <a:buClr>
                <a:schemeClr val="accent3"/>
              </a:buClr>
              <a:buSzPts val="2200"/>
              <a:buFont typeface="Quicksand Light"/>
              <a:buChar char="▸"/>
              <a:defRPr sz="2200">
                <a:solidFill>
                  <a:schemeClr val="dk1"/>
                </a:solidFill>
                <a:latin typeface="Quicksand Light"/>
                <a:ea typeface="Quicksand Light"/>
                <a:cs typeface="Quicksand Light"/>
                <a:sym typeface="Quicksand Light"/>
              </a:defRPr>
            </a:lvl2pPr>
            <a:lvl3pPr indent="-368300" lvl="2" marL="1371600" rtl="0">
              <a:spcBef>
                <a:spcPts val="600"/>
              </a:spcBef>
              <a:spcAft>
                <a:spcPts val="0"/>
              </a:spcAft>
              <a:buClr>
                <a:schemeClr val="accent4"/>
              </a:buClr>
              <a:buSzPts val="2200"/>
              <a:buFont typeface="Quicksand Light"/>
              <a:buChar char="▸"/>
              <a:defRPr sz="2200">
                <a:solidFill>
                  <a:schemeClr val="dk1"/>
                </a:solidFill>
                <a:latin typeface="Quicksand Light"/>
                <a:ea typeface="Quicksand Light"/>
                <a:cs typeface="Quicksand Light"/>
                <a:sym typeface="Quicksand Light"/>
              </a:defRPr>
            </a:lvl3pPr>
            <a:lvl4pPr indent="-368300" lvl="3" marL="1828800" rtl="0">
              <a:spcBef>
                <a:spcPts val="60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4pPr>
            <a:lvl5pPr indent="-368300" lvl="4" marL="2286000" rtl="0">
              <a:spcBef>
                <a:spcPts val="60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5pPr>
            <a:lvl6pPr indent="-368300" lvl="5" marL="2743200" rtl="0">
              <a:spcBef>
                <a:spcPts val="60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6pPr>
            <a:lvl7pPr indent="-368300" lvl="6" marL="3200400" rtl="0">
              <a:spcBef>
                <a:spcPts val="60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7pPr>
            <a:lvl8pPr indent="-368300" lvl="7" marL="3657600" rtl="0">
              <a:spcBef>
                <a:spcPts val="60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8pPr>
            <a:lvl9pPr indent="-368300" lvl="8" marL="4114800" rtl="0">
              <a:spcBef>
                <a:spcPts val="600"/>
              </a:spcBef>
              <a:spcAft>
                <a:spcPts val="60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es.unesco.org/news/covid-19-problemas-sociales-y-psicologicos-pandemia#:~:text=Pandemia%20y%20vulnerabilidades&amp;text=Ella%20constituye%20una%20situaci%C3%B3n%20disruptiva,de%20bienes%2C%20o%20del%20empleo" TargetMode="External"/><Relationship Id="rId4" Type="http://schemas.openxmlformats.org/officeDocument/2006/relationships/hyperlink" Target="https://www.uady.mx/noticia/detectan-secuelas-psicologicas-por-confinamiento-uady" TargetMode="External"/><Relationship Id="rId5" Type="http://schemas.openxmlformats.org/officeDocument/2006/relationships/hyperlink" Target="https://www.milenio.com/especiales/depresion-en-mexico-tras-confinamiento-por-covi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13"/>
          <p:cNvSpPr/>
          <p:nvPr/>
        </p:nvSpPr>
        <p:spPr>
          <a:xfrm>
            <a:off x="1703550" y="801150"/>
            <a:ext cx="5736900" cy="3541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3"/>
          <p:cNvSpPr txBox="1"/>
          <p:nvPr>
            <p:ph type="ctrTitle"/>
          </p:nvPr>
        </p:nvSpPr>
        <p:spPr>
          <a:xfrm>
            <a:off x="855300" y="1581100"/>
            <a:ext cx="7433400" cy="1803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Overthinking</a:t>
            </a:r>
            <a:endParaRPr/>
          </a:p>
        </p:txBody>
      </p:sp>
      <p:pic>
        <p:nvPicPr>
          <p:cNvPr id="1527" name="Google Shape;1527;p13"/>
          <p:cNvPicPr preferRelativeResize="0"/>
          <p:nvPr/>
        </p:nvPicPr>
        <p:blipFill>
          <a:blip r:embed="rId3">
            <a:alphaModFix/>
          </a:blip>
          <a:stretch>
            <a:fillRect/>
          </a:stretch>
        </p:blipFill>
        <p:spPr>
          <a:xfrm>
            <a:off x="3192713" y="2679070"/>
            <a:ext cx="2758575" cy="2653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22"/>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622" name="Google Shape;1622;p22"/>
          <p:cNvSpPr txBox="1"/>
          <p:nvPr/>
        </p:nvSpPr>
        <p:spPr>
          <a:xfrm>
            <a:off x="2252550" y="273600"/>
            <a:ext cx="471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Quicksand"/>
                <a:ea typeface="Quicksand"/>
                <a:cs typeface="Quicksand"/>
                <a:sym typeface="Quicksand"/>
              </a:rPr>
              <a:t>¿Como </a:t>
            </a:r>
            <a:r>
              <a:rPr b="1" lang="en" sz="2200">
                <a:latin typeface="Quicksand"/>
                <a:ea typeface="Quicksand"/>
                <a:cs typeface="Quicksand"/>
                <a:sym typeface="Quicksand"/>
              </a:rPr>
              <a:t>contactaremos</a:t>
            </a:r>
            <a:r>
              <a:rPr b="1" lang="en" sz="2200">
                <a:latin typeface="Quicksand"/>
                <a:ea typeface="Quicksand"/>
                <a:cs typeface="Quicksand"/>
                <a:sym typeface="Quicksand"/>
              </a:rPr>
              <a:t> con CAE? </a:t>
            </a:r>
            <a:endParaRPr b="1" sz="2200">
              <a:latin typeface="Quicksand"/>
              <a:ea typeface="Quicksand"/>
              <a:cs typeface="Quicksand"/>
              <a:sym typeface="Quicksand"/>
            </a:endParaRPr>
          </a:p>
        </p:txBody>
      </p:sp>
      <p:cxnSp>
        <p:nvCxnSpPr>
          <p:cNvPr id="1623" name="Google Shape;1623;p22"/>
          <p:cNvCxnSpPr>
            <a:endCxn id="1621" idx="0"/>
          </p:cNvCxnSpPr>
          <p:nvPr/>
        </p:nvCxnSpPr>
        <p:spPr>
          <a:xfrm>
            <a:off x="4552209" y="1133051"/>
            <a:ext cx="19800" cy="3616800"/>
          </a:xfrm>
          <a:prstGeom prst="straightConnector1">
            <a:avLst/>
          </a:prstGeom>
          <a:noFill/>
          <a:ln cap="flat" cmpd="sng" w="9525">
            <a:solidFill>
              <a:schemeClr val="dk2"/>
            </a:solidFill>
            <a:prstDash val="solid"/>
            <a:round/>
            <a:headEnd len="med" w="med" type="none"/>
            <a:tailEnd len="med" w="med" type="none"/>
          </a:ln>
        </p:spPr>
      </p:cxnSp>
      <p:pic>
        <p:nvPicPr>
          <p:cNvPr id="1624" name="Google Shape;1624;p22"/>
          <p:cNvPicPr preferRelativeResize="0"/>
          <p:nvPr/>
        </p:nvPicPr>
        <p:blipFill>
          <a:blip r:embed="rId3">
            <a:alphaModFix/>
          </a:blip>
          <a:stretch>
            <a:fillRect/>
          </a:stretch>
        </p:blipFill>
        <p:spPr>
          <a:xfrm>
            <a:off x="410375" y="1176425"/>
            <a:ext cx="3680351" cy="715225"/>
          </a:xfrm>
          <a:prstGeom prst="rect">
            <a:avLst/>
          </a:prstGeom>
          <a:noFill/>
          <a:ln>
            <a:noFill/>
          </a:ln>
        </p:spPr>
      </p:pic>
      <p:pic>
        <p:nvPicPr>
          <p:cNvPr id="1625" name="Google Shape;1625;p22"/>
          <p:cNvPicPr preferRelativeResize="0"/>
          <p:nvPr/>
        </p:nvPicPr>
        <p:blipFill>
          <a:blip r:embed="rId4">
            <a:alphaModFix/>
          </a:blip>
          <a:stretch>
            <a:fillRect/>
          </a:stretch>
        </p:blipFill>
        <p:spPr>
          <a:xfrm>
            <a:off x="5444088" y="875575"/>
            <a:ext cx="2914650" cy="1517575"/>
          </a:xfrm>
          <a:prstGeom prst="rect">
            <a:avLst/>
          </a:prstGeom>
          <a:noFill/>
          <a:ln>
            <a:noFill/>
          </a:ln>
        </p:spPr>
      </p:pic>
      <p:grpSp>
        <p:nvGrpSpPr>
          <p:cNvPr id="1626" name="Google Shape;1626;p22"/>
          <p:cNvGrpSpPr/>
          <p:nvPr/>
        </p:nvGrpSpPr>
        <p:grpSpPr>
          <a:xfrm>
            <a:off x="522193" y="2745088"/>
            <a:ext cx="3344660" cy="1906344"/>
            <a:chOff x="1722379" y="3299299"/>
            <a:chExt cx="3430421" cy="1770050"/>
          </a:xfrm>
        </p:grpSpPr>
        <p:grpSp>
          <p:nvGrpSpPr>
            <p:cNvPr id="1627" name="Google Shape;1627;p22"/>
            <p:cNvGrpSpPr/>
            <p:nvPr/>
          </p:nvGrpSpPr>
          <p:grpSpPr>
            <a:xfrm>
              <a:off x="1722379" y="3299299"/>
              <a:ext cx="3430421" cy="1770050"/>
              <a:chOff x="1177450" y="241631"/>
              <a:chExt cx="6173152" cy="3616776"/>
            </a:xfrm>
          </p:grpSpPr>
          <p:sp>
            <p:nvSpPr>
              <p:cNvPr id="1628" name="Google Shape;1628;p22"/>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9" name="Google Shape;1629;p22"/>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0" name="Google Shape;1630;p22"/>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1" name="Google Shape;1631;p22"/>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1632" name="Google Shape;1632;p22"/>
            <p:cNvPicPr preferRelativeResize="0"/>
            <p:nvPr/>
          </p:nvPicPr>
          <p:blipFill>
            <a:blip r:embed="rId5">
              <a:alphaModFix/>
            </a:blip>
            <a:stretch>
              <a:fillRect/>
            </a:stretch>
          </p:blipFill>
          <p:spPr>
            <a:xfrm>
              <a:off x="2090750" y="3378300"/>
              <a:ext cx="2737651" cy="1515199"/>
            </a:xfrm>
            <a:prstGeom prst="rect">
              <a:avLst/>
            </a:prstGeom>
            <a:noFill/>
            <a:ln>
              <a:noFill/>
            </a:ln>
          </p:spPr>
        </p:pic>
      </p:grpSp>
      <p:pic>
        <p:nvPicPr>
          <p:cNvPr id="1633" name="Google Shape;1633;p22"/>
          <p:cNvPicPr preferRelativeResize="0"/>
          <p:nvPr/>
        </p:nvPicPr>
        <p:blipFill>
          <a:blip r:embed="rId6">
            <a:alphaModFix/>
          </a:blip>
          <a:stretch>
            <a:fillRect/>
          </a:stretch>
        </p:blipFill>
        <p:spPr>
          <a:xfrm>
            <a:off x="5165950" y="2703447"/>
            <a:ext cx="3470925" cy="19479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sp>
        <p:nvSpPr>
          <p:cNvPr id="1638" name="Google Shape;1638;p23"/>
          <p:cNvSpPr txBox="1"/>
          <p:nvPr>
            <p:ph idx="4294967295" type="ctrTitle"/>
          </p:nvPr>
        </p:nvSpPr>
        <p:spPr>
          <a:xfrm>
            <a:off x="855300" y="2269150"/>
            <a:ext cx="7433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7200">
                <a:solidFill>
                  <a:schemeClr val="lt1"/>
                </a:solidFill>
              </a:rPr>
              <a:t>Argumentos</a:t>
            </a:r>
            <a:endParaRPr sz="7200">
              <a:solidFill>
                <a:schemeClr val="lt1"/>
              </a:solidFill>
            </a:endParaRPr>
          </a:p>
        </p:txBody>
      </p:sp>
      <p:sp>
        <p:nvSpPr>
          <p:cNvPr id="1639" name="Google Shape;1639;p23"/>
          <p:cNvSpPr/>
          <p:nvPr/>
        </p:nvSpPr>
        <p:spPr>
          <a:xfrm>
            <a:off x="4572875" y="682484"/>
            <a:ext cx="1522766" cy="1543040"/>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640" name="Google Shape;1640;p23"/>
          <p:cNvSpPr/>
          <p:nvPr/>
        </p:nvSpPr>
        <p:spPr>
          <a:xfrm rot="1473029">
            <a:off x="3188346" y="1452916"/>
            <a:ext cx="890300" cy="867221"/>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641" name="Google Shape;1641;p23"/>
          <p:cNvSpPr/>
          <p:nvPr/>
        </p:nvSpPr>
        <p:spPr>
          <a:xfrm>
            <a:off x="4278357" y="535025"/>
            <a:ext cx="389773" cy="378759"/>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642" name="Google Shape;1642;p23"/>
          <p:cNvSpPr/>
          <p:nvPr/>
        </p:nvSpPr>
        <p:spPr>
          <a:xfrm rot="2487200">
            <a:off x="4027700" y="2253651"/>
            <a:ext cx="277293" cy="269458"/>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643" name="Google Shape;1643;p23"/>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24"/>
          <p:cNvSpPr txBox="1"/>
          <p:nvPr>
            <p:ph type="title"/>
          </p:nvPr>
        </p:nvSpPr>
        <p:spPr>
          <a:xfrm>
            <a:off x="1062575" y="607400"/>
            <a:ext cx="70188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1</a:t>
            </a:r>
            <a:endParaRPr/>
          </a:p>
        </p:txBody>
      </p:sp>
      <p:sp>
        <p:nvSpPr>
          <p:cNvPr id="1649" name="Google Shape;1649;p24"/>
          <p:cNvSpPr txBox="1"/>
          <p:nvPr>
            <p:ph idx="1" type="body"/>
          </p:nvPr>
        </p:nvSpPr>
        <p:spPr>
          <a:xfrm>
            <a:off x="1062575" y="1277748"/>
            <a:ext cx="7018800" cy="3033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600"/>
              </a:spcAft>
              <a:buNone/>
            </a:pPr>
            <a:r>
              <a:rPr lang="en"/>
              <a:t>De acuerdo con la </a:t>
            </a:r>
            <a:r>
              <a:rPr lang="en"/>
              <a:t>responsable</a:t>
            </a:r>
            <a:r>
              <a:rPr lang="en"/>
              <a:t> del área de Psicología, Tania Barbudo Segura, 7 de cada 10 pacientes que solicitan una consulta con profesionales de la UUIS de San José Tecoh, lo hacen por padecer </a:t>
            </a:r>
            <a:r>
              <a:rPr lang="en"/>
              <a:t>síntomas</a:t>
            </a:r>
            <a:r>
              <a:rPr lang="en"/>
              <a:t> de depresión, ansiedad y angustia. </a:t>
            </a:r>
            <a:endParaRPr/>
          </a:p>
        </p:txBody>
      </p:sp>
      <p:sp>
        <p:nvSpPr>
          <p:cNvPr id="1650" name="Google Shape;1650;p24"/>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4" name="Shape 1654"/>
        <p:cNvGrpSpPr/>
        <p:nvPr/>
      </p:nvGrpSpPr>
      <p:grpSpPr>
        <a:xfrm>
          <a:off x="0" y="0"/>
          <a:ext cx="0" cy="0"/>
          <a:chOff x="0" y="0"/>
          <a:chExt cx="0" cy="0"/>
        </a:xfrm>
      </p:grpSpPr>
      <p:sp>
        <p:nvSpPr>
          <p:cNvPr id="1655" name="Google Shape;1655;p25"/>
          <p:cNvSpPr txBox="1"/>
          <p:nvPr>
            <p:ph idx="1" type="body"/>
          </p:nvPr>
        </p:nvSpPr>
        <p:spPr>
          <a:xfrm>
            <a:off x="1062575" y="1277750"/>
            <a:ext cx="3279300" cy="30978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b="1" lang="en"/>
              <a:t>Durante las epidemias </a:t>
            </a:r>
            <a:r>
              <a:rPr b="1" lang="en"/>
              <a:t>aumenta</a:t>
            </a:r>
            <a:r>
              <a:rPr b="1" lang="en"/>
              <a:t> el riesgo de problemas de salud mental a causa de las medidas de aislamiento y </a:t>
            </a:r>
            <a:r>
              <a:rPr b="1" lang="en"/>
              <a:t>restricción</a:t>
            </a:r>
            <a:r>
              <a:rPr b="1" lang="en"/>
              <a:t> de la movilidad, según la OMS. </a:t>
            </a:r>
            <a:endParaRPr/>
          </a:p>
        </p:txBody>
      </p:sp>
      <p:sp>
        <p:nvSpPr>
          <p:cNvPr id="1656" name="Google Shape;1656;p25"/>
          <p:cNvSpPr txBox="1"/>
          <p:nvPr>
            <p:ph type="title"/>
          </p:nvPr>
        </p:nvSpPr>
        <p:spPr>
          <a:xfrm>
            <a:off x="1062575" y="607400"/>
            <a:ext cx="70188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2</a:t>
            </a:r>
            <a:endParaRPr/>
          </a:p>
        </p:txBody>
      </p:sp>
      <p:sp>
        <p:nvSpPr>
          <p:cNvPr id="1657" name="Google Shape;1657;p25"/>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658" name="Google Shape;1658;p25"/>
          <p:cNvSpPr txBox="1"/>
          <p:nvPr>
            <p:ph idx="1" type="body"/>
          </p:nvPr>
        </p:nvSpPr>
        <p:spPr>
          <a:xfrm>
            <a:off x="4494275" y="3854500"/>
            <a:ext cx="4497300" cy="6735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b="1" i="1" lang="en" sz="1400"/>
              <a:t>Fuente: Reporte del Comité de Salud Mental de la Secretaría de Salud</a:t>
            </a:r>
            <a:endParaRPr i="1" sz="1400"/>
          </a:p>
        </p:txBody>
      </p:sp>
      <p:pic>
        <p:nvPicPr>
          <p:cNvPr id="1659" name="Google Shape;1659;p25"/>
          <p:cNvPicPr preferRelativeResize="0"/>
          <p:nvPr/>
        </p:nvPicPr>
        <p:blipFill>
          <a:blip r:embed="rId3">
            <a:alphaModFix/>
          </a:blip>
          <a:stretch>
            <a:fillRect/>
          </a:stretch>
        </p:blipFill>
        <p:spPr>
          <a:xfrm>
            <a:off x="4494275" y="1156100"/>
            <a:ext cx="4243333" cy="254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26"/>
          <p:cNvSpPr txBox="1"/>
          <p:nvPr>
            <p:ph type="title"/>
          </p:nvPr>
        </p:nvSpPr>
        <p:spPr>
          <a:xfrm>
            <a:off x="1062575" y="607400"/>
            <a:ext cx="70188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Referencias Bibliográficas</a:t>
            </a:r>
            <a:endParaRPr/>
          </a:p>
        </p:txBody>
      </p:sp>
      <p:sp>
        <p:nvSpPr>
          <p:cNvPr id="1665" name="Google Shape;1665;p26"/>
          <p:cNvSpPr txBox="1"/>
          <p:nvPr>
            <p:ph idx="1" type="body"/>
          </p:nvPr>
        </p:nvSpPr>
        <p:spPr>
          <a:xfrm>
            <a:off x="734775" y="1280900"/>
            <a:ext cx="7268400" cy="3005400"/>
          </a:xfrm>
          <a:prstGeom prst="rect">
            <a:avLst/>
          </a:prstGeom>
        </p:spPr>
        <p:txBody>
          <a:bodyPr anchorCtr="0" anchor="t" bIns="0" lIns="0" spcFirstLastPara="1" rIns="0" wrap="square" tIns="0">
            <a:noAutofit/>
          </a:bodyPr>
          <a:lstStyle/>
          <a:p>
            <a:pPr indent="-311150" lvl="0" marL="457200" rtl="0" algn="l">
              <a:spcBef>
                <a:spcPts val="0"/>
              </a:spcBef>
              <a:spcAft>
                <a:spcPts val="0"/>
              </a:spcAft>
              <a:buSzPts val="1300"/>
              <a:buChar char="▸"/>
            </a:pPr>
            <a:r>
              <a:rPr lang="en" sz="1300"/>
              <a:t>UNESCO. (2020). COVID-19: Problemas sociales y psicológicos en la pandemia. 8-04-2021, de UNESCO Sitio web: </a:t>
            </a:r>
            <a:r>
              <a:rPr lang="en" sz="1300" u="sng">
                <a:solidFill>
                  <a:schemeClr val="hlink"/>
                </a:solidFill>
                <a:hlinkClick r:id="rId3"/>
              </a:rPr>
              <a:t>https://es.unesco.org/news/covid-19-problemas-sociales-y-psicologicos-pandemia#:~:text=Pandemia%20y%20vulnerabilidades&amp;text=Ella%20constituye%20una%20situaci%C3%B3n%20disruptiva,de%20bienes%2C%20o%20del%20empleo</a:t>
            </a:r>
            <a:r>
              <a:rPr lang="en" sz="1300"/>
              <a:t>.</a:t>
            </a:r>
            <a:endParaRPr sz="1300"/>
          </a:p>
          <a:p>
            <a:pPr indent="-311150" lvl="0" marL="457200" rtl="0" algn="l">
              <a:spcBef>
                <a:spcPts val="0"/>
              </a:spcBef>
              <a:spcAft>
                <a:spcPts val="0"/>
              </a:spcAft>
              <a:buSzPts val="1300"/>
              <a:buChar char="▸"/>
            </a:pPr>
            <a:r>
              <a:rPr lang="en" sz="1300"/>
              <a:t>UADY. (2020). Detectan secuelas psicológicas por confinamiento. Recuperado el 8 de abril de 2020, de </a:t>
            </a:r>
            <a:r>
              <a:rPr lang="en" sz="1300" u="sng">
                <a:solidFill>
                  <a:schemeClr val="hlink"/>
                </a:solidFill>
                <a:hlinkClick r:id="rId4"/>
              </a:rPr>
              <a:t>https://www.uady.mx/noticia/detectan-secuelas-psicologicas-por-confinamiento-uady</a:t>
            </a:r>
            <a:endParaRPr sz="1300"/>
          </a:p>
          <a:p>
            <a:pPr indent="-311150" lvl="0" marL="457200" rtl="0" algn="l">
              <a:spcBef>
                <a:spcPts val="0"/>
              </a:spcBef>
              <a:spcAft>
                <a:spcPts val="0"/>
              </a:spcAft>
              <a:buSzPts val="1300"/>
              <a:buChar char="▸"/>
            </a:pPr>
            <a:r>
              <a:rPr lang="en" sz="1300"/>
              <a:t>Ayala, G. (2020). Depresión en México tras confinamiento por covid. Recuperado el 8 de abril de 2020, de </a:t>
            </a:r>
            <a:r>
              <a:rPr lang="en" sz="1300" u="sng">
                <a:solidFill>
                  <a:schemeClr val="hlink"/>
                </a:solidFill>
                <a:hlinkClick r:id="rId5"/>
              </a:rPr>
              <a:t>https://www.milenio.com/especiales/depresion-en-mexico-tras-confinamiento-por-covid</a:t>
            </a:r>
            <a:endParaRPr sz="1300"/>
          </a:p>
          <a:p>
            <a:pPr indent="-311150" lvl="0" marL="457200" rtl="0" algn="l">
              <a:spcBef>
                <a:spcPts val="0"/>
              </a:spcBef>
              <a:spcAft>
                <a:spcPts val="0"/>
              </a:spcAft>
              <a:buSzPts val="1300"/>
              <a:buChar char="▸"/>
            </a:pPr>
            <a:r>
              <a:t/>
            </a:r>
            <a:endParaRPr sz="1300"/>
          </a:p>
        </p:txBody>
      </p:sp>
      <p:sp>
        <p:nvSpPr>
          <p:cNvPr id="1666" name="Google Shape;1666;p26"/>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14"/>
          <p:cNvSpPr txBox="1"/>
          <p:nvPr>
            <p:ph type="title"/>
          </p:nvPr>
        </p:nvSpPr>
        <p:spPr>
          <a:xfrm>
            <a:off x="1062575" y="607400"/>
            <a:ext cx="70188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Integrantes</a:t>
            </a:r>
            <a:endParaRPr/>
          </a:p>
        </p:txBody>
      </p:sp>
      <p:sp>
        <p:nvSpPr>
          <p:cNvPr id="1533" name="Google Shape;1533;p14"/>
          <p:cNvSpPr txBox="1"/>
          <p:nvPr>
            <p:ph idx="1" type="body"/>
          </p:nvPr>
        </p:nvSpPr>
        <p:spPr>
          <a:xfrm>
            <a:off x="1062650" y="1280900"/>
            <a:ext cx="6404400" cy="30054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Alexandra Guadalupe Adelfa Oreza Mendicuti</a:t>
            </a:r>
            <a:endParaRPr/>
          </a:p>
          <a:p>
            <a:pPr indent="-342900" lvl="0" marL="457200" rtl="0" algn="l">
              <a:spcBef>
                <a:spcPts val="0"/>
              </a:spcBef>
              <a:spcAft>
                <a:spcPts val="0"/>
              </a:spcAft>
              <a:buSzPts val="1800"/>
              <a:buChar char="▸"/>
            </a:pPr>
            <a:r>
              <a:rPr lang="en"/>
              <a:t>Noé Alejandro Gonzalez Bautista </a:t>
            </a:r>
            <a:endParaRPr/>
          </a:p>
          <a:p>
            <a:pPr indent="-342900" lvl="0" marL="457200" rtl="0" algn="l">
              <a:spcBef>
                <a:spcPts val="0"/>
              </a:spcBef>
              <a:spcAft>
                <a:spcPts val="0"/>
              </a:spcAft>
              <a:buSzPts val="1800"/>
              <a:buChar char="▸"/>
            </a:pPr>
            <a:r>
              <a:rPr lang="en"/>
              <a:t>Shannon Sen Perdomo</a:t>
            </a:r>
            <a:endParaRPr/>
          </a:p>
          <a:p>
            <a:pPr indent="-342900" lvl="0" marL="457200" rtl="0" algn="l">
              <a:spcBef>
                <a:spcPts val="0"/>
              </a:spcBef>
              <a:spcAft>
                <a:spcPts val="0"/>
              </a:spcAft>
              <a:buSzPts val="1800"/>
              <a:buChar char="▸"/>
            </a:pPr>
            <a:r>
              <a:rPr lang="en"/>
              <a:t>Jorge Alberto Chí León</a:t>
            </a:r>
            <a:endParaRPr/>
          </a:p>
        </p:txBody>
      </p:sp>
      <p:sp>
        <p:nvSpPr>
          <p:cNvPr id="1534" name="Google Shape;1534;p14"/>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15"/>
          <p:cNvSpPr txBox="1"/>
          <p:nvPr>
            <p:ph type="title"/>
          </p:nvPr>
        </p:nvSpPr>
        <p:spPr>
          <a:xfrm>
            <a:off x="924325" y="642250"/>
            <a:ext cx="49548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t>¿Qué es?</a:t>
            </a:r>
            <a:endParaRPr sz="3600"/>
          </a:p>
        </p:txBody>
      </p:sp>
      <p:sp>
        <p:nvSpPr>
          <p:cNvPr id="1540" name="Google Shape;1540;p15"/>
          <p:cNvSpPr txBox="1"/>
          <p:nvPr>
            <p:ph idx="1" type="body"/>
          </p:nvPr>
        </p:nvSpPr>
        <p:spPr>
          <a:xfrm>
            <a:off x="1442425" y="1545150"/>
            <a:ext cx="4270800" cy="2053200"/>
          </a:xfrm>
          <a:prstGeom prst="rect">
            <a:avLst/>
          </a:prstGeom>
        </p:spPr>
        <p:txBody>
          <a:bodyPr anchorCtr="0" anchor="t" bIns="0" lIns="0" spcFirstLastPara="1" rIns="0" wrap="square" tIns="0">
            <a:noAutofit/>
          </a:bodyPr>
          <a:lstStyle/>
          <a:p>
            <a:pPr indent="0" lvl="0" marL="0" rtl="0" algn="l">
              <a:spcBef>
                <a:spcPts val="0"/>
              </a:spcBef>
              <a:spcAft>
                <a:spcPts val="600"/>
              </a:spcAft>
              <a:buClr>
                <a:schemeClr val="dk1"/>
              </a:buClr>
              <a:buSzPts val="1100"/>
              <a:buFont typeface="Arial"/>
              <a:buNone/>
            </a:pPr>
            <a:r>
              <a:rPr lang="en"/>
              <a:t>Es una aplicación que da un pequeño empujón a nuestros compañeros de la UADY para que puedan encontrar o proveer ayuda por medio de la motivación.</a:t>
            </a:r>
            <a:endParaRPr/>
          </a:p>
        </p:txBody>
      </p:sp>
      <p:sp>
        <p:nvSpPr>
          <p:cNvPr id="1541" name="Google Shape;1541;p15"/>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542" name="Google Shape;1542;p15"/>
          <p:cNvPicPr preferRelativeResize="0"/>
          <p:nvPr/>
        </p:nvPicPr>
        <p:blipFill>
          <a:blip r:embed="rId3">
            <a:alphaModFix/>
          </a:blip>
          <a:stretch>
            <a:fillRect/>
          </a:stretch>
        </p:blipFill>
        <p:spPr>
          <a:xfrm>
            <a:off x="6379145" y="1726625"/>
            <a:ext cx="2352700" cy="2352700"/>
          </a:xfrm>
          <a:prstGeom prst="rect">
            <a:avLst/>
          </a:prstGeom>
          <a:noFill/>
          <a:ln>
            <a:noFill/>
          </a:ln>
        </p:spPr>
      </p:pic>
      <p:sp>
        <p:nvSpPr>
          <p:cNvPr id="1543" name="Google Shape;1543;p15"/>
          <p:cNvSpPr/>
          <p:nvPr/>
        </p:nvSpPr>
        <p:spPr>
          <a:xfrm>
            <a:off x="6080629" y="904578"/>
            <a:ext cx="2895863" cy="4169925"/>
          </a:xfrm>
          <a:custGeom>
            <a:rect b="b" l="l" r="r" t="t"/>
            <a:pathLst>
              <a:path extrusionOk="0" h="21073" w="12581">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16"/>
          <p:cNvSpPr txBox="1"/>
          <p:nvPr>
            <p:ph idx="4294967295" type="ctrTitle"/>
          </p:nvPr>
        </p:nvSpPr>
        <p:spPr>
          <a:xfrm>
            <a:off x="1538650" y="370975"/>
            <a:ext cx="6424200" cy="792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t>Situaciones </a:t>
            </a:r>
            <a:endParaRPr sz="6000"/>
          </a:p>
        </p:txBody>
      </p:sp>
      <p:sp>
        <p:nvSpPr>
          <p:cNvPr id="1549" name="Google Shape;1549;p16"/>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550" name="Google Shape;1550;p16"/>
          <p:cNvSpPr txBox="1"/>
          <p:nvPr>
            <p:ph idx="4294967295" type="body"/>
          </p:nvPr>
        </p:nvSpPr>
        <p:spPr>
          <a:xfrm>
            <a:off x="853925" y="1512475"/>
            <a:ext cx="7824600" cy="3058500"/>
          </a:xfrm>
          <a:prstGeom prst="rect">
            <a:avLst/>
          </a:prstGeom>
        </p:spPr>
        <p:txBody>
          <a:bodyPr anchorCtr="0" anchor="t" bIns="0" lIns="0" spcFirstLastPara="1" rIns="0" wrap="square" tIns="0">
            <a:noAutofit/>
          </a:bodyPr>
          <a:lstStyle/>
          <a:p>
            <a:pPr indent="-368300" lvl="0" marL="457200" rtl="0" algn="l">
              <a:lnSpc>
                <a:spcPct val="150000"/>
              </a:lnSpc>
              <a:spcBef>
                <a:spcPts val="0"/>
              </a:spcBef>
              <a:spcAft>
                <a:spcPts val="0"/>
              </a:spcAft>
              <a:buSzPts val="2200"/>
              <a:buChar char="▸"/>
            </a:pPr>
            <a:r>
              <a:rPr lang="en"/>
              <a:t>Pandemia</a:t>
            </a:r>
            <a:endParaRPr/>
          </a:p>
          <a:p>
            <a:pPr indent="-368300" lvl="0" marL="457200" rtl="0" algn="l">
              <a:lnSpc>
                <a:spcPct val="150000"/>
              </a:lnSpc>
              <a:spcBef>
                <a:spcPts val="0"/>
              </a:spcBef>
              <a:spcAft>
                <a:spcPts val="0"/>
              </a:spcAft>
              <a:buSzPts val="2200"/>
              <a:buChar char="▸"/>
            </a:pPr>
            <a:r>
              <a:rPr lang="en"/>
              <a:t>Ambiente Escolar</a:t>
            </a:r>
            <a:endParaRPr/>
          </a:p>
          <a:p>
            <a:pPr indent="-368300" lvl="0" marL="457200" rtl="0" algn="l">
              <a:lnSpc>
                <a:spcPct val="150000"/>
              </a:lnSpc>
              <a:spcBef>
                <a:spcPts val="0"/>
              </a:spcBef>
              <a:spcAft>
                <a:spcPts val="0"/>
              </a:spcAft>
              <a:buSzPts val="2200"/>
              <a:buChar char="▸"/>
            </a:pPr>
            <a:r>
              <a:rPr lang="en"/>
              <a:t>Problemas Intrafamiliares</a:t>
            </a:r>
            <a:endParaRPr/>
          </a:p>
        </p:txBody>
      </p:sp>
      <p:pic>
        <p:nvPicPr>
          <p:cNvPr id="1551" name="Google Shape;1551;p16"/>
          <p:cNvPicPr preferRelativeResize="0"/>
          <p:nvPr/>
        </p:nvPicPr>
        <p:blipFill>
          <a:blip r:embed="rId3">
            <a:alphaModFix/>
          </a:blip>
          <a:stretch>
            <a:fillRect/>
          </a:stretch>
        </p:blipFill>
        <p:spPr>
          <a:xfrm>
            <a:off x="1273275" y="2899338"/>
            <a:ext cx="2103700" cy="2103700"/>
          </a:xfrm>
          <a:prstGeom prst="rect">
            <a:avLst/>
          </a:prstGeom>
          <a:noFill/>
          <a:ln>
            <a:noFill/>
          </a:ln>
        </p:spPr>
      </p:pic>
      <p:pic>
        <p:nvPicPr>
          <p:cNvPr id="1552" name="Google Shape;1552;p16"/>
          <p:cNvPicPr preferRelativeResize="0"/>
          <p:nvPr/>
        </p:nvPicPr>
        <p:blipFill>
          <a:blip r:embed="rId4">
            <a:alphaModFix/>
          </a:blip>
          <a:stretch>
            <a:fillRect/>
          </a:stretch>
        </p:blipFill>
        <p:spPr>
          <a:xfrm>
            <a:off x="4133349" y="2004025"/>
            <a:ext cx="5743426" cy="4135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17"/>
          <p:cNvSpPr txBox="1"/>
          <p:nvPr>
            <p:ph idx="4294967295" type="ctrTitle"/>
          </p:nvPr>
        </p:nvSpPr>
        <p:spPr>
          <a:xfrm>
            <a:off x="1359900" y="825075"/>
            <a:ext cx="6424200" cy="792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t>Problemas sociales y </a:t>
            </a:r>
            <a:r>
              <a:rPr lang="en" sz="6000"/>
              <a:t>psicológicos</a:t>
            </a:r>
            <a:endParaRPr sz="6000"/>
          </a:p>
        </p:txBody>
      </p:sp>
      <p:sp>
        <p:nvSpPr>
          <p:cNvPr id="1558" name="Google Shape;1558;p17"/>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559" name="Google Shape;1559;p17"/>
          <p:cNvSpPr txBox="1"/>
          <p:nvPr>
            <p:ph idx="4294967295" type="body"/>
          </p:nvPr>
        </p:nvSpPr>
        <p:spPr>
          <a:xfrm>
            <a:off x="603700" y="1855375"/>
            <a:ext cx="7180500" cy="305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Según la UNESCO surgen manifestaciones emocionales por la pandemia:</a:t>
            </a:r>
            <a:endParaRPr/>
          </a:p>
          <a:p>
            <a:pPr indent="-368300" lvl="0" marL="457200" rtl="0" algn="l">
              <a:spcBef>
                <a:spcPts val="600"/>
              </a:spcBef>
              <a:spcAft>
                <a:spcPts val="0"/>
              </a:spcAft>
              <a:buSzPts val="2200"/>
              <a:buChar char="▸"/>
            </a:pPr>
            <a:r>
              <a:rPr lang="en"/>
              <a:t>Ansiedad</a:t>
            </a:r>
            <a:endParaRPr/>
          </a:p>
          <a:p>
            <a:pPr indent="-368300" lvl="0" marL="457200" rtl="0" algn="l">
              <a:spcBef>
                <a:spcPts val="0"/>
              </a:spcBef>
              <a:spcAft>
                <a:spcPts val="0"/>
              </a:spcAft>
              <a:buSzPts val="2200"/>
              <a:buChar char="▸"/>
            </a:pPr>
            <a:r>
              <a:rPr lang="en"/>
              <a:t>Angustia</a:t>
            </a:r>
            <a:endParaRPr/>
          </a:p>
          <a:p>
            <a:pPr indent="-368300" lvl="0" marL="457200" rtl="0" algn="l">
              <a:spcBef>
                <a:spcPts val="0"/>
              </a:spcBef>
              <a:spcAft>
                <a:spcPts val="0"/>
              </a:spcAft>
              <a:buSzPts val="2200"/>
              <a:buChar char="▸"/>
            </a:pPr>
            <a:r>
              <a:rPr lang="en"/>
              <a:t>Depresión</a:t>
            </a:r>
            <a:endParaRPr/>
          </a:p>
          <a:p>
            <a:pPr indent="-368300" lvl="0" marL="457200" rtl="0" algn="l">
              <a:spcBef>
                <a:spcPts val="0"/>
              </a:spcBef>
              <a:spcAft>
                <a:spcPts val="0"/>
              </a:spcAft>
              <a:buSzPts val="2200"/>
              <a:buChar char="▸"/>
            </a:pPr>
            <a:r>
              <a:rPr lang="en"/>
              <a:t>Desconfianza</a:t>
            </a:r>
            <a:endParaRPr/>
          </a:p>
          <a:p>
            <a:pPr indent="-368300" lvl="0" marL="457200" rtl="0" algn="l">
              <a:spcBef>
                <a:spcPts val="0"/>
              </a:spcBef>
              <a:spcAft>
                <a:spcPts val="0"/>
              </a:spcAft>
              <a:buSzPts val="2200"/>
              <a:buChar char="▸"/>
            </a:pPr>
            <a:r>
              <a:rPr lang="en"/>
              <a:t>Irritabilidad</a:t>
            </a:r>
            <a:endParaRPr/>
          </a:p>
          <a:p>
            <a:pPr indent="-368300" lvl="0" marL="457200" rtl="0" algn="l">
              <a:spcBef>
                <a:spcPts val="0"/>
              </a:spcBef>
              <a:spcAft>
                <a:spcPts val="0"/>
              </a:spcAft>
              <a:buSzPts val="2200"/>
              <a:buChar char="▸"/>
            </a:pPr>
            <a:r>
              <a:rPr lang="en"/>
              <a:t>Impotencia </a:t>
            </a:r>
            <a:endParaRPr/>
          </a:p>
        </p:txBody>
      </p:sp>
      <p:pic>
        <p:nvPicPr>
          <p:cNvPr id="1560" name="Google Shape;1560;p17"/>
          <p:cNvPicPr preferRelativeResize="0"/>
          <p:nvPr/>
        </p:nvPicPr>
        <p:blipFill>
          <a:blip r:embed="rId3">
            <a:alphaModFix/>
          </a:blip>
          <a:stretch>
            <a:fillRect/>
          </a:stretch>
        </p:blipFill>
        <p:spPr>
          <a:xfrm>
            <a:off x="7034075" y="1244250"/>
            <a:ext cx="2109925" cy="4082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18"/>
          <p:cNvSpPr txBox="1"/>
          <p:nvPr>
            <p:ph idx="1" type="body"/>
          </p:nvPr>
        </p:nvSpPr>
        <p:spPr>
          <a:xfrm>
            <a:off x="1461150" y="1032725"/>
            <a:ext cx="6122400" cy="2616300"/>
          </a:xfrm>
          <a:prstGeom prst="rect">
            <a:avLst/>
          </a:prstGeom>
        </p:spPr>
        <p:txBody>
          <a:bodyPr anchorCtr="0" anchor="ctr" bIns="0" lIns="0" spcFirstLastPara="1" rIns="0" wrap="square" tIns="0">
            <a:noAutofit/>
          </a:bodyPr>
          <a:lstStyle/>
          <a:p>
            <a:pPr indent="0" lvl="0" marL="0" rtl="0" algn="ctr">
              <a:spcBef>
                <a:spcPts val="0"/>
              </a:spcBef>
              <a:spcAft>
                <a:spcPts val="600"/>
              </a:spcAft>
              <a:buNone/>
            </a:pPr>
            <a:r>
              <a:rPr lang="en"/>
              <a:t>Esta bien estar mal</a:t>
            </a:r>
            <a:endParaRPr/>
          </a:p>
        </p:txBody>
      </p:sp>
      <p:sp>
        <p:nvSpPr>
          <p:cNvPr id="1566" name="Google Shape;1566;p18"/>
          <p:cNvSpPr txBox="1"/>
          <p:nvPr>
            <p:ph idx="12" type="sldNum"/>
          </p:nvPr>
        </p:nvSpPr>
        <p:spPr>
          <a:xfrm>
            <a:off x="4297659"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567" name="Google Shape;1567;p18"/>
          <p:cNvPicPr preferRelativeResize="0"/>
          <p:nvPr/>
        </p:nvPicPr>
        <p:blipFill>
          <a:blip r:embed="rId3">
            <a:alphaModFix/>
          </a:blip>
          <a:stretch>
            <a:fillRect/>
          </a:stretch>
        </p:blipFill>
        <p:spPr>
          <a:xfrm>
            <a:off x="2524875" y="1492000"/>
            <a:ext cx="3895549" cy="3895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sp>
        <p:nvSpPr>
          <p:cNvPr id="1572" name="Google Shape;1572;p19"/>
          <p:cNvSpPr txBox="1"/>
          <p:nvPr>
            <p:ph type="ctrTitle"/>
          </p:nvPr>
        </p:nvSpPr>
        <p:spPr>
          <a:xfrm>
            <a:off x="697750" y="409763"/>
            <a:ext cx="7433400" cy="61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Descripción de la aplicación</a:t>
            </a:r>
            <a:endParaRPr/>
          </a:p>
        </p:txBody>
      </p:sp>
      <p:sp>
        <p:nvSpPr>
          <p:cNvPr id="1573" name="Google Shape;1573;p19"/>
          <p:cNvSpPr txBox="1"/>
          <p:nvPr>
            <p:ph idx="4294967295" type="body"/>
          </p:nvPr>
        </p:nvSpPr>
        <p:spPr>
          <a:xfrm>
            <a:off x="886375" y="1385400"/>
            <a:ext cx="7639800" cy="34245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n">
                <a:solidFill>
                  <a:srgbClr val="000000"/>
                </a:solidFill>
                <a:latin typeface="Arial"/>
                <a:ea typeface="Arial"/>
                <a:cs typeface="Arial"/>
                <a:sym typeface="Arial"/>
              </a:rPr>
              <a:t>Los usuarios podrán crear y buscar frases dependiendo de su estado de ánimo y situación en la que se encuentran.</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a:solidFill>
                  <a:srgbClr val="000000"/>
                </a:solidFill>
                <a:latin typeface="Arial"/>
                <a:ea typeface="Arial"/>
                <a:cs typeface="Arial"/>
                <a:sym typeface="Arial"/>
              </a:rPr>
              <a:t>Requisitos: </a:t>
            </a:r>
            <a:r>
              <a:rPr lang="en">
                <a:solidFill>
                  <a:srgbClr val="000000"/>
                </a:solidFill>
                <a:latin typeface="Arial"/>
                <a:ea typeface="Arial"/>
                <a:cs typeface="Arial"/>
                <a:sym typeface="Arial"/>
              </a:rPr>
              <a:t>Para poder crear o buscar una frase dentro de la aplicación web, se necesitará crear una cuenta con el correo institucional. ej. </a:t>
            </a:r>
            <a:r>
              <a:rPr lang="en" u="sng">
                <a:solidFill>
                  <a:srgbClr val="000000"/>
                </a:solidFill>
                <a:latin typeface="Arial"/>
                <a:ea typeface="Arial"/>
                <a:cs typeface="Arial"/>
                <a:sym typeface="Arial"/>
              </a:rPr>
              <a:t>A12012673@alumnos.uady.mx</a:t>
            </a:r>
            <a:r>
              <a:rPr lang="en">
                <a:solidFill>
                  <a:srgbClr val="1155CC"/>
                </a:solidFill>
                <a:latin typeface="Arial"/>
                <a:ea typeface="Arial"/>
                <a:cs typeface="Arial"/>
                <a:sym typeface="Arial"/>
              </a:rPr>
              <a:t>.</a:t>
            </a:r>
            <a:endParaRPr>
              <a:solidFill>
                <a:srgbClr val="1155CC"/>
              </a:solidFill>
              <a:latin typeface="Arial"/>
              <a:ea typeface="Arial"/>
              <a:cs typeface="Arial"/>
              <a:sym typeface="Arial"/>
            </a:endParaRPr>
          </a:p>
          <a:p>
            <a:pPr indent="0" lvl="0" marL="0" rtl="0" algn="l">
              <a:lnSpc>
                <a:spcPct val="115000"/>
              </a:lnSpc>
              <a:spcBef>
                <a:spcPts val="120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600"/>
              </a:spcAft>
              <a:buClr>
                <a:schemeClr val="dk1"/>
              </a:buClr>
              <a:buSzPts val="1100"/>
              <a:buFont typeface="Arial"/>
              <a:buNone/>
            </a:pPr>
            <a:r>
              <a:t/>
            </a:r>
            <a:endParaRPr/>
          </a:p>
        </p:txBody>
      </p:sp>
      <p:pic>
        <p:nvPicPr>
          <p:cNvPr id="1574" name="Google Shape;1574;p19"/>
          <p:cNvPicPr preferRelativeResize="0"/>
          <p:nvPr/>
        </p:nvPicPr>
        <p:blipFill>
          <a:blip r:embed="rId3">
            <a:alphaModFix/>
          </a:blip>
          <a:stretch>
            <a:fillRect/>
          </a:stretch>
        </p:blipFill>
        <p:spPr>
          <a:xfrm>
            <a:off x="7052850" y="3343075"/>
            <a:ext cx="1840775" cy="1615125"/>
          </a:xfrm>
          <a:prstGeom prst="rect">
            <a:avLst/>
          </a:prstGeom>
          <a:noFill/>
          <a:ln>
            <a:noFill/>
          </a:ln>
        </p:spPr>
      </p:pic>
      <p:pic>
        <p:nvPicPr>
          <p:cNvPr id="1575" name="Google Shape;1575;p19"/>
          <p:cNvPicPr preferRelativeResize="0"/>
          <p:nvPr/>
        </p:nvPicPr>
        <p:blipFill>
          <a:blip r:embed="rId4">
            <a:alphaModFix/>
          </a:blip>
          <a:stretch>
            <a:fillRect/>
          </a:stretch>
        </p:blipFill>
        <p:spPr>
          <a:xfrm>
            <a:off x="-421700" y="1987850"/>
            <a:ext cx="51435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20"/>
          <p:cNvSpPr txBox="1"/>
          <p:nvPr>
            <p:ph type="ctrTitle"/>
          </p:nvPr>
        </p:nvSpPr>
        <p:spPr>
          <a:xfrm>
            <a:off x="697750" y="409775"/>
            <a:ext cx="5168700" cy="61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Características:</a:t>
            </a:r>
            <a:endParaRPr/>
          </a:p>
        </p:txBody>
      </p:sp>
      <p:sp>
        <p:nvSpPr>
          <p:cNvPr id="1581" name="Google Shape;1581;p20"/>
          <p:cNvSpPr txBox="1"/>
          <p:nvPr>
            <p:ph idx="4294967295" type="body"/>
          </p:nvPr>
        </p:nvSpPr>
        <p:spPr>
          <a:xfrm>
            <a:off x="602400" y="1222400"/>
            <a:ext cx="5097000" cy="3402000"/>
          </a:xfrm>
          <a:prstGeom prst="rect">
            <a:avLst/>
          </a:prstGeom>
        </p:spPr>
        <p:txBody>
          <a:bodyPr anchorCtr="0" anchor="t" bIns="0" lIns="0" spcFirstLastPara="1" rIns="0" wrap="square" tIns="0">
            <a:noAutofit/>
          </a:bodyPr>
          <a:lstStyle/>
          <a:p>
            <a:pPr indent="-228600" lvl="0" marL="457200" rtl="0" algn="l">
              <a:lnSpc>
                <a:spcPct val="115000"/>
              </a:lnSpc>
              <a:spcBef>
                <a:spcPts val="1200"/>
              </a:spcBef>
              <a:spcAft>
                <a:spcPts val="0"/>
              </a:spcAft>
              <a:buNone/>
            </a:pPr>
            <a:r>
              <a:rPr lang="en" sz="1500">
                <a:solidFill>
                  <a:srgbClr val="000000"/>
                </a:solidFill>
                <a:latin typeface="Arial"/>
                <a:ea typeface="Arial"/>
                <a:cs typeface="Arial"/>
                <a:sym typeface="Arial"/>
              </a:rPr>
              <a:t>●       </a:t>
            </a:r>
            <a:r>
              <a:rPr b="1" lang="en" sz="1500">
                <a:solidFill>
                  <a:srgbClr val="000000"/>
                </a:solidFill>
                <a:latin typeface="Arial"/>
                <a:ea typeface="Arial"/>
                <a:cs typeface="Arial"/>
                <a:sym typeface="Arial"/>
              </a:rPr>
              <a:t>Buscar</a:t>
            </a:r>
            <a:r>
              <a:rPr lang="en" sz="1500">
                <a:solidFill>
                  <a:srgbClr val="000000"/>
                </a:solidFill>
                <a:latin typeface="Arial"/>
                <a:ea typeface="Arial"/>
                <a:cs typeface="Arial"/>
                <a:sym typeface="Arial"/>
              </a:rPr>
              <a:t>: Al usuario se le permitirá buscar frases de ánimo a través de una serie de preguntas de opción múltiple, las cuales estarán relacionadas entre sí (Cómo se siente, porque se siente de esa forma…). Una vez contestadas las preguntas, se desplaza en medio de la pantalla un texto motivacional para la persona hecho por los usuarios (será mostrado a través de etiquetas, por lo tanto tendrá relación con el problema del individuo).</a:t>
            </a:r>
            <a:endParaRPr sz="1500">
              <a:solidFill>
                <a:srgbClr val="000000"/>
              </a:solidFill>
              <a:latin typeface="Arial"/>
              <a:ea typeface="Arial"/>
              <a:cs typeface="Arial"/>
              <a:sym typeface="Arial"/>
            </a:endParaRPr>
          </a:p>
          <a:p>
            <a:pPr indent="0" lvl="0" marL="228600" rtl="0" algn="l">
              <a:lnSpc>
                <a:spcPct val="115000"/>
              </a:lnSpc>
              <a:spcBef>
                <a:spcPts val="1200"/>
              </a:spcBef>
              <a:spcAft>
                <a:spcPts val="0"/>
              </a:spcAft>
              <a:buNone/>
            </a:pPr>
            <a:r>
              <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600"/>
              </a:spcAft>
              <a:buClr>
                <a:schemeClr val="dk1"/>
              </a:buClr>
              <a:buSzPts val="1100"/>
              <a:buFont typeface="Arial"/>
              <a:buNone/>
            </a:pPr>
            <a:r>
              <a:t/>
            </a:r>
            <a:endParaRPr/>
          </a:p>
        </p:txBody>
      </p:sp>
      <p:grpSp>
        <p:nvGrpSpPr>
          <p:cNvPr id="1582" name="Google Shape;1582;p20"/>
          <p:cNvGrpSpPr/>
          <p:nvPr/>
        </p:nvGrpSpPr>
        <p:grpSpPr>
          <a:xfrm>
            <a:off x="5635025" y="1027775"/>
            <a:ext cx="3870375" cy="4104950"/>
            <a:chOff x="5273625" y="1038550"/>
            <a:chExt cx="3870375" cy="4104950"/>
          </a:xfrm>
        </p:grpSpPr>
        <p:pic>
          <p:nvPicPr>
            <p:cNvPr id="1583" name="Google Shape;1583;p20"/>
            <p:cNvPicPr preferRelativeResize="0"/>
            <p:nvPr/>
          </p:nvPicPr>
          <p:blipFill rotWithShape="1">
            <a:blip r:embed="rId3">
              <a:alphaModFix/>
            </a:blip>
            <a:srcRect b="11245" l="0" r="19562" t="0"/>
            <a:stretch/>
          </p:blipFill>
          <p:spPr>
            <a:xfrm>
              <a:off x="5273625" y="1038550"/>
              <a:ext cx="3870375" cy="4104950"/>
            </a:xfrm>
            <a:prstGeom prst="rect">
              <a:avLst/>
            </a:prstGeom>
            <a:noFill/>
            <a:ln>
              <a:noFill/>
            </a:ln>
          </p:spPr>
        </p:pic>
        <p:grpSp>
          <p:nvGrpSpPr>
            <p:cNvPr id="1584" name="Google Shape;1584;p20"/>
            <p:cNvGrpSpPr/>
            <p:nvPr/>
          </p:nvGrpSpPr>
          <p:grpSpPr>
            <a:xfrm>
              <a:off x="6647325" y="1580375"/>
              <a:ext cx="817500" cy="396275"/>
              <a:chOff x="6637475" y="1452275"/>
              <a:chExt cx="817500" cy="396275"/>
            </a:xfrm>
          </p:grpSpPr>
          <p:cxnSp>
            <p:nvCxnSpPr>
              <p:cNvPr id="1585" name="Google Shape;1585;p20"/>
              <p:cNvCxnSpPr/>
              <p:nvPr/>
            </p:nvCxnSpPr>
            <p:spPr>
              <a:xfrm>
                <a:off x="6637475" y="1452275"/>
                <a:ext cx="817500" cy="0"/>
              </a:xfrm>
              <a:prstGeom prst="straightConnector1">
                <a:avLst/>
              </a:prstGeom>
              <a:noFill/>
              <a:ln cap="flat" cmpd="sng" w="38100">
                <a:solidFill>
                  <a:schemeClr val="dk1"/>
                </a:solidFill>
                <a:prstDash val="solid"/>
                <a:round/>
                <a:headEnd len="med" w="med" type="none"/>
                <a:tailEnd len="med" w="med" type="none"/>
              </a:ln>
            </p:spPr>
          </p:cxnSp>
          <p:cxnSp>
            <p:nvCxnSpPr>
              <p:cNvPr id="1586" name="Google Shape;1586;p20"/>
              <p:cNvCxnSpPr/>
              <p:nvPr/>
            </p:nvCxnSpPr>
            <p:spPr>
              <a:xfrm>
                <a:off x="6744150" y="1613650"/>
                <a:ext cx="484200" cy="0"/>
              </a:xfrm>
              <a:prstGeom prst="straightConnector1">
                <a:avLst/>
              </a:prstGeom>
              <a:noFill/>
              <a:ln cap="flat" cmpd="sng" w="19050">
                <a:solidFill>
                  <a:schemeClr val="dk2"/>
                </a:solidFill>
                <a:prstDash val="solid"/>
                <a:round/>
                <a:headEnd len="med" w="med" type="none"/>
                <a:tailEnd len="med" w="med" type="none"/>
              </a:ln>
            </p:spPr>
          </p:cxnSp>
          <p:cxnSp>
            <p:nvCxnSpPr>
              <p:cNvPr id="1587" name="Google Shape;1587;p20"/>
              <p:cNvCxnSpPr/>
              <p:nvPr/>
            </p:nvCxnSpPr>
            <p:spPr>
              <a:xfrm>
                <a:off x="6744150" y="1712275"/>
                <a:ext cx="484200" cy="0"/>
              </a:xfrm>
              <a:prstGeom prst="straightConnector1">
                <a:avLst/>
              </a:prstGeom>
              <a:noFill/>
              <a:ln cap="flat" cmpd="sng" w="19050">
                <a:solidFill>
                  <a:schemeClr val="dk2"/>
                </a:solidFill>
                <a:prstDash val="solid"/>
                <a:round/>
                <a:headEnd len="med" w="med" type="none"/>
                <a:tailEnd len="med" w="med" type="none"/>
              </a:ln>
            </p:spPr>
          </p:cxnSp>
          <p:cxnSp>
            <p:nvCxnSpPr>
              <p:cNvPr id="1588" name="Google Shape;1588;p20"/>
              <p:cNvCxnSpPr/>
              <p:nvPr/>
            </p:nvCxnSpPr>
            <p:spPr>
              <a:xfrm>
                <a:off x="6744150" y="1821650"/>
                <a:ext cx="484200" cy="0"/>
              </a:xfrm>
              <a:prstGeom prst="straightConnector1">
                <a:avLst/>
              </a:prstGeom>
              <a:noFill/>
              <a:ln cap="flat" cmpd="sng" w="19050">
                <a:solidFill>
                  <a:schemeClr val="dk2"/>
                </a:solidFill>
                <a:prstDash val="solid"/>
                <a:round/>
                <a:headEnd len="med" w="med" type="none"/>
                <a:tailEnd len="med" w="med" type="none"/>
              </a:ln>
            </p:spPr>
          </p:cxnSp>
          <p:sp>
            <p:nvSpPr>
              <p:cNvPr id="1589" name="Google Shape;1589;p20"/>
              <p:cNvSpPr/>
              <p:nvPr/>
            </p:nvSpPr>
            <p:spPr>
              <a:xfrm>
                <a:off x="6637475" y="1576000"/>
                <a:ext cx="75300" cy="753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6637475" y="1674625"/>
                <a:ext cx="75300" cy="75300"/>
              </a:xfrm>
              <a:prstGeom prst="ellipse">
                <a:avLst/>
              </a:prstGeom>
              <a:solidFill>
                <a:srgbClr val="FFFFFF">
                  <a:alpha val="178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6637475" y="1773250"/>
                <a:ext cx="75300" cy="75300"/>
              </a:xfrm>
              <a:prstGeom prst="ellipse">
                <a:avLst/>
              </a:prstGeom>
              <a:solidFill>
                <a:srgbClr val="FFFFFF">
                  <a:alpha val="178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2" name="Google Shape;1592;p20"/>
            <p:cNvGrpSpPr/>
            <p:nvPr/>
          </p:nvGrpSpPr>
          <p:grpSpPr>
            <a:xfrm>
              <a:off x="6647325" y="2112125"/>
              <a:ext cx="817500" cy="396275"/>
              <a:chOff x="6637475" y="1452275"/>
              <a:chExt cx="817500" cy="396275"/>
            </a:xfrm>
          </p:grpSpPr>
          <p:cxnSp>
            <p:nvCxnSpPr>
              <p:cNvPr id="1593" name="Google Shape;1593;p20"/>
              <p:cNvCxnSpPr/>
              <p:nvPr/>
            </p:nvCxnSpPr>
            <p:spPr>
              <a:xfrm>
                <a:off x="6637475" y="1452275"/>
                <a:ext cx="817500" cy="0"/>
              </a:xfrm>
              <a:prstGeom prst="straightConnector1">
                <a:avLst/>
              </a:prstGeom>
              <a:noFill/>
              <a:ln cap="flat" cmpd="sng" w="38100">
                <a:solidFill>
                  <a:schemeClr val="dk1"/>
                </a:solidFill>
                <a:prstDash val="solid"/>
                <a:round/>
                <a:headEnd len="med" w="med" type="none"/>
                <a:tailEnd len="med" w="med" type="none"/>
              </a:ln>
            </p:spPr>
          </p:cxnSp>
          <p:cxnSp>
            <p:nvCxnSpPr>
              <p:cNvPr id="1594" name="Google Shape;1594;p20"/>
              <p:cNvCxnSpPr/>
              <p:nvPr/>
            </p:nvCxnSpPr>
            <p:spPr>
              <a:xfrm>
                <a:off x="6744150" y="1613650"/>
                <a:ext cx="484200" cy="0"/>
              </a:xfrm>
              <a:prstGeom prst="straightConnector1">
                <a:avLst/>
              </a:prstGeom>
              <a:noFill/>
              <a:ln cap="flat" cmpd="sng" w="19050">
                <a:solidFill>
                  <a:schemeClr val="dk2"/>
                </a:solidFill>
                <a:prstDash val="solid"/>
                <a:round/>
                <a:headEnd len="med" w="med" type="none"/>
                <a:tailEnd len="med" w="med" type="none"/>
              </a:ln>
            </p:spPr>
          </p:cxnSp>
          <p:cxnSp>
            <p:nvCxnSpPr>
              <p:cNvPr id="1595" name="Google Shape;1595;p20"/>
              <p:cNvCxnSpPr/>
              <p:nvPr/>
            </p:nvCxnSpPr>
            <p:spPr>
              <a:xfrm>
                <a:off x="6744150" y="1712275"/>
                <a:ext cx="484200" cy="0"/>
              </a:xfrm>
              <a:prstGeom prst="straightConnector1">
                <a:avLst/>
              </a:prstGeom>
              <a:noFill/>
              <a:ln cap="flat" cmpd="sng" w="19050">
                <a:solidFill>
                  <a:schemeClr val="dk2"/>
                </a:solidFill>
                <a:prstDash val="solid"/>
                <a:round/>
                <a:headEnd len="med" w="med" type="none"/>
                <a:tailEnd len="med" w="med" type="none"/>
              </a:ln>
            </p:spPr>
          </p:cxnSp>
          <p:cxnSp>
            <p:nvCxnSpPr>
              <p:cNvPr id="1596" name="Google Shape;1596;p20"/>
              <p:cNvCxnSpPr/>
              <p:nvPr/>
            </p:nvCxnSpPr>
            <p:spPr>
              <a:xfrm>
                <a:off x="6744150" y="1821650"/>
                <a:ext cx="484200" cy="0"/>
              </a:xfrm>
              <a:prstGeom prst="straightConnector1">
                <a:avLst/>
              </a:prstGeom>
              <a:noFill/>
              <a:ln cap="flat" cmpd="sng" w="19050">
                <a:solidFill>
                  <a:schemeClr val="dk2"/>
                </a:solidFill>
                <a:prstDash val="solid"/>
                <a:round/>
                <a:headEnd len="med" w="med" type="none"/>
                <a:tailEnd len="med" w="med" type="none"/>
              </a:ln>
            </p:spPr>
          </p:cxnSp>
          <p:sp>
            <p:nvSpPr>
              <p:cNvPr id="1597" name="Google Shape;1597;p20"/>
              <p:cNvSpPr/>
              <p:nvPr/>
            </p:nvSpPr>
            <p:spPr>
              <a:xfrm>
                <a:off x="6637475" y="1576000"/>
                <a:ext cx="75300" cy="75300"/>
              </a:xfrm>
              <a:prstGeom prst="ellipse">
                <a:avLst/>
              </a:prstGeom>
              <a:solidFill>
                <a:srgbClr val="FFFFFF">
                  <a:alpha val="178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6637475" y="1674625"/>
                <a:ext cx="75300" cy="753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6637475" y="1773250"/>
                <a:ext cx="75300" cy="75300"/>
              </a:xfrm>
              <a:prstGeom prst="ellipse">
                <a:avLst/>
              </a:prstGeom>
              <a:solidFill>
                <a:srgbClr val="FFFFFF">
                  <a:alpha val="178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0" name="Google Shape;1600;p20"/>
            <p:cNvGrpSpPr/>
            <p:nvPr/>
          </p:nvGrpSpPr>
          <p:grpSpPr>
            <a:xfrm>
              <a:off x="6647325" y="2643875"/>
              <a:ext cx="817500" cy="396275"/>
              <a:chOff x="6637475" y="1452275"/>
              <a:chExt cx="817500" cy="396275"/>
            </a:xfrm>
          </p:grpSpPr>
          <p:cxnSp>
            <p:nvCxnSpPr>
              <p:cNvPr id="1601" name="Google Shape;1601;p20"/>
              <p:cNvCxnSpPr/>
              <p:nvPr/>
            </p:nvCxnSpPr>
            <p:spPr>
              <a:xfrm>
                <a:off x="6637475" y="1452275"/>
                <a:ext cx="817500" cy="0"/>
              </a:xfrm>
              <a:prstGeom prst="straightConnector1">
                <a:avLst/>
              </a:prstGeom>
              <a:noFill/>
              <a:ln cap="flat" cmpd="sng" w="38100">
                <a:solidFill>
                  <a:schemeClr val="dk1"/>
                </a:solidFill>
                <a:prstDash val="solid"/>
                <a:round/>
                <a:headEnd len="med" w="med" type="none"/>
                <a:tailEnd len="med" w="med" type="none"/>
              </a:ln>
            </p:spPr>
          </p:cxnSp>
          <p:cxnSp>
            <p:nvCxnSpPr>
              <p:cNvPr id="1602" name="Google Shape;1602;p20"/>
              <p:cNvCxnSpPr/>
              <p:nvPr/>
            </p:nvCxnSpPr>
            <p:spPr>
              <a:xfrm>
                <a:off x="6744150" y="1613650"/>
                <a:ext cx="484200" cy="0"/>
              </a:xfrm>
              <a:prstGeom prst="straightConnector1">
                <a:avLst/>
              </a:prstGeom>
              <a:noFill/>
              <a:ln cap="flat" cmpd="sng" w="19050">
                <a:solidFill>
                  <a:schemeClr val="dk2"/>
                </a:solidFill>
                <a:prstDash val="solid"/>
                <a:round/>
                <a:headEnd len="med" w="med" type="none"/>
                <a:tailEnd len="med" w="med" type="none"/>
              </a:ln>
            </p:spPr>
          </p:cxnSp>
          <p:cxnSp>
            <p:nvCxnSpPr>
              <p:cNvPr id="1603" name="Google Shape;1603;p20"/>
              <p:cNvCxnSpPr/>
              <p:nvPr/>
            </p:nvCxnSpPr>
            <p:spPr>
              <a:xfrm>
                <a:off x="6744150" y="1712275"/>
                <a:ext cx="484200" cy="0"/>
              </a:xfrm>
              <a:prstGeom prst="straightConnector1">
                <a:avLst/>
              </a:prstGeom>
              <a:noFill/>
              <a:ln cap="flat" cmpd="sng" w="19050">
                <a:solidFill>
                  <a:schemeClr val="dk2"/>
                </a:solidFill>
                <a:prstDash val="solid"/>
                <a:round/>
                <a:headEnd len="med" w="med" type="none"/>
                <a:tailEnd len="med" w="med" type="none"/>
              </a:ln>
            </p:spPr>
          </p:cxnSp>
          <p:cxnSp>
            <p:nvCxnSpPr>
              <p:cNvPr id="1604" name="Google Shape;1604;p20"/>
              <p:cNvCxnSpPr/>
              <p:nvPr/>
            </p:nvCxnSpPr>
            <p:spPr>
              <a:xfrm>
                <a:off x="6744150" y="1821650"/>
                <a:ext cx="484200" cy="0"/>
              </a:xfrm>
              <a:prstGeom prst="straightConnector1">
                <a:avLst/>
              </a:prstGeom>
              <a:noFill/>
              <a:ln cap="flat" cmpd="sng" w="19050">
                <a:solidFill>
                  <a:schemeClr val="dk2"/>
                </a:solidFill>
                <a:prstDash val="solid"/>
                <a:round/>
                <a:headEnd len="med" w="med" type="none"/>
                <a:tailEnd len="med" w="med" type="none"/>
              </a:ln>
            </p:spPr>
          </p:cxnSp>
          <p:sp>
            <p:nvSpPr>
              <p:cNvPr id="1605" name="Google Shape;1605;p20"/>
              <p:cNvSpPr/>
              <p:nvPr/>
            </p:nvSpPr>
            <p:spPr>
              <a:xfrm>
                <a:off x="6637475" y="1576000"/>
                <a:ext cx="75300" cy="753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6637475" y="1674625"/>
                <a:ext cx="75300" cy="75300"/>
              </a:xfrm>
              <a:prstGeom prst="ellipse">
                <a:avLst/>
              </a:prstGeom>
              <a:solidFill>
                <a:srgbClr val="FFFFFF">
                  <a:alpha val="178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0"/>
              <p:cNvSpPr/>
              <p:nvPr/>
            </p:nvSpPr>
            <p:spPr>
              <a:xfrm>
                <a:off x="6637475" y="1773250"/>
                <a:ext cx="75300" cy="75300"/>
              </a:xfrm>
              <a:prstGeom prst="ellipse">
                <a:avLst/>
              </a:prstGeom>
              <a:solidFill>
                <a:srgbClr val="FFFFFF">
                  <a:alpha val="178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8" name="Google Shape;1608;p20"/>
            <p:cNvSpPr/>
            <p:nvPr/>
          </p:nvSpPr>
          <p:spPr>
            <a:xfrm>
              <a:off x="7135875" y="3422100"/>
              <a:ext cx="438600" cy="138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09" name="Google Shape;1609;p20"/>
          <p:cNvPicPr preferRelativeResize="0"/>
          <p:nvPr/>
        </p:nvPicPr>
        <p:blipFill>
          <a:blip r:embed="rId4">
            <a:alphaModFix/>
          </a:blip>
          <a:stretch>
            <a:fillRect/>
          </a:stretch>
        </p:blipFill>
        <p:spPr>
          <a:xfrm rot="-727156">
            <a:off x="2403479" y="2656850"/>
            <a:ext cx="3320395" cy="33203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21"/>
          <p:cNvSpPr txBox="1"/>
          <p:nvPr>
            <p:ph type="ctrTitle"/>
          </p:nvPr>
        </p:nvSpPr>
        <p:spPr>
          <a:xfrm>
            <a:off x="697750" y="409763"/>
            <a:ext cx="7433400" cy="61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Características:</a:t>
            </a:r>
            <a:endParaRPr/>
          </a:p>
        </p:txBody>
      </p:sp>
      <p:sp>
        <p:nvSpPr>
          <p:cNvPr id="1615" name="Google Shape;1615;p21"/>
          <p:cNvSpPr txBox="1"/>
          <p:nvPr>
            <p:ph idx="4294967295" type="body"/>
          </p:nvPr>
        </p:nvSpPr>
        <p:spPr>
          <a:xfrm>
            <a:off x="610050" y="689750"/>
            <a:ext cx="7923900" cy="26208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None/>
            </a:pPr>
            <a:r>
              <a:t/>
            </a:r>
            <a:endParaRPr sz="1500">
              <a:solidFill>
                <a:srgbClr val="000000"/>
              </a:solidFill>
              <a:latin typeface="Arial"/>
              <a:ea typeface="Arial"/>
              <a:cs typeface="Arial"/>
              <a:sym typeface="Arial"/>
            </a:endParaRPr>
          </a:p>
          <a:p>
            <a:pPr indent="-228600" lvl="0" marL="457200" rtl="0" algn="l">
              <a:lnSpc>
                <a:spcPct val="115000"/>
              </a:lnSpc>
              <a:spcBef>
                <a:spcPts val="1200"/>
              </a:spcBef>
              <a:spcAft>
                <a:spcPts val="0"/>
              </a:spcAft>
              <a:buNone/>
            </a:pPr>
            <a:r>
              <a:rPr lang="en" sz="1500">
                <a:solidFill>
                  <a:srgbClr val="000000"/>
                </a:solidFill>
                <a:latin typeface="Arial"/>
                <a:ea typeface="Arial"/>
                <a:cs typeface="Arial"/>
                <a:sym typeface="Arial"/>
              </a:rPr>
              <a:t>●     </a:t>
            </a:r>
            <a:r>
              <a:rPr b="1" lang="en" sz="1500">
                <a:solidFill>
                  <a:srgbClr val="000000"/>
                </a:solidFill>
                <a:latin typeface="Arial"/>
                <a:ea typeface="Arial"/>
                <a:cs typeface="Arial"/>
                <a:sym typeface="Arial"/>
              </a:rPr>
              <a:t>Crear</a:t>
            </a:r>
            <a:r>
              <a:rPr lang="en" sz="1500">
                <a:solidFill>
                  <a:srgbClr val="000000"/>
                </a:solidFill>
                <a:latin typeface="Arial"/>
                <a:ea typeface="Arial"/>
                <a:cs typeface="Arial"/>
                <a:sym typeface="Arial"/>
              </a:rPr>
              <a:t>: Al usuario se le permitirá crear frases dependiendo de las etiquetas que este coloque. Se mantendrá un administrador que dará seguimiento a las frases enviadas y les dará el visto bueno para que sean ingresadas a una base de datos y puedan ser mostradas a otros usuarios.</a:t>
            </a:r>
            <a:endParaRPr sz="1500">
              <a:solidFill>
                <a:srgbClr val="000000"/>
              </a:solidFill>
              <a:latin typeface="Arial"/>
              <a:ea typeface="Arial"/>
              <a:cs typeface="Arial"/>
              <a:sym typeface="Arial"/>
            </a:endParaRPr>
          </a:p>
          <a:p>
            <a:pPr indent="-228600" lvl="0" marL="457200" rtl="0" algn="l">
              <a:lnSpc>
                <a:spcPct val="115000"/>
              </a:lnSpc>
              <a:spcBef>
                <a:spcPts val="1200"/>
              </a:spcBef>
              <a:spcAft>
                <a:spcPts val="0"/>
              </a:spcAft>
              <a:buNone/>
            </a:pPr>
            <a:r>
              <a:rPr lang="en" sz="1500">
                <a:solidFill>
                  <a:srgbClr val="000000"/>
                </a:solidFill>
                <a:latin typeface="Arial"/>
                <a:ea typeface="Arial"/>
                <a:cs typeface="Arial"/>
                <a:sym typeface="Arial"/>
              </a:rPr>
              <a:t>●       </a:t>
            </a:r>
            <a:r>
              <a:rPr b="1" lang="en" sz="1500">
                <a:solidFill>
                  <a:srgbClr val="000000"/>
                </a:solidFill>
                <a:latin typeface="Arial"/>
                <a:ea typeface="Arial"/>
                <a:cs typeface="Arial"/>
                <a:sym typeface="Arial"/>
              </a:rPr>
              <a:t>Análisis</a:t>
            </a:r>
            <a:r>
              <a:rPr lang="en" sz="1500">
                <a:solidFill>
                  <a:srgbClr val="000000"/>
                </a:solidFill>
                <a:latin typeface="Arial"/>
                <a:ea typeface="Arial"/>
                <a:cs typeface="Arial"/>
                <a:sym typeface="Arial"/>
              </a:rPr>
              <a:t>: Para frases relevantes que representen un alto riesgo, se mandarán a examinar al CAE de la UADY para determinar si son necesarios tratamientos o apoyos.</a:t>
            </a:r>
            <a:endParaRPr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600"/>
              </a:spcAft>
              <a:buClr>
                <a:schemeClr val="dk1"/>
              </a:buClr>
              <a:buSzPts val="1100"/>
              <a:buFont typeface="Arial"/>
              <a:buNone/>
            </a:pPr>
            <a:r>
              <a:t/>
            </a:r>
            <a:endParaRPr/>
          </a:p>
        </p:txBody>
      </p:sp>
      <p:pic>
        <p:nvPicPr>
          <p:cNvPr id="1616" name="Google Shape;1616;p21"/>
          <p:cNvPicPr preferRelativeResize="0"/>
          <p:nvPr/>
        </p:nvPicPr>
        <p:blipFill>
          <a:blip r:embed="rId3">
            <a:alphaModFix/>
          </a:blip>
          <a:stretch>
            <a:fillRect/>
          </a:stretch>
        </p:blipFill>
        <p:spPr>
          <a:xfrm>
            <a:off x="3195250" y="3180325"/>
            <a:ext cx="2438400" cy="184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rsites template">
  <a:themeElements>
    <a:clrScheme name="Custom 347">
      <a:dk1>
        <a:srgbClr val="443F57"/>
      </a:dk1>
      <a:lt1>
        <a:srgbClr val="FFF9F7"/>
      </a:lt1>
      <a:dk2>
        <a:srgbClr val="928F9E"/>
      </a:dk2>
      <a:lt2>
        <a:srgbClr val="EEE2DE"/>
      </a:lt2>
      <a:accent1>
        <a:srgbClr val="FC8574"/>
      </a:accent1>
      <a:accent2>
        <a:srgbClr val="FECBC6"/>
      </a:accent2>
      <a:accent3>
        <a:srgbClr val="FDC572"/>
      </a:accent3>
      <a:accent4>
        <a:srgbClr val="6FD8BF"/>
      </a:accent4>
      <a:accent5>
        <a:srgbClr val="30607E"/>
      </a:accent5>
      <a:accent6>
        <a:srgbClr val="443F57"/>
      </a:accent6>
      <a:hlink>
        <a:srgbClr val="645A8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