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7"/>
  </p:notesMasterIdLst>
  <p:sldIdLst>
    <p:sldId id="256" r:id="rId2"/>
    <p:sldId id="316" r:id="rId3"/>
    <p:sldId id="261" r:id="rId4"/>
    <p:sldId id="259" r:id="rId5"/>
    <p:sldId id="311" r:id="rId6"/>
    <p:sldId id="258" r:id="rId7"/>
    <p:sldId id="275" r:id="rId8"/>
    <p:sldId id="297" r:id="rId9"/>
    <p:sldId id="298" r:id="rId10"/>
    <p:sldId id="299" r:id="rId11"/>
    <p:sldId id="300" r:id="rId12"/>
    <p:sldId id="305" r:id="rId13"/>
    <p:sldId id="306" r:id="rId14"/>
    <p:sldId id="307" r:id="rId15"/>
    <p:sldId id="301" r:id="rId16"/>
    <p:sldId id="295" r:id="rId17"/>
    <p:sldId id="302" r:id="rId18"/>
    <p:sldId id="303" r:id="rId19"/>
    <p:sldId id="312" r:id="rId20"/>
    <p:sldId id="308" r:id="rId21"/>
    <p:sldId id="309" r:id="rId22"/>
    <p:sldId id="310" r:id="rId23"/>
    <p:sldId id="315" r:id="rId24"/>
    <p:sldId id="278" r:id="rId25"/>
    <p:sldId id="294"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DM Sans" panose="020B0604020202020204" charset="0"/>
      <p:regular r:id="rId32"/>
      <p:bold r:id="rId33"/>
      <p:italic r:id="rId34"/>
      <p:boldItalic r:id="rId35"/>
    </p:embeddedFont>
    <p:embeddedFont>
      <p:font typeface="Montserrat" panose="020B0604020202020204"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Red Hat Text" panose="020B0604020202020204" charset="0"/>
      <p:regular r:id="rId44"/>
      <p:bold r:id="rId45"/>
      <p:italic r:id="rId46"/>
      <p:boldItalic r:id="rId47"/>
    </p:embeddedFont>
    <p:embeddedFont>
      <p:font typeface="Segoe UI" panose="020B0502040204020203" pitchFamily="34" charset="0"/>
      <p:regular r:id="rId48"/>
      <p:bold r:id="rId49"/>
      <p:italic r:id="rId50"/>
      <p:boldItalic r:id="rId51"/>
    </p:embeddedFont>
    <p:embeddedFont>
      <p:font typeface="Zilla Slab" panose="020B0604020202020204" charset="0"/>
      <p:regular r:id="rId52"/>
      <p:bold r:id="rId53"/>
      <p:italic r:id="rId54"/>
    </p:embeddedFont>
    <p:embeddedFont>
      <p:font typeface="Zilla Slab SemiBold" panose="020B0604020202020204" charset="0"/>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E8DDFD-2F09-4411-86D2-BC3610D94438}">
  <a:tblStyle styleId="{B4E8DDFD-2F09-4411-86D2-BC3610D9443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380EA37-B25C-4934-9401-E9E710276DC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font" Target="fonts/font2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54"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font" Target="fonts/font26.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4826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6066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7564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096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1272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777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682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36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408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615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8346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1692152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83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156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153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7509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4000" cy="5143499"/>
            <a:chOff x="0" y="0"/>
            <a:chExt cx="12191999" cy="6857999"/>
          </a:xfrm>
        </p:grpSpPr>
        <p:sp>
          <p:nvSpPr>
            <p:cNvPr id="11" name="Google Shape;11;p2"/>
            <p:cNvSpPr/>
            <p:nvPr/>
          </p:nvSpPr>
          <p:spPr>
            <a:xfrm>
              <a:off x="7058279" y="3298639"/>
              <a:ext cx="4870838" cy="3559360"/>
            </a:xfrm>
            <a:custGeom>
              <a:avLst/>
              <a:gdLst/>
              <a:ahLst/>
              <a:cxnLst/>
              <a:rect l="l" t="t" r="r" b="b"/>
              <a:pathLst>
                <a:path w="4870838" h="3559360" extrusionOk="0">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694308" y="870735"/>
              <a:ext cx="1060407" cy="1021442"/>
            </a:xfrm>
            <a:custGeom>
              <a:avLst/>
              <a:gdLst/>
              <a:ahLst/>
              <a:cxnLst/>
              <a:rect l="l" t="t" r="r" b="b"/>
              <a:pathLst>
                <a:path w="1060407" h="1021442" extrusionOk="0">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1162136" y="349276"/>
              <a:ext cx="7816743" cy="6508723"/>
            </a:xfrm>
            <a:custGeom>
              <a:avLst/>
              <a:gdLst/>
              <a:ahLst/>
              <a:cxnLst/>
              <a:rect l="l" t="t" r="r" b="b"/>
              <a:pathLst>
                <a:path w="7816743" h="6508723" extrusionOk="0">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10452676" y="0"/>
              <a:ext cx="1739323" cy="1459231"/>
            </a:xfrm>
            <a:custGeom>
              <a:avLst/>
              <a:gdLst/>
              <a:ahLst/>
              <a:cxnLst/>
              <a:rect l="l" t="t" r="r" b="b"/>
              <a:pathLst>
                <a:path w="1739323" h="1459231" extrusionOk="0">
                  <a:moveTo>
                    <a:pt x="1739323" y="0"/>
                  </a:moveTo>
                  <a:lnTo>
                    <a:pt x="52446" y="0"/>
                  </a:lnTo>
                  <a:cubicBezTo>
                    <a:pt x="-86620" y="438150"/>
                    <a:pt x="51557" y="1020699"/>
                    <a:pt x="458846" y="1244029"/>
                  </a:cubicBezTo>
                  <a:cubicBezTo>
                    <a:pt x="869755" y="1469327"/>
                    <a:pt x="1354196" y="1539621"/>
                    <a:pt x="1739069" y="13487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336446" y="0"/>
              <a:ext cx="500673" cy="253560"/>
            </a:xfrm>
            <a:custGeom>
              <a:avLst/>
              <a:gdLst/>
              <a:ahLst/>
              <a:cxnLst/>
              <a:rect l="l" t="t" r="r" b="b"/>
              <a:pathLst>
                <a:path w="500673" h="253560" extrusionOk="0">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9780582" y="438990"/>
              <a:ext cx="1262883" cy="1267331"/>
            </a:xfrm>
            <a:custGeom>
              <a:avLst/>
              <a:gdLst/>
              <a:ahLst/>
              <a:cxnLst/>
              <a:rect l="l" t="t" r="r" b="b"/>
              <a:pathLst>
                <a:path w="1262883" h="1267331" extrusionOk="0">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764241" y="370787"/>
              <a:ext cx="500809" cy="502458"/>
            </a:xfrm>
            <a:custGeom>
              <a:avLst/>
              <a:gdLst/>
              <a:ahLst/>
              <a:cxnLst/>
              <a:rect l="l" t="t" r="r" b="b"/>
              <a:pathLst>
                <a:path w="500809" h="502458" extrusionOk="0">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4317271" y="638028"/>
              <a:ext cx="227669" cy="228376"/>
            </a:xfrm>
            <a:custGeom>
              <a:avLst/>
              <a:gdLst/>
              <a:ahLst/>
              <a:cxnLst/>
              <a:rect l="l" t="t" r="r" b="b"/>
              <a:pathLst>
                <a:path w="227669" h="228376" extrusionOk="0">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721789" y="5368431"/>
              <a:ext cx="1059635" cy="1149053"/>
            </a:xfrm>
            <a:custGeom>
              <a:avLst/>
              <a:gdLst/>
              <a:ahLst/>
              <a:cxnLst/>
              <a:rect l="l" t="t" r="r" b="b"/>
              <a:pathLst>
                <a:path w="1059635" h="1149053" extrusionOk="0">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10768437" y="3223348"/>
              <a:ext cx="257951" cy="248289"/>
            </a:xfrm>
            <a:custGeom>
              <a:avLst/>
              <a:gdLst/>
              <a:ahLst/>
              <a:cxnLst/>
              <a:rect l="l" t="t" r="r" b="b"/>
              <a:pathLst>
                <a:path w="257951" h="248289" extrusionOk="0">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10679436" y="3549882"/>
              <a:ext cx="128860" cy="124173"/>
            </a:xfrm>
            <a:custGeom>
              <a:avLst/>
              <a:gdLst/>
              <a:ahLst/>
              <a:cxnLst/>
              <a:rect l="l" t="t" r="r" b="b"/>
              <a:pathLst>
                <a:path w="128860" h="124173" extrusionOk="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7691333" y="1651273"/>
              <a:ext cx="785156" cy="756187"/>
            </a:xfrm>
            <a:custGeom>
              <a:avLst/>
              <a:gdLst/>
              <a:ahLst/>
              <a:cxnLst/>
              <a:rect l="l" t="t" r="r" b="b"/>
              <a:pathLst>
                <a:path w="785156" h="756187" extrusionOk="0">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1033657" y="2158563"/>
              <a:ext cx="257868" cy="248316"/>
            </a:xfrm>
            <a:custGeom>
              <a:avLst/>
              <a:gdLst/>
              <a:ahLst/>
              <a:cxnLst/>
              <a:rect l="l" t="t" r="r" b="b"/>
              <a:pathLst>
                <a:path w="257868" h="248316" extrusionOk="0">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8891147" y="5496758"/>
              <a:ext cx="257868" cy="248316"/>
            </a:xfrm>
            <a:custGeom>
              <a:avLst/>
              <a:gdLst/>
              <a:ahLst/>
              <a:cxnLst/>
              <a:rect l="l" t="t" r="r" b="b"/>
              <a:pathLst>
                <a:path w="257868" h="248316" extrusionOk="0">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7568629" y="2410325"/>
              <a:ext cx="248378" cy="257380"/>
            </a:xfrm>
            <a:custGeom>
              <a:avLst/>
              <a:gdLst/>
              <a:ahLst/>
              <a:cxnLst/>
              <a:rect l="l" t="t" r="r" b="b"/>
              <a:pathLst>
                <a:path w="248378" h="257380" extrusionOk="0">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8026741" y="2119783"/>
              <a:ext cx="2247585" cy="2436081"/>
            </a:xfrm>
            <a:custGeom>
              <a:avLst/>
              <a:gdLst/>
              <a:ahLst/>
              <a:cxnLst/>
              <a:rect l="l" t="t" r="r" b="b"/>
              <a:pathLst>
                <a:path w="2247585" h="2436081" extrusionOk="0">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11023321" y="1490281"/>
              <a:ext cx="380539" cy="362910"/>
            </a:xfrm>
            <a:custGeom>
              <a:avLst/>
              <a:gdLst/>
              <a:ahLst/>
              <a:cxnLst/>
              <a:rect l="l" t="t" r="r" b="b"/>
              <a:pathLst>
                <a:path w="380539" h="362910" extrusionOk="0">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9493305" y="623215"/>
              <a:ext cx="230695" cy="219950"/>
            </a:xfrm>
            <a:custGeom>
              <a:avLst/>
              <a:gdLst/>
              <a:ahLst/>
              <a:cxnLst/>
              <a:rect l="l" t="t" r="r" b="b"/>
              <a:pathLst>
                <a:path w="230695" h="219950" extrusionOk="0">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358816" y="0"/>
              <a:ext cx="2951872" cy="1913961"/>
            </a:xfrm>
            <a:custGeom>
              <a:avLst/>
              <a:gdLst/>
              <a:ahLst/>
              <a:cxnLst/>
              <a:rect l="l" t="t" r="r" b="b"/>
              <a:pathLst>
                <a:path w="2951872" h="1913961" extrusionOk="0">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636781" y="0"/>
              <a:ext cx="2404015" cy="2080478"/>
            </a:xfrm>
            <a:custGeom>
              <a:avLst/>
              <a:gdLst/>
              <a:ahLst/>
              <a:cxnLst/>
              <a:rect l="l" t="t" r="r" b="b"/>
              <a:pathLst>
                <a:path w="2404015" h="2080478" extrusionOk="0">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10591182" y="3281293"/>
              <a:ext cx="1600817" cy="1997697"/>
            </a:xfrm>
            <a:custGeom>
              <a:avLst/>
              <a:gdLst/>
              <a:ahLst/>
              <a:cxnLst/>
              <a:rect l="l" t="t" r="r" b="b"/>
              <a:pathLst>
                <a:path w="1600817" h="1997697" extrusionOk="0">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9490709" y="5556126"/>
              <a:ext cx="2701290" cy="1301873"/>
            </a:xfrm>
            <a:custGeom>
              <a:avLst/>
              <a:gdLst/>
              <a:ahLst/>
              <a:cxnLst/>
              <a:rect l="l" t="t" r="r" b="b"/>
              <a:pathLst>
                <a:path w="2701290" h="1301873" extrusionOk="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0" y="4521200"/>
              <a:ext cx="963988" cy="1891601"/>
            </a:xfrm>
            <a:custGeom>
              <a:avLst/>
              <a:gdLst/>
              <a:ahLst/>
              <a:cxnLst/>
              <a:rect l="l" t="t" r="r" b="b"/>
              <a:pathLst>
                <a:path w="963988" h="1891601" extrusionOk="0">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0" y="5613285"/>
              <a:ext cx="1873164" cy="1244714"/>
            </a:xfrm>
            <a:custGeom>
              <a:avLst/>
              <a:gdLst/>
              <a:ahLst/>
              <a:cxnLst/>
              <a:rect l="l" t="t" r="r" b="b"/>
              <a:pathLst>
                <a:path w="1873164" h="1244714" extrusionOk="0">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 name="Google Shape;35;p2"/>
          <p:cNvSpPr txBox="1">
            <a:spLocks noGrp="1"/>
          </p:cNvSpPr>
          <p:nvPr>
            <p:ph type="ctrTitle"/>
          </p:nvPr>
        </p:nvSpPr>
        <p:spPr>
          <a:xfrm>
            <a:off x="1419825" y="2220425"/>
            <a:ext cx="4993200" cy="1159800"/>
          </a:xfrm>
          <a:prstGeom prst="rect">
            <a:avLst/>
          </a:prstGeom>
        </p:spPr>
        <p:txBody>
          <a:bodyPr spcFirstLastPara="1" wrap="square" lIns="0" tIns="0" rIns="0" bIns="0" anchor="ctr" anchorCtr="0">
            <a:noAutofit/>
          </a:bodyPr>
          <a:lstStyle>
            <a:lvl1pPr lvl="0">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1pPr>
            <a:lvl2pPr lvl="1">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2pPr>
            <a:lvl3pPr lvl="2">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3pPr>
            <a:lvl4pPr lvl="3">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4pPr>
            <a:lvl5pPr lvl="4">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5pPr>
            <a:lvl6pPr lvl="5">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6pPr>
            <a:lvl7pPr lvl="6">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7pPr>
            <a:lvl8pPr lvl="7">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8pPr>
            <a:lvl9pPr lvl="8">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6"/>
        </a:solidFill>
        <a:effectLst/>
      </p:bgPr>
    </p:bg>
    <p:spTree>
      <p:nvGrpSpPr>
        <p:cNvPr id="1" name="Shape 36"/>
        <p:cNvGrpSpPr/>
        <p:nvPr/>
      </p:nvGrpSpPr>
      <p:grpSpPr>
        <a:xfrm>
          <a:off x="0" y="0"/>
          <a:ext cx="0" cy="0"/>
          <a:chOff x="0" y="0"/>
          <a:chExt cx="0" cy="0"/>
        </a:xfrm>
      </p:grpSpPr>
      <p:grpSp>
        <p:nvGrpSpPr>
          <p:cNvPr id="37" name="Google Shape;37;p3"/>
          <p:cNvGrpSpPr/>
          <p:nvPr/>
        </p:nvGrpSpPr>
        <p:grpSpPr>
          <a:xfrm>
            <a:off x="0" y="0"/>
            <a:ext cx="9144000" cy="5143499"/>
            <a:chOff x="0" y="0"/>
            <a:chExt cx="12191999" cy="6857999"/>
          </a:xfrm>
        </p:grpSpPr>
        <p:sp>
          <p:nvSpPr>
            <p:cNvPr id="38" name="Google Shape;38;p3"/>
            <p:cNvSpPr/>
            <p:nvPr/>
          </p:nvSpPr>
          <p:spPr>
            <a:xfrm>
              <a:off x="7058279" y="3298639"/>
              <a:ext cx="4870838" cy="3559360"/>
            </a:xfrm>
            <a:custGeom>
              <a:avLst/>
              <a:gdLst/>
              <a:ahLst/>
              <a:cxnLst/>
              <a:rect l="l" t="t" r="r" b="b"/>
              <a:pathLst>
                <a:path w="4870838" h="3559360" extrusionOk="0">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3"/>
            <p:cNvSpPr/>
            <p:nvPr/>
          </p:nvSpPr>
          <p:spPr>
            <a:xfrm>
              <a:off x="7694308" y="870735"/>
              <a:ext cx="1060407" cy="1021442"/>
            </a:xfrm>
            <a:custGeom>
              <a:avLst/>
              <a:gdLst/>
              <a:ahLst/>
              <a:cxnLst/>
              <a:rect l="l" t="t" r="r" b="b"/>
              <a:pathLst>
                <a:path w="1060407" h="1021442" extrusionOk="0">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3"/>
            <p:cNvSpPr/>
            <p:nvPr/>
          </p:nvSpPr>
          <p:spPr>
            <a:xfrm>
              <a:off x="1162136" y="349276"/>
              <a:ext cx="7816743" cy="6508723"/>
            </a:xfrm>
            <a:custGeom>
              <a:avLst/>
              <a:gdLst/>
              <a:ahLst/>
              <a:cxnLst/>
              <a:rect l="l" t="t" r="r" b="b"/>
              <a:pathLst>
                <a:path w="7816743" h="6508723" extrusionOk="0">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3"/>
            <p:cNvSpPr/>
            <p:nvPr/>
          </p:nvSpPr>
          <p:spPr>
            <a:xfrm>
              <a:off x="10452676" y="0"/>
              <a:ext cx="1739323" cy="1459231"/>
            </a:xfrm>
            <a:custGeom>
              <a:avLst/>
              <a:gdLst/>
              <a:ahLst/>
              <a:cxnLst/>
              <a:rect l="l" t="t" r="r" b="b"/>
              <a:pathLst>
                <a:path w="1739323" h="1459231" extrusionOk="0">
                  <a:moveTo>
                    <a:pt x="1739323" y="0"/>
                  </a:moveTo>
                  <a:lnTo>
                    <a:pt x="52446" y="0"/>
                  </a:lnTo>
                  <a:cubicBezTo>
                    <a:pt x="-86620" y="438150"/>
                    <a:pt x="51557" y="1020699"/>
                    <a:pt x="458846" y="1244029"/>
                  </a:cubicBezTo>
                  <a:cubicBezTo>
                    <a:pt x="869755" y="1469327"/>
                    <a:pt x="1354196" y="1539621"/>
                    <a:pt x="1739069" y="1348740"/>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3"/>
            <p:cNvSpPr/>
            <p:nvPr/>
          </p:nvSpPr>
          <p:spPr>
            <a:xfrm>
              <a:off x="336446" y="0"/>
              <a:ext cx="500673" cy="253560"/>
            </a:xfrm>
            <a:custGeom>
              <a:avLst/>
              <a:gdLst/>
              <a:ahLst/>
              <a:cxnLst/>
              <a:rect l="l" t="t" r="r" b="b"/>
              <a:pathLst>
                <a:path w="500673" h="253560" extrusionOk="0">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3"/>
            <p:cNvSpPr/>
            <p:nvPr/>
          </p:nvSpPr>
          <p:spPr>
            <a:xfrm>
              <a:off x="9780582" y="438990"/>
              <a:ext cx="1262883" cy="1267331"/>
            </a:xfrm>
            <a:custGeom>
              <a:avLst/>
              <a:gdLst/>
              <a:ahLst/>
              <a:cxnLst/>
              <a:rect l="l" t="t" r="r" b="b"/>
              <a:pathLst>
                <a:path w="1262883" h="1267331" extrusionOk="0">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3"/>
            <p:cNvSpPr/>
            <p:nvPr/>
          </p:nvSpPr>
          <p:spPr>
            <a:xfrm>
              <a:off x="3764241" y="370787"/>
              <a:ext cx="500809" cy="502458"/>
            </a:xfrm>
            <a:custGeom>
              <a:avLst/>
              <a:gdLst/>
              <a:ahLst/>
              <a:cxnLst/>
              <a:rect l="l" t="t" r="r" b="b"/>
              <a:pathLst>
                <a:path w="500809" h="502458" extrusionOk="0">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3"/>
            <p:cNvSpPr/>
            <p:nvPr/>
          </p:nvSpPr>
          <p:spPr>
            <a:xfrm>
              <a:off x="4317271" y="638028"/>
              <a:ext cx="227669" cy="228376"/>
            </a:xfrm>
            <a:custGeom>
              <a:avLst/>
              <a:gdLst/>
              <a:ahLst/>
              <a:cxnLst/>
              <a:rect l="l" t="t" r="r" b="b"/>
              <a:pathLst>
                <a:path w="227669" h="228376" extrusionOk="0">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3"/>
            <p:cNvSpPr/>
            <p:nvPr/>
          </p:nvSpPr>
          <p:spPr>
            <a:xfrm>
              <a:off x="7721789" y="5368431"/>
              <a:ext cx="1059635" cy="1149053"/>
            </a:xfrm>
            <a:custGeom>
              <a:avLst/>
              <a:gdLst/>
              <a:ahLst/>
              <a:cxnLst/>
              <a:rect l="l" t="t" r="r" b="b"/>
              <a:pathLst>
                <a:path w="1059635" h="1149053" extrusionOk="0">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10768437" y="3223348"/>
              <a:ext cx="257951" cy="248289"/>
            </a:xfrm>
            <a:custGeom>
              <a:avLst/>
              <a:gdLst/>
              <a:ahLst/>
              <a:cxnLst/>
              <a:rect l="l" t="t" r="r" b="b"/>
              <a:pathLst>
                <a:path w="257951" h="248289" extrusionOk="0">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10679436" y="3549882"/>
              <a:ext cx="128860" cy="124173"/>
            </a:xfrm>
            <a:custGeom>
              <a:avLst/>
              <a:gdLst/>
              <a:ahLst/>
              <a:cxnLst/>
              <a:rect l="l" t="t" r="r" b="b"/>
              <a:pathLst>
                <a:path w="128860" h="124173" extrusionOk="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3"/>
            <p:cNvSpPr/>
            <p:nvPr/>
          </p:nvSpPr>
          <p:spPr>
            <a:xfrm>
              <a:off x="7691333" y="1651273"/>
              <a:ext cx="785156" cy="756187"/>
            </a:xfrm>
            <a:custGeom>
              <a:avLst/>
              <a:gdLst/>
              <a:ahLst/>
              <a:cxnLst/>
              <a:rect l="l" t="t" r="r" b="b"/>
              <a:pathLst>
                <a:path w="785156" h="756187" extrusionOk="0">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3"/>
            <p:cNvSpPr/>
            <p:nvPr/>
          </p:nvSpPr>
          <p:spPr>
            <a:xfrm>
              <a:off x="1033657" y="2158563"/>
              <a:ext cx="257868" cy="248316"/>
            </a:xfrm>
            <a:custGeom>
              <a:avLst/>
              <a:gdLst/>
              <a:ahLst/>
              <a:cxnLst/>
              <a:rect l="l" t="t" r="r" b="b"/>
              <a:pathLst>
                <a:path w="257868" h="248316" extrusionOk="0">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3"/>
            <p:cNvSpPr/>
            <p:nvPr/>
          </p:nvSpPr>
          <p:spPr>
            <a:xfrm>
              <a:off x="8891147" y="5496758"/>
              <a:ext cx="257868" cy="248316"/>
            </a:xfrm>
            <a:custGeom>
              <a:avLst/>
              <a:gdLst/>
              <a:ahLst/>
              <a:cxnLst/>
              <a:rect l="l" t="t" r="r" b="b"/>
              <a:pathLst>
                <a:path w="257868" h="248316" extrusionOk="0">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3"/>
            <p:cNvSpPr/>
            <p:nvPr/>
          </p:nvSpPr>
          <p:spPr>
            <a:xfrm>
              <a:off x="7568629" y="2410325"/>
              <a:ext cx="248378" cy="257380"/>
            </a:xfrm>
            <a:custGeom>
              <a:avLst/>
              <a:gdLst/>
              <a:ahLst/>
              <a:cxnLst/>
              <a:rect l="l" t="t" r="r" b="b"/>
              <a:pathLst>
                <a:path w="248378" h="257380" extrusionOk="0">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8026741" y="2119783"/>
              <a:ext cx="2247585" cy="2436081"/>
            </a:xfrm>
            <a:custGeom>
              <a:avLst/>
              <a:gdLst/>
              <a:ahLst/>
              <a:cxnLst/>
              <a:rect l="l" t="t" r="r" b="b"/>
              <a:pathLst>
                <a:path w="2247585" h="2436081" extrusionOk="0">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11023321" y="1490281"/>
              <a:ext cx="380539" cy="362910"/>
            </a:xfrm>
            <a:custGeom>
              <a:avLst/>
              <a:gdLst/>
              <a:ahLst/>
              <a:cxnLst/>
              <a:rect l="l" t="t" r="r" b="b"/>
              <a:pathLst>
                <a:path w="380539" h="362910" extrusionOk="0">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3"/>
            <p:cNvSpPr/>
            <p:nvPr/>
          </p:nvSpPr>
          <p:spPr>
            <a:xfrm>
              <a:off x="9493305" y="623215"/>
              <a:ext cx="230695" cy="219950"/>
            </a:xfrm>
            <a:custGeom>
              <a:avLst/>
              <a:gdLst/>
              <a:ahLst/>
              <a:cxnLst/>
              <a:rect l="l" t="t" r="r" b="b"/>
              <a:pathLst>
                <a:path w="230695" h="219950" extrusionOk="0">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3"/>
            <p:cNvSpPr/>
            <p:nvPr/>
          </p:nvSpPr>
          <p:spPr>
            <a:xfrm>
              <a:off x="5358816" y="0"/>
              <a:ext cx="2951872" cy="1913961"/>
            </a:xfrm>
            <a:custGeom>
              <a:avLst/>
              <a:gdLst/>
              <a:ahLst/>
              <a:cxnLst/>
              <a:rect l="l" t="t" r="r" b="b"/>
              <a:pathLst>
                <a:path w="2951872" h="1913961" extrusionOk="0">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636781" y="0"/>
              <a:ext cx="2404015" cy="2080478"/>
            </a:xfrm>
            <a:custGeom>
              <a:avLst/>
              <a:gdLst/>
              <a:ahLst/>
              <a:cxnLst/>
              <a:rect l="l" t="t" r="r" b="b"/>
              <a:pathLst>
                <a:path w="2404015" h="2080478" extrusionOk="0">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10591182" y="3281293"/>
              <a:ext cx="1600817" cy="1997697"/>
            </a:xfrm>
            <a:custGeom>
              <a:avLst/>
              <a:gdLst/>
              <a:ahLst/>
              <a:cxnLst/>
              <a:rect l="l" t="t" r="r" b="b"/>
              <a:pathLst>
                <a:path w="1600817" h="1997697" extrusionOk="0">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3"/>
            <p:cNvSpPr/>
            <p:nvPr/>
          </p:nvSpPr>
          <p:spPr>
            <a:xfrm>
              <a:off x="9490709" y="5556126"/>
              <a:ext cx="2701290" cy="1301873"/>
            </a:xfrm>
            <a:custGeom>
              <a:avLst/>
              <a:gdLst/>
              <a:ahLst/>
              <a:cxnLst/>
              <a:rect l="l" t="t" r="r" b="b"/>
              <a:pathLst>
                <a:path w="2701290" h="1301873" extrusionOk="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3"/>
            <p:cNvSpPr/>
            <p:nvPr/>
          </p:nvSpPr>
          <p:spPr>
            <a:xfrm>
              <a:off x="0" y="4521200"/>
              <a:ext cx="963988" cy="1891601"/>
            </a:xfrm>
            <a:custGeom>
              <a:avLst/>
              <a:gdLst/>
              <a:ahLst/>
              <a:cxnLst/>
              <a:rect l="l" t="t" r="r" b="b"/>
              <a:pathLst>
                <a:path w="963988" h="1891601" extrusionOk="0">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3"/>
            <p:cNvSpPr/>
            <p:nvPr/>
          </p:nvSpPr>
          <p:spPr>
            <a:xfrm>
              <a:off x="0" y="5613285"/>
              <a:ext cx="1873164" cy="1244714"/>
            </a:xfrm>
            <a:custGeom>
              <a:avLst/>
              <a:gdLst/>
              <a:ahLst/>
              <a:cxnLst/>
              <a:rect l="l" t="t" r="r" b="b"/>
              <a:pathLst>
                <a:path w="1873164" h="1244714" extrusionOk="0">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 name="Google Shape;62;p3"/>
          <p:cNvSpPr txBox="1">
            <a:spLocks noGrp="1"/>
          </p:cNvSpPr>
          <p:nvPr>
            <p:ph type="ctrTitle"/>
          </p:nvPr>
        </p:nvSpPr>
        <p:spPr>
          <a:xfrm>
            <a:off x="1419825" y="1964350"/>
            <a:ext cx="4575000" cy="1159800"/>
          </a:xfrm>
          <a:prstGeom prst="rect">
            <a:avLst/>
          </a:prstGeom>
        </p:spPr>
        <p:txBody>
          <a:bodyPr spcFirstLastPara="1" wrap="square" lIns="0" tIns="0" rIns="0" bIns="0" anchor="b" anchorCtr="0">
            <a:noAutofit/>
          </a:bodyPr>
          <a:lstStyle>
            <a:lvl1pPr lvl="0"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1pPr>
            <a:lvl2pPr lvl="1"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2pPr>
            <a:lvl3pPr lvl="2"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3pPr>
            <a:lvl4pPr lvl="3"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4pPr>
            <a:lvl5pPr lvl="4"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5pPr>
            <a:lvl6pPr lvl="5"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6pPr>
            <a:lvl7pPr lvl="6"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7pPr>
            <a:lvl8pPr lvl="7"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8pPr>
            <a:lvl9pPr lvl="8"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9pPr>
          </a:lstStyle>
          <a:p>
            <a:endParaRPr/>
          </a:p>
        </p:txBody>
      </p:sp>
      <p:sp>
        <p:nvSpPr>
          <p:cNvPr id="63" name="Google Shape;63;p3"/>
          <p:cNvSpPr txBox="1">
            <a:spLocks noGrp="1"/>
          </p:cNvSpPr>
          <p:nvPr>
            <p:ph type="subTitle" idx="1"/>
          </p:nvPr>
        </p:nvSpPr>
        <p:spPr>
          <a:xfrm>
            <a:off x="1419825" y="3221050"/>
            <a:ext cx="45750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0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1"/>
        <p:cNvGrpSpPr/>
        <p:nvPr/>
      </p:nvGrpSpPr>
      <p:grpSpPr>
        <a:xfrm>
          <a:off x="0" y="0"/>
          <a:ext cx="0" cy="0"/>
          <a:chOff x="0" y="0"/>
          <a:chExt cx="0" cy="0"/>
        </a:xfrm>
      </p:grpSpPr>
      <p:grpSp>
        <p:nvGrpSpPr>
          <p:cNvPr id="92" name="Google Shape;92;p5"/>
          <p:cNvGrpSpPr/>
          <p:nvPr/>
        </p:nvGrpSpPr>
        <p:grpSpPr>
          <a:xfrm>
            <a:off x="0" y="0"/>
            <a:ext cx="9158630" cy="5151729"/>
            <a:chOff x="0" y="0"/>
            <a:chExt cx="12191999" cy="6857999"/>
          </a:xfrm>
        </p:grpSpPr>
        <p:sp>
          <p:nvSpPr>
            <p:cNvPr id="93" name="Google Shape;93;p5"/>
            <p:cNvSpPr/>
            <p:nvPr/>
          </p:nvSpPr>
          <p:spPr>
            <a:xfrm>
              <a:off x="379256" y="0"/>
              <a:ext cx="3202074" cy="2719638"/>
            </a:xfrm>
            <a:custGeom>
              <a:avLst/>
              <a:gdLst/>
              <a:ahLst/>
              <a:cxnLst/>
              <a:rect l="l" t="t" r="r" b="b"/>
              <a:pathLst>
                <a:path w="3202074" h="2719638" extrusionOk="0">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5098126" y="509973"/>
              <a:ext cx="5085005" cy="4898812"/>
            </a:xfrm>
            <a:custGeom>
              <a:avLst/>
              <a:gdLst/>
              <a:ahLst/>
              <a:cxnLst/>
              <a:rect l="l" t="t" r="r" b="b"/>
              <a:pathLst>
                <a:path w="5085005" h="4898812" extrusionOk="0">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0580560" y="0"/>
              <a:ext cx="1611439" cy="1077905"/>
            </a:xfrm>
            <a:custGeom>
              <a:avLst/>
              <a:gdLst/>
              <a:ahLst/>
              <a:cxnLst/>
              <a:rect l="l" t="t" r="r" b="b"/>
              <a:pathLst>
                <a:path w="1611439" h="1077905" extrusionOk="0">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8893492" y="3876233"/>
              <a:ext cx="3298507" cy="2981766"/>
            </a:xfrm>
            <a:custGeom>
              <a:avLst/>
              <a:gdLst/>
              <a:ahLst/>
              <a:cxnLst/>
              <a:rect l="l" t="t" r="r" b="b"/>
              <a:pathLst>
                <a:path w="3298507" h="2981766" extrusionOk="0">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9946085" y="184703"/>
              <a:ext cx="1262894" cy="1267301"/>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8154070" y="6110888"/>
              <a:ext cx="1059589" cy="746920"/>
            </a:xfrm>
            <a:custGeom>
              <a:avLst/>
              <a:gdLst/>
              <a:ahLst/>
              <a:cxnLst/>
              <a:rect l="l" t="t" r="r" b="b"/>
              <a:pathLst>
                <a:path w="1059589" h="746920" extrusionOk="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5"/>
            <p:cNvSpPr/>
            <p:nvPr/>
          </p:nvSpPr>
          <p:spPr>
            <a:xfrm>
              <a:off x="11021808" y="3814317"/>
              <a:ext cx="785039" cy="756266"/>
            </a:xfrm>
            <a:custGeom>
              <a:avLst/>
              <a:gdLst/>
              <a:ahLst/>
              <a:cxnLst/>
              <a:rect l="l" t="t" r="r" b="b"/>
              <a:pathLst>
                <a:path w="785039" h="756266" extrusionOk="0">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5"/>
            <p:cNvSpPr/>
            <p:nvPr/>
          </p:nvSpPr>
          <p:spPr>
            <a:xfrm>
              <a:off x="11515984" y="4599211"/>
              <a:ext cx="257951" cy="248290"/>
            </a:xfrm>
            <a:custGeom>
              <a:avLst/>
              <a:gdLst/>
              <a:ahLst/>
              <a:cxnLst/>
              <a:rect l="l" t="t" r="r" b="b"/>
              <a:pathLst>
                <a:path w="257951" h="248290" extrusionOk="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9279368" y="1460372"/>
              <a:ext cx="785039" cy="756266"/>
            </a:xfrm>
            <a:custGeom>
              <a:avLst/>
              <a:gdLst/>
              <a:ahLst/>
              <a:cxnLst/>
              <a:rect l="l" t="t" r="r" b="b"/>
              <a:pathLst>
                <a:path w="785039" h="756266" extrusionOk="0">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10904678" y="5496467"/>
              <a:ext cx="257778" cy="248289"/>
            </a:xfrm>
            <a:custGeom>
              <a:avLst/>
              <a:gdLst/>
              <a:ahLst/>
              <a:cxnLst/>
              <a:rect l="l" t="t" r="r" b="b"/>
              <a:pathLst>
                <a:path w="257778" h="248289" extrusionOk="0">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9321695" y="2238468"/>
              <a:ext cx="248447" cy="257470"/>
            </a:xfrm>
            <a:custGeom>
              <a:avLst/>
              <a:gdLst/>
              <a:ahLst/>
              <a:cxnLst/>
              <a:rect l="l" t="t" r="r" b="b"/>
              <a:pathLst>
                <a:path w="248447" h="257470" extrusionOk="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1713296" y="1528436"/>
              <a:ext cx="478703" cy="756067"/>
            </a:xfrm>
            <a:custGeom>
              <a:avLst/>
              <a:gdLst/>
              <a:ahLst/>
              <a:cxnLst/>
              <a:rect l="l" t="t" r="r" b="b"/>
              <a:pathLst>
                <a:path w="478703" h="756067" extrusionOk="0">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0" y="5745251"/>
              <a:ext cx="2832735" cy="1112748"/>
            </a:xfrm>
            <a:custGeom>
              <a:avLst/>
              <a:gdLst/>
              <a:ahLst/>
              <a:cxnLst/>
              <a:rect l="l" t="t" r="r" b="b"/>
              <a:pathLst>
                <a:path w="2832735" h="1112748" extrusionOk="0">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8998247" y="2197363"/>
              <a:ext cx="2807421" cy="3042981"/>
            </a:xfrm>
            <a:custGeom>
              <a:avLst/>
              <a:gdLst/>
              <a:ahLst/>
              <a:cxnLst/>
              <a:rect l="l" t="t" r="r" b="b"/>
              <a:pathLst>
                <a:path w="2807421" h="3042981" extrusionOk="0">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0" y="5372101"/>
              <a:ext cx="999118" cy="1485898"/>
            </a:xfrm>
            <a:custGeom>
              <a:avLst/>
              <a:gdLst/>
              <a:ahLst/>
              <a:cxnLst/>
              <a:rect l="l" t="t" r="r" b="b"/>
              <a:pathLst>
                <a:path w="999118" h="1485898" extrusionOk="0">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2321033" y="6438530"/>
              <a:ext cx="755520" cy="419469"/>
            </a:xfrm>
            <a:custGeom>
              <a:avLst/>
              <a:gdLst/>
              <a:ahLst/>
              <a:cxnLst/>
              <a:rect l="l" t="t" r="r" b="b"/>
              <a:pathLst>
                <a:path w="755520" h="419469" extrusionOk="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3060002" y="6367255"/>
              <a:ext cx="248016" cy="25751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335624" y="5499047"/>
              <a:ext cx="653692" cy="629771"/>
            </a:xfrm>
            <a:custGeom>
              <a:avLst/>
              <a:gdLst/>
              <a:ahLst/>
              <a:cxnLst/>
              <a:rect l="l" t="t" r="r" b="b"/>
              <a:pathLst>
                <a:path w="653692" h="629771" extrusionOk="0">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5"/>
            <p:cNvSpPr/>
            <p:nvPr/>
          </p:nvSpPr>
          <p:spPr>
            <a:xfrm>
              <a:off x="1848308" y="6135276"/>
              <a:ext cx="257880" cy="248289"/>
            </a:xfrm>
            <a:custGeom>
              <a:avLst/>
              <a:gdLst/>
              <a:ahLst/>
              <a:cxnLst/>
              <a:rect l="l" t="t" r="r" b="b"/>
              <a:pathLst>
                <a:path w="257880" h="248289" extrusionOk="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5"/>
            <p:cNvSpPr/>
            <p:nvPr/>
          </p:nvSpPr>
          <p:spPr>
            <a:xfrm>
              <a:off x="2066201" y="5932859"/>
              <a:ext cx="128918" cy="124173"/>
            </a:xfrm>
            <a:custGeom>
              <a:avLst/>
              <a:gdLst/>
              <a:ahLst/>
              <a:cxnLst/>
              <a:rect l="l" t="t" r="r" b="b"/>
              <a:pathLst>
                <a:path w="128918" h="124173" extrusionOk="0">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5"/>
            <p:cNvSpPr/>
            <p:nvPr/>
          </p:nvSpPr>
          <p:spPr>
            <a:xfrm>
              <a:off x="11135868" y="5596064"/>
              <a:ext cx="1056131" cy="1261935"/>
            </a:xfrm>
            <a:custGeom>
              <a:avLst/>
              <a:gdLst/>
              <a:ahLst/>
              <a:cxnLst/>
              <a:rect l="l" t="t" r="r" b="b"/>
              <a:pathLst>
                <a:path w="1056131" h="1261935" extrusionOk="0">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5"/>
            <p:cNvSpPr/>
            <p:nvPr/>
          </p:nvSpPr>
          <p:spPr>
            <a:xfrm>
              <a:off x="11188871" y="1108964"/>
              <a:ext cx="380597" cy="362910"/>
            </a:xfrm>
            <a:custGeom>
              <a:avLst/>
              <a:gdLst/>
              <a:ahLst/>
              <a:cxnLst/>
              <a:rect l="l" t="t" r="r" b="b"/>
              <a:pathLst>
                <a:path w="380597" h="362910" extrusionOk="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5"/>
            <p:cNvSpPr/>
            <p:nvPr/>
          </p:nvSpPr>
          <p:spPr>
            <a:xfrm>
              <a:off x="9658908" y="241897"/>
              <a:ext cx="230618" cy="219842"/>
            </a:xfrm>
            <a:custGeom>
              <a:avLst/>
              <a:gdLst/>
              <a:ahLst/>
              <a:cxnLst/>
              <a:rect l="l" t="t" r="r" b="b"/>
              <a:pathLst>
                <a:path w="230618" h="219842" extrusionOk="0">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 name="Google Shape;116;p5"/>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7" name="Google Shape;117;p5"/>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118" name="Google Shape;118;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3"/>
        </a:solidFill>
        <a:effectLst/>
      </p:bgPr>
    </p:bg>
    <p:spTree>
      <p:nvGrpSpPr>
        <p:cNvPr id="1" name="Shape 264"/>
        <p:cNvGrpSpPr/>
        <p:nvPr/>
      </p:nvGrpSpPr>
      <p:grpSpPr>
        <a:xfrm>
          <a:off x="0" y="0"/>
          <a:ext cx="0" cy="0"/>
          <a:chOff x="0" y="0"/>
          <a:chExt cx="0" cy="0"/>
        </a:xfrm>
      </p:grpSpPr>
      <p:grpSp>
        <p:nvGrpSpPr>
          <p:cNvPr id="265" name="Google Shape;265;p11"/>
          <p:cNvGrpSpPr/>
          <p:nvPr/>
        </p:nvGrpSpPr>
        <p:grpSpPr>
          <a:xfrm>
            <a:off x="2385" y="2386"/>
            <a:ext cx="9146643" cy="5143181"/>
            <a:chOff x="3175" y="3175"/>
            <a:chExt cx="12185776" cy="6852093"/>
          </a:xfrm>
        </p:grpSpPr>
        <p:sp>
          <p:nvSpPr>
            <p:cNvPr id="266" name="Google Shape;266;p11"/>
            <p:cNvSpPr/>
            <p:nvPr/>
          </p:nvSpPr>
          <p:spPr>
            <a:xfrm>
              <a:off x="11340814" y="109410"/>
              <a:ext cx="848010" cy="1622615"/>
            </a:xfrm>
            <a:custGeom>
              <a:avLst/>
              <a:gdLst/>
              <a:ahLst/>
              <a:cxnLst/>
              <a:rect l="l" t="t" r="r" b="b"/>
              <a:pathLst>
                <a:path w="848010" h="1622615" extrusionOk="0">
                  <a:moveTo>
                    <a:pt x="848010" y="1622616"/>
                  </a:moveTo>
                  <a:cubicBezTo>
                    <a:pt x="711168" y="1613725"/>
                    <a:pt x="565943" y="1575816"/>
                    <a:pt x="427767" y="1512888"/>
                  </a:cubicBezTo>
                  <a:cubicBezTo>
                    <a:pt x="507587" y="1308989"/>
                    <a:pt x="446246" y="1074293"/>
                    <a:pt x="287432" y="977456"/>
                  </a:cubicBezTo>
                  <a:cubicBezTo>
                    <a:pt x="197517" y="922655"/>
                    <a:pt x="96425" y="887095"/>
                    <a:pt x="2381" y="877253"/>
                  </a:cubicBezTo>
                  <a:cubicBezTo>
                    <a:pt x="-14891" y="632968"/>
                    <a:pt x="62579" y="410972"/>
                    <a:pt x="209963" y="283083"/>
                  </a:cubicBezTo>
                  <a:cubicBezTo>
                    <a:pt x="394938" y="122365"/>
                    <a:pt x="627284" y="19494"/>
                    <a:pt x="848010" y="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1"/>
            <p:cNvSpPr/>
            <p:nvPr/>
          </p:nvSpPr>
          <p:spPr>
            <a:xfrm>
              <a:off x="10874301" y="990155"/>
              <a:ext cx="922938" cy="925576"/>
            </a:xfrm>
            <a:custGeom>
              <a:avLst/>
              <a:gdLst/>
              <a:ahLst/>
              <a:cxnLst/>
              <a:rect l="l" t="t" r="r" b="b"/>
              <a:pathLst>
                <a:path w="922938" h="925576" extrusionOk="0">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1"/>
            <p:cNvSpPr/>
            <p:nvPr/>
          </p:nvSpPr>
          <p:spPr>
            <a:xfrm>
              <a:off x="9813163" y="4711890"/>
              <a:ext cx="2375661" cy="2142934"/>
            </a:xfrm>
            <a:custGeom>
              <a:avLst/>
              <a:gdLst/>
              <a:ahLst/>
              <a:cxnLst/>
              <a:rect l="l" t="t" r="r" b="b"/>
              <a:pathLst>
                <a:path w="2375661" h="2142934" extrusionOk="0">
                  <a:moveTo>
                    <a:pt x="0" y="2142935"/>
                  </a:moveTo>
                  <a:cubicBezTo>
                    <a:pt x="25781" y="2071243"/>
                    <a:pt x="28321" y="1993265"/>
                    <a:pt x="7303" y="1920050"/>
                  </a:cubicBezTo>
                  <a:cubicBezTo>
                    <a:pt x="178181" y="1739710"/>
                    <a:pt x="338074" y="1526350"/>
                    <a:pt x="474726" y="1340675"/>
                  </a:cubicBezTo>
                  <a:cubicBezTo>
                    <a:pt x="662559" y="1297610"/>
                    <a:pt x="830580" y="1192822"/>
                    <a:pt x="951865" y="1043051"/>
                  </a:cubicBezTo>
                  <a:cubicBezTo>
                    <a:pt x="1043115" y="930338"/>
                    <a:pt x="1145731" y="815912"/>
                    <a:pt x="1254379" y="694690"/>
                  </a:cubicBezTo>
                  <a:cubicBezTo>
                    <a:pt x="1295781" y="648589"/>
                    <a:pt x="1338517" y="600900"/>
                    <a:pt x="1380744" y="553149"/>
                  </a:cubicBezTo>
                  <a:cubicBezTo>
                    <a:pt x="1399413" y="588029"/>
                    <a:pt x="1423924" y="619481"/>
                    <a:pt x="1453134" y="646176"/>
                  </a:cubicBezTo>
                  <a:cubicBezTo>
                    <a:pt x="1499044" y="689337"/>
                    <a:pt x="1559623" y="713423"/>
                    <a:pt x="1622616" y="713550"/>
                  </a:cubicBezTo>
                  <a:cubicBezTo>
                    <a:pt x="1704022" y="713550"/>
                    <a:pt x="1785493" y="675069"/>
                    <a:pt x="1851914" y="605092"/>
                  </a:cubicBezTo>
                  <a:cubicBezTo>
                    <a:pt x="1909318" y="545840"/>
                    <a:pt x="1936306" y="463506"/>
                    <a:pt x="1925193" y="381762"/>
                  </a:cubicBezTo>
                  <a:cubicBezTo>
                    <a:pt x="1915541" y="308527"/>
                    <a:pt x="1872742" y="243795"/>
                    <a:pt x="1809179" y="206184"/>
                  </a:cubicBezTo>
                  <a:cubicBezTo>
                    <a:pt x="1776285" y="186500"/>
                    <a:pt x="1740726" y="171539"/>
                    <a:pt x="1703642" y="161734"/>
                  </a:cubicBezTo>
                  <a:cubicBezTo>
                    <a:pt x="1729422" y="127063"/>
                    <a:pt x="1752918" y="94170"/>
                    <a:pt x="1775143" y="61786"/>
                  </a:cubicBezTo>
                  <a:cubicBezTo>
                    <a:pt x="1894522" y="21304"/>
                    <a:pt x="2019681" y="438"/>
                    <a:pt x="2145729" y="0"/>
                  </a:cubicBezTo>
                  <a:cubicBezTo>
                    <a:pt x="2223071" y="-38"/>
                    <a:pt x="2300161" y="8267"/>
                    <a:pt x="2375662" y="24765"/>
                  </a:cubicBezTo>
                  <a:lnTo>
                    <a:pt x="2375662" y="1231265"/>
                  </a:lnTo>
                  <a:cubicBezTo>
                    <a:pt x="2108200" y="1251077"/>
                    <a:pt x="1871599" y="1368869"/>
                    <a:pt x="1672527" y="1581468"/>
                  </a:cubicBezTo>
                  <a:cubicBezTo>
                    <a:pt x="1525333" y="1738567"/>
                    <a:pt x="1441387" y="1932686"/>
                    <a:pt x="1429639" y="2142935"/>
                  </a:cubicBezTo>
                  <a:close/>
                  <a:moveTo>
                    <a:pt x="1352232" y="1184593"/>
                  </a:moveTo>
                  <a:cubicBezTo>
                    <a:pt x="1324928" y="1184739"/>
                    <a:pt x="1298893" y="1196460"/>
                    <a:pt x="1280731" y="1216850"/>
                  </a:cubicBezTo>
                  <a:cubicBezTo>
                    <a:pt x="1265428" y="1232890"/>
                    <a:pt x="1257364" y="1254468"/>
                    <a:pt x="1258316" y="1276604"/>
                  </a:cubicBezTo>
                  <a:cubicBezTo>
                    <a:pt x="1260157" y="1305179"/>
                    <a:pt x="1273239" y="1331868"/>
                    <a:pt x="1294702" y="1350836"/>
                  </a:cubicBezTo>
                  <a:cubicBezTo>
                    <a:pt x="1310195" y="1365377"/>
                    <a:pt x="1330643" y="1373480"/>
                    <a:pt x="1351852" y="1373505"/>
                  </a:cubicBezTo>
                  <a:cubicBezTo>
                    <a:pt x="1379156" y="1373505"/>
                    <a:pt x="1406462" y="1360805"/>
                    <a:pt x="1428687" y="1337246"/>
                  </a:cubicBezTo>
                  <a:cubicBezTo>
                    <a:pt x="1447991" y="1317301"/>
                    <a:pt x="1457071" y="1289615"/>
                    <a:pt x="1453325" y="1262126"/>
                  </a:cubicBezTo>
                  <a:cubicBezTo>
                    <a:pt x="1450022" y="1237431"/>
                    <a:pt x="1435608" y="1215600"/>
                    <a:pt x="1414208" y="1202881"/>
                  </a:cubicBezTo>
                  <a:cubicBezTo>
                    <a:pt x="1395540" y="1191412"/>
                    <a:pt x="1374140" y="1185107"/>
                    <a:pt x="1352232" y="1184593"/>
                  </a:cubicBezTo>
                  <a:close/>
                  <a:moveTo>
                    <a:pt x="1801749" y="728281"/>
                  </a:moveTo>
                  <a:cubicBezTo>
                    <a:pt x="1774444" y="728402"/>
                    <a:pt x="1748472" y="740105"/>
                    <a:pt x="1730248" y="760476"/>
                  </a:cubicBezTo>
                  <a:cubicBezTo>
                    <a:pt x="1714944" y="776516"/>
                    <a:pt x="1706880" y="798093"/>
                    <a:pt x="1707832" y="820230"/>
                  </a:cubicBezTo>
                  <a:cubicBezTo>
                    <a:pt x="1709674" y="848805"/>
                    <a:pt x="1722755" y="875494"/>
                    <a:pt x="1744218" y="894461"/>
                  </a:cubicBezTo>
                  <a:cubicBezTo>
                    <a:pt x="1759712" y="909028"/>
                    <a:pt x="1780095" y="917137"/>
                    <a:pt x="1801368" y="917131"/>
                  </a:cubicBezTo>
                  <a:cubicBezTo>
                    <a:pt x="1828673" y="917131"/>
                    <a:pt x="1855978" y="904431"/>
                    <a:pt x="1878203" y="880872"/>
                  </a:cubicBezTo>
                  <a:cubicBezTo>
                    <a:pt x="1897507" y="860933"/>
                    <a:pt x="1906588" y="833247"/>
                    <a:pt x="1902841" y="805751"/>
                  </a:cubicBezTo>
                  <a:cubicBezTo>
                    <a:pt x="1899603" y="781044"/>
                    <a:pt x="1885188" y="759200"/>
                    <a:pt x="1863725" y="746506"/>
                  </a:cubicBezTo>
                  <a:cubicBezTo>
                    <a:pt x="1845056" y="735057"/>
                    <a:pt x="1823656" y="728770"/>
                    <a:pt x="1801749" y="728281"/>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1"/>
            <p:cNvSpPr/>
            <p:nvPr/>
          </p:nvSpPr>
          <p:spPr>
            <a:xfrm>
              <a:off x="11077757" y="5902769"/>
              <a:ext cx="183129" cy="176276"/>
            </a:xfrm>
            <a:custGeom>
              <a:avLst/>
              <a:gdLst/>
              <a:ahLst/>
              <a:cxnLst/>
              <a:rect l="l" t="t" r="r" b="b"/>
              <a:pathLst>
                <a:path w="183129" h="176276" extrusionOk="0">
                  <a:moveTo>
                    <a:pt x="87193" y="176276"/>
                  </a:moveTo>
                  <a:cubicBezTo>
                    <a:pt x="67572" y="176219"/>
                    <a:pt x="48712" y="168701"/>
                    <a:pt x="34424" y="155258"/>
                  </a:cubicBezTo>
                  <a:cubicBezTo>
                    <a:pt x="14232" y="137420"/>
                    <a:pt x="1849" y="112313"/>
                    <a:pt x="72" y="85408"/>
                  </a:cubicBezTo>
                  <a:cubicBezTo>
                    <a:pt x="-818" y="64979"/>
                    <a:pt x="6611" y="45066"/>
                    <a:pt x="20773" y="30290"/>
                  </a:cubicBezTo>
                  <a:cubicBezTo>
                    <a:pt x="37790" y="11176"/>
                    <a:pt x="62048" y="165"/>
                    <a:pt x="87637" y="0"/>
                  </a:cubicBezTo>
                  <a:cubicBezTo>
                    <a:pt x="108402" y="514"/>
                    <a:pt x="128659" y="6521"/>
                    <a:pt x="146311" y="17399"/>
                  </a:cubicBezTo>
                  <a:cubicBezTo>
                    <a:pt x="166061" y="29153"/>
                    <a:pt x="179332" y="49295"/>
                    <a:pt x="182380" y="72072"/>
                  </a:cubicBezTo>
                  <a:cubicBezTo>
                    <a:pt x="185809" y="97650"/>
                    <a:pt x="177363" y="123399"/>
                    <a:pt x="159393" y="141922"/>
                  </a:cubicBezTo>
                  <a:cubicBezTo>
                    <a:pt x="138437" y="164021"/>
                    <a:pt x="112784" y="176213"/>
                    <a:pt x="87193" y="176213"/>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1"/>
            <p:cNvSpPr/>
            <p:nvPr/>
          </p:nvSpPr>
          <p:spPr>
            <a:xfrm>
              <a:off x="11672262" y="2985960"/>
              <a:ext cx="516689" cy="549529"/>
            </a:xfrm>
            <a:custGeom>
              <a:avLst/>
              <a:gdLst/>
              <a:ahLst/>
              <a:cxnLst/>
              <a:rect l="l" t="t" r="r" b="b"/>
              <a:pathLst>
                <a:path w="516689" h="549529" extrusionOk="0">
                  <a:moveTo>
                    <a:pt x="271897" y="549529"/>
                  </a:moveTo>
                  <a:cubicBezTo>
                    <a:pt x="210493" y="549370"/>
                    <a:pt x="151501" y="525850"/>
                    <a:pt x="106797" y="483743"/>
                  </a:cubicBezTo>
                  <a:cubicBezTo>
                    <a:pt x="42091" y="424498"/>
                    <a:pt x="3229" y="345440"/>
                    <a:pt x="244" y="266827"/>
                  </a:cubicBezTo>
                  <a:cubicBezTo>
                    <a:pt x="-2677" y="202825"/>
                    <a:pt x="20755" y="140417"/>
                    <a:pt x="65014" y="94107"/>
                  </a:cubicBezTo>
                  <a:cubicBezTo>
                    <a:pt x="122672" y="32512"/>
                    <a:pt x="194681" y="0"/>
                    <a:pt x="273294" y="0"/>
                  </a:cubicBezTo>
                  <a:cubicBezTo>
                    <a:pt x="332413" y="0"/>
                    <a:pt x="395341" y="18605"/>
                    <a:pt x="455349" y="53848"/>
                  </a:cubicBezTo>
                  <a:cubicBezTo>
                    <a:pt x="478717" y="67526"/>
                    <a:pt x="499481" y="85236"/>
                    <a:pt x="516690" y="106172"/>
                  </a:cubicBezTo>
                  <a:lnTo>
                    <a:pt x="516690" y="419418"/>
                  </a:lnTo>
                  <a:cubicBezTo>
                    <a:pt x="510467" y="427673"/>
                    <a:pt x="503735" y="435559"/>
                    <a:pt x="496624" y="443039"/>
                  </a:cubicBezTo>
                  <a:cubicBezTo>
                    <a:pt x="431409" y="511683"/>
                    <a:pt x="351653" y="549529"/>
                    <a:pt x="272024" y="549529"/>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1"/>
            <p:cNvSpPr/>
            <p:nvPr/>
          </p:nvSpPr>
          <p:spPr>
            <a:xfrm>
              <a:off x="10550466" y="2586863"/>
              <a:ext cx="859831" cy="722757"/>
            </a:xfrm>
            <a:custGeom>
              <a:avLst/>
              <a:gdLst/>
              <a:ahLst/>
              <a:cxnLst/>
              <a:rect l="l" t="t" r="r" b="b"/>
              <a:pathLst>
                <a:path w="859831" h="722757" extrusionOk="0">
                  <a:moveTo>
                    <a:pt x="154363" y="722757"/>
                  </a:moveTo>
                  <a:cubicBezTo>
                    <a:pt x="70924" y="643763"/>
                    <a:pt x="17330" y="542989"/>
                    <a:pt x="3551" y="438912"/>
                  </a:cubicBezTo>
                  <a:cubicBezTo>
                    <a:pt x="-11436" y="326454"/>
                    <a:pt x="21203" y="223710"/>
                    <a:pt x="97912" y="141795"/>
                  </a:cubicBezTo>
                  <a:cubicBezTo>
                    <a:pt x="184843" y="49022"/>
                    <a:pt x="293364" y="0"/>
                    <a:pt x="411728" y="0"/>
                  </a:cubicBezTo>
                  <a:cubicBezTo>
                    <a:pt x="500628" y="0"/>
                    <a:pt x="595498" y="28004"/>
                    <a:pt x="685731" y="81026"/>
                  </a:cubicBezTo>
                  <a:cubicBezTo>
                    <a:pt x="779076" y="136360"/>
                    <a:pt x="841877" y="231496"/>
                    <a:pt x="856038" y="339090"/>
                  </a:cubicBezTo>
                  <a:cubicBezTo>
                    <a:pt x="872802" y="458026"/>
                    <a:pt x="833496" y="577786"/>
                    <a:pt x="748088" y="667703"/>
                  </a:cubicBezTo>
                  <a:cubicBezTo>
                    <a:pt x="743897" y="672084"/>
                    <a:pt x="739706" y="676339"/>
                    <a:pt x="735388" y="680403"/>
                  </a:cubicBezTo>
                  <a:cubicBezTo>
                    <a:pt x="661093" y="657815"/>
                    <a:pt x="583877" y="646367"/>
                    <a:pt x="506216" y="646430"/>
                  </a:cubicBezTo>
                  <a:cubicBezTo>
                    <a:pt x="384932" y="647167"/>
                    <a:pt x="265107" y="673164"/>
                    <a:pt x="154363" y="722757"/>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1"/>
            <p:cNvSpPr/>
            <p:nvPr/>
          </p:nvSpPr>
          <p:spPr>
            <a:xfrm>
              <a:off x="11788393" y="1763128"/>
              <a:ext cx="273276" cy="260553"/>
            </a:xfrm>
            <a:custGeom>
              <a:avLst/>
              <a:gdLst/>
              <a:ahLst/>
              <a:cxnLst/>
              <a:rect l="l" t="t" r="r" b="b"/>
              <a:pathLst>
                <a:path w="273276" h="260553" extrusionOk="0">
                  <a:moveTo>
                    <a:pt x="145733" y="260553"/>
                  </a:moveTo>
                  <a:cubicBezTo>
                    <a:pt x="113285" y="259931"/>
                    <a:pt x="81471" y="251200"/>
                    <a:pt x="53277" y="235153"/>
                  </a:cubicBezTo>
                  <a:cubicBezTo>
                    <a:pt x="24702" y="219469"/>
                    <a:pt x="5080" y="186385"/>
                    <a:pt x="826" y="146571"/>
                  </a:cubicBezTo>
                  <a:cubicBezTo>
                    <a:pt x="-3428" y="106756"/>
                    <a:pt x="8954" y="67513"/>
                    <a:pt x="33401" y="46304"/>
                  </a:cubicBezTo>
                  <a:cubicBezTo>
                    <a:pt x="66739" y="17348"/>
                    <a:pt x="109601" y="13"/>
                    <a:pt x="148463" y="13"/>
                  </a:cubicBezTo>
                  <a:cubicBezTo>
                    <a:pt x="175705" y="-393"/>
                    <a:pt x="202185" y="8801"/>
                    <a:pt x="223330" y="25984"/>
                  </a:cubicBezTo>
                  <a:cubicBezTo>
                    <a:pt x="281115" y="72873"/>
                    <a:pt x="290068" y="157683"/>
                    <a:pt x="243333" y="215595"/>
                  </a:cubicBezTo>
                  <a:cubicBezTo>
                    <a:pt x="219584" y="244951"/>
                    <a:pt x="183515" y="261557"/>
                    <a:pt x="145733" y="26049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1"/>
            <p:cNvSpPr/>
            <p:nvPr/>
          </p:nvSpPr>
          <p:spPr>
            <a:xfrm>
              <a:off x="10663692" y="1125849"/>
              <a:ext cx="162747" cy="155355"/>
            </a:xfrm>
            <a:custGeom>
              <a:avLst/>
              <a:gdLst/>
              <a:ahLst/>
              <a:cxnLst/>
              <a:rect l="l" t="t" r="r" b="b"/>
              <a:pathLst>
                <a:path w="162747" h="155355" extrusionOk="0">
                  <a:moveTo>
                    <a:pt x="87049" y="155326"/>
                  </a:moveTo>
                  <a:cubicBezTo>
                    <a:pt x="67617" y="154952"/>
                    <a:pt x="48567" y="149738"/>
                    <a:pt x="31613" y="140150"/>
                  </a:cubicBezTo>
                  <a:cubicBezTo>
                    <a:pt x="14658" y="130815"/>
                    <a:pt x="3038" y="111130"/>
                    <a:pt x="498" y="87445"/>
                  </a:cubicBezTo>
                  <a:cubicBezTo>
                    <a:pt x="-2042" y="63759"/>
                    <a:pt x="5260" y="40328"/>
                    <a:pt x="19548" y="27691"/>
                  </a:cubicBezTo>
                  <a:cubicBezTo>
                    <a:pt x="38598" y="10711"/>
                    <a:pt x="62982" y="920"/>
                    <a:pt x="88509" y="5"/>
                  </a:cubicBezTo>
                  <a:cubicBezTo>
                    <a:pt x="104702" y="-192"/>
                    <a:pt x="120386" y="5263"/>
                    <a:pt x="132959" y="15436"/>
                  </a:cubicBezTo>
                  <a:cubicBezTo>
                    <a:pt x="167439" y="43420"/>
                    <a:pt x="172774" y="94055"/>
                    <a:pt x="144833" y="128593"/>
                  </a:cubicBezTo>
                  <a:cubicBezTo>
                    <a:pt x="130673" y="146081"/>
                    <a:pt x="109146" y="155967"/>
                    <a:pt x="86667" y="155326"/>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1"/>
            <p:cNvSpPr/>
            <p:nvPr/>
          </p:nvSpPr>
          <p:spPr>
            <a:xfrm>
              <a:off x="9242388" y="3239770"/>
              <a:ext cx="2607895" cy="2827210"/>
            </a:xfrm>
            <a:custGeom>
              <a:avLst/>
              <a:gdLst/>
              <a:ahLst/>
              <a:cxnLst/>
              <a:rect l="l" t="t" r="r" b="b"/>
              <a:pathLst>
                <a:path w="2607895" h="2827210" extrusionOk="0">
                  <a:moveTo>
                    <a:pt x="860716" y="2827211"/>
                  </a:moveTo>
                  <a:cubicBezTo>
                    <a:pt x="669073" y="2827211"/>
                    <a:pt x="486066" y="2761044"/>
                    <a:pt x="331570" y="2635885"/>
                  </a:cubicBezTo>
                  <a:cubicBezTo>
                    <a:pt x="133577" y="2475547"/>
                    <a:pt x="13118" y="2243391"/>
                    <a:pt x="989" y="1998980"/>
                  </a:cubicBezTo>
                  <a:cubicBezTo>
                    <a:pt x="-9488" y="1786382"/>
                    <a:pt x="63537" y="1591437"/>
                    <a:pt x="206666" y="1450022"/>
                  </a:cubicBezTo>
                  <a:cubicBezTo>
                    <a:pt x="366686" y="1291844"/>
                    <a:pt x="508481" y="1097788"/>
                    <a:pt x="658531" y="892365"/>
                  </a:cubicBezTo>
                  <a:cubicBezTo>
                    <a:pt x="806296" y="690118"/>
                    <a:pt x="959077" y="480949"/>
                    <a:pt x="1131988" y="307277"/>
                  </a:cubicBezTo>
                  <a:cubicBezTo>
                    <a:pt x="1329346" y="109093"/>
                    <a:pt x="1571662" y="0"/>
                    <a:pt x="1814359" y="0"/>
                  </a:cubicBezTo>
                  <a:cubicBezTo>
                    <a:pt x="1996730" y="0"/>
                    <a:pt x="2170975" y="63055"/>
                    <a:pt x="2318358" y="182372"/>
                  </a:cubicBezTo>
                  <a:cubicBezTo>
                    <a:pt x="2489808" y="321120"/>
                    <a:pt x="2588932" y="510730"/>
                    <a:pt x="2605379" y="730695"/>
                  </a:cubicBezTo>
                  <a:cubicBezTo>
                    <a:pt x="2620872" y="936879"/>
                    <a:pt x="2564611" y="1157605"/>
                    <a:pt x="2442755" y="1368933"/>
                  </a:cubicBezTo>
                  <a:cubicBezTo>
                    <a:pt x="2281656" y="1648333"/>
                    <a:pt x="2047213" y="1909699"/>
                    <a:pt x="1820455" y="2162683"/>
                  </a:cubicBezTo>
                  <a:cubicBezTo>
                    <a:pt x="1711743" y="2283905"/>
                    <a:pt x="1609063" y="2398458"/>
                    <a:pt x="1517623" y="2511362"/>
                  </a:cubicBezTo>
                  <a:cubicBezTo>
                    <a:pt x="1355063" y="2712021"/>
                    <a:pt x="1115605" y="2827211"/>
                    <a:pt x="860716" y="2827211"/>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1"/>
            <p:cNvSpPr/>
            <p:nvPr/>
          </p:nvSpPr>
          <p:spPr>
            <a:xfrm>
              <a:off x="11249025" y="5949505"/>
              <a:ext cx="939800" cy="905319"/>
            </a:xfrm>
            <a:custGeom>
              <a:avLst/>
              <a:gdLst/>
              <a:ahLst/>
              <a:cxnLst/>
              <a:rect l="l" t="t" r="r" b="b"/>
              <a:pathLst>
                <a:path w="939800" h="905319" extrusionOk="0">
                  <a:moveTo>
                    <a:pt x="0" y="905320"/>
                  </a:moveTo>
                  <a:cubicBezTo>
                    <a:pt x="11747" y="696659"/>
                    <a:pt x="95250" y="504127"/>
                    <a:pt x="241300" y="348171"/>
                  </a:cubicBezTo>
                  <a:cubicBezTo>
                    <a:pt x="439166" y="136970"/>
                    <a:pt x="674180" y="19812"/>
                    <a:pt x="939800" y="0"/>
                  </a:cubicBezTo>
                  <a:lnTo>
                    <a:pt x="939800" y="905320"/>
                  </a:ln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1"/>
            <p:cNvSpPr/>
            <p:nvPr/>
          </p:nvSpPr>
          <p:spPr>
            <a:xfrm>
              <a:off x="9055701" y="6354953"/>
              <a:ext cx="772367" cy="500315"/>
            </a:xfrm>
            <a:custGeom>
              <a:avLst/>
              <a:gdLst/>
              <a:ahLst/>
              <a:cxnLst/>
              <a:rect l="l" t="t" r="r" b="b"/>
              <a:pathLst>
                <a:path w="772367" h="500315" extrusionOk="0">
                  <a:moveTo>
                    <a:pt x="6574" y="499872"/>
                  </a:moveTo>
                  <a:cubicBezTo>
                    <a:pt x="-13175" y="350012"/>
                    <a:pt x="12162" y="214693"/>
                    <a:pt x="74645" y="137922"/>
                  </a:cubicBezTo>
                  <a:cubicBezTo>
                    <a:pt x="146654" y="49022"/>
                    <a:pt x="247683" y="0"/>
                    <a:pt x="359189" y="0"/>
                  </a:cubicBezTo>
                  <a:cubicBezTo>
                    <a:pt x="444787" y="0"/>
                    <a:pt x="533052" y="28511"/>
                    <a:pt x="614459" y="82550"/>
                  </a:cubicBezTo>
                  <a:cubicBezTo>
                    <a:pt x="750730" y="173736"/>
                    <a:pt x="807054" y="346328"/>
                    <a:pt x="750667" y="50031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1"/>
            <p:cNvSpPr/>
            <p:nvPr/>
          </p:nvSpPr>
          <p:spPr>
            <a:xfrm>
              <a:off x="3175" y="3175"/>
              <a:ext cx="2097785" cy="2906966"/>
            </a:xfrm>
            <a:custGeom>
              <a:avLst/>
              <a:gdLst/>
              <a:ahLst/>
              <a:cxnLst/>
              <a:rect l="l" t="t" r="r" b="b"/>
              <a:pathLst>
                <a:path w="2097785" h="2906966" extrusionOk="0">
                  <a:moveTo>
                    <a:pt x="1249871" y="2906967"/>
                  </a:moveTo>
                  <a:cubicBezTo>
                    <a:pt x="1263079" y="2891028"/>
                    <a:pt x="1275271" y="2876233"/>
                    <a:pt x="1286701" y="2862072"/>
                  </a:cubicBezTo>
                  <a:cubicBezTo>
                    <a:pt x="1503966" y="2593740"/>
                    <a:pt x="1462602" y="2200097"/>
                    <a:pt x="1194308" y="1982788"/>
                  </a:cubicBezTo>
                  <a:cubicBezTo>
                    <a:pt x="1075055" y="1885950"/>
                    <a:pt x="936371" y="1835150"/>
                    <a:pt x="793369" y="1835150"/>
                  </a:cubicBezTo>
                  <a:cubicBezTo>
                    <a:pt x="610235" y="1835150"/>
                    <a:pt x="440373" y="1920431"/>
                    <a:pt x="315024" y="2075180"/>
                  </a:cubicBezTo>
                  <a:lnTo>
                    <a:pt x="0" y="2464245"/>
                  </a:lnTo>
                  <a:lnTo>
                    <a:pt x="0" y="0"/>
                  </a:lnTo>
                  <a:lnTo>
                    <a:pt x="349250" y="0"/>
                  </a:lnTo>
                  <a:cubicBezTo>
                    <a:pt x="237300" y="313690"/>
                    <a:pt x="313690" y="598234"/>
                    <a:pt x="565150" y="801624"/>
                  </a:cubicBezTo>
                  <a:cubicBezTo>
                    <a:pt x="700024" y="910844"/>
                    <a:pt x="858838" y="968566"/>
                    <a:pt x="1024573" y="968566"/>
                  </a:cubicBezTo>
                  <a:cubicBezTo>
                    <a:pt x="1241235" y="968566"/>
                    <a:pt x="1446467" y="868553"/>
                    <a:pt x="1587627" y="694182"/>
                  </a:cubicBezTo>
                  <a:cubicBezTo>
                    <a:pt x="1677543" y="583121"/>
                    <a:pt x="1734566" y="439039"/>
                    <a:pt x="1748536" y="287782"/>
                  </a:cubicBezTo>
                  <a:cubicBezTo>
                    <a:pt x="1914493" y="471199"/>
                    <a:pt x="2034235" y="691604"/>
                    <a:pt x="2097786" y="930656"/>
                  </a:cubicBezTo>
                  <a:cubicBezTo>
                    <a:pt x="2052403" y="920058"/>
                    <a:pt x="2005965" y="914629"/>
                    <a:pt x="1959356" y="914463"/>
                  </a:cubicBezTo>
                  <a:cubicBezTo>
                    <a:pt x="1804353" y="914463"/>
                    <a:pt x="1662303" y="978535"/>
                    <a:pt x="1548702" y="1099884"/>
                  </a:cubicBezTo>
                  <a:cubicBezTo>
                    <a:pt x="1460957" y="1191374"/>
                    <a:pt x="1414513" y="1314812"/>
                    <a:pt x="1420178" y="1441450"/>
                  </a:cubicBezTo>
                  <a:cubicBezTo>
                    <a:pt x="1426147" y="1596390"/>
                    <a:pt x="1502728" y="1752156"/>
                    <a:pt x="1629728" y="1868742"/>
                  </a:cubicBezTo>
                  <a:cubicBezTo>
                    <a:pt x="1722564" y="1953768"/>
                    <a:pt x="1835531" y="1998663"/>
                    <a:pt x="1956308" y="1998663"/>
                  </a:cubicBezTo>
                  <a:cubicBezTo>
                    <a:pt x="1980578" y="1998644"/>
                    <a:pt x="2004816" y="1996866"/>
                    <a:pt x="2028825" y="1993329"/>
                  </a:cubicBezTo>
                  <a:cubicBezTo>
                    <a:pt x="1944961" y="2200561"/>
                    <a:pt x="1822552" y="2390007"/>
                    <a:pt x="1668082" y="2551621"/>
                  </a:cubicBezTo>
                  <a:cubicBezTo>
                    <a:pt x="1542136" y="2685047"/>
                    <a:pt x="1401883" y="2804217"/>
                    <a:pt x="1249871" y="2906967"/>
                  </a:cubicBezTo>
                  <a:close/>
                  <a:moveTo>
                    <a:pt x="314198" y="767080"/>
                  </a:moveTo>
                  <a:cubicBezTo>
                    <a:pt x="268288" y="767080"/>
                    <a:pt x="231648" y="786892"/>
                    <a:pt x="208725" y="824230"/>
                  </a:cubicBezTo>
                  <a:cubicBezTo>
                    <a:pt x="156909" y="908050"/>
                    <a:pt x="165100" y="986790"/>
                    <a:pt x="231648" y="1040511"/>
                  </a:cubicBezTo>
                  <a:cubicBezTo>
                    <a:pt x="295784" y="1094200"/>
                    <a:pt x="391300" y="1085736"/>
                    <a:pt x="444990" y="1021594"/>
                  </a:cubicBezTo>
                  <a:cubicBezTo>
                    <a:pt x="446077" y="1020299"/>
                    <a:pt x="447141" y="1018985"/>
                    <a:pt x="448183" y="1017651"/>
                  </a:cubicBezTo>
                  <a:cubicBezTo>
                    <a:pt x="476910" y="981062"/>
                    <a:pt x="488730" y="933990"/>
                    <a:pt x="480695" y="888175"/>
                  </a:cubicBezTo>
                  <a:cubicBezTo>
                    <a:pt x="474345" y="849630"/>
                    <a:pt x="454279" y="818325"/>
                    <a:pt x="425132" y="800862"/>
                  </a:cubicBezTo>
                  <a:cubicBezTo>
                    <a:pt x="391812" y="779945"/>
                    <a:pt x="353520" y="768287"/>
                    <a:pt x="314198" y="76708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1"/>
            <p:cNvSpPr/>
            <p:nvPr/>
          </p:nvSpPr>
          <p:spPr>
            <a:xfrm>
              <a:off x="308614" y="3175"/>
              <a:ext cx="1439922" cy="962215"/>
            </a:xfrm>
            <a:custGeom>
              <a:avLst/>
              <a:gdLst/>
              <a:ahLst/>
              <a:cxnLst/>
              <a:rect l="l" t="t" r="r" b="b"/>
              <a:pathLst>
                <a:path w="1439922" h="962215" extrusionOk="0">
                  <a:moveTo>
                    <a:pt x="718816" y="962216"/>
                  </a:moveTo>
                  <a:cubicBezTo>
                    <a:pt x="554541" y="962216"/>
                    <a:pt x="397061" y="905066"/>
                    <a:pt x="263394" y="796671"/>
                  </a:cubicBezTo>
                  <a:cubicBezTo>
                    <a:pt x="13902" y="594678"/>
                    <a:pt x="-61536" y="311785"/>
                    <a:pt x="50732" y="0"/>
                  </a:cubicBezTo>
                  <a:lnTo>
                    <a:pt x="1409061" y="0"/>
                  </a:lnTo>
                  <a:cubicBezTo>
                    <a:pt x="1479228" y="233617"/>
                    <a:pt x="1427476" y="504254"/>
                    <a:pt x="1276917" y="690182"/>
                  </a:cubicBezTo>
                  <a:cubicBezTo>
                    <a:pt x="1137217" y="863029"/>
                    <a:pt x="933446" y="962216"/>
                    <a:pt x="718752" y="96221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1"/>
            <p:cNvSpPr/>
            <p:nvPr/>
          </p:nvSpPr>
          <p:spPr>
            <a:xfrm>
              <a:off x="2031045" y="3175"/>
              <a:ext cx="367163" cy="325183"/>
            </a:xfrm>
            <a:custGeom>
              <a:avLst/>
              <a:gdLst/>
              <a:ahLst/>
              <a:cxnLst/>
              <a:rect l="l" t="t" r="r" b="b"/>
              <a:pathLst>
                <a:path w="367163" h="325183" extrusionOk="0">
                  <a:moveTo>
                    <a:pt x="180469" y="325057"/>
                  </a:moveTo>
                  <a:cubicBezTo>
                    <a:pt x="112556" y="325175"/>
                    <a:pt x="50599" y="286307"/>
                    <a:pt x="21148" y="225108"/>
                  </a:cubicBezTo>
                  <a:cubicBezTo>
                    <a:pt x="-20190" y="143701"/>
                    <a:pt x="-506" y="63818"/>
                    <a:pt x="76520" y="0"/>
                  </a:cubicBezTo>
                  <a:lnTo>
                    <a:pt x="287213" y="0"/>
                  </a:lnTo>
                  <a:cubicBezTo>
                    <a:pt x="309146" y="17682"/>
                    <a:pt x="328393" y="38451"/>
                    <a:pt x="344363" y="61659"/>
                  </a:cubicBezTo>
                  <a:cubicBezTo>
                    <a:pt x="366778" y="94298"/>
                    <a:pt x="372938" y="136716"/>
                    <a:pt x="361635" y="181039"/>
                  </a:cubicBezTo>
                  <a:cubicBezTo>
                    <a:pt x="348300" y="234221"/>
                    <a:pt x="312975" y="279221"/>
                    <a:pt x="264480" y="304800"/>
                  </a:cubicBezTo>
                  <a:cubicBezTo>
                    <a:pt x="238451" y="318067"/>
                    <a:pt x="209679" y="325048"/>
                    <a:pt x="180469" y="325184"/>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1"/>
            <p:cNvSpPr/>
            <p:nvPr/>
          </p:nvSpPr>
          <p:spPr>
            <a:xfrm>
              <a:off x="2373089" y="276225"/>
              <a:ext cx="163494" cy="164147"/>
            </a:xfrm>
            <a:custGeom>
              <a:avLst/>
              <a:gdLst/>
              <a:ahLst/>
              <a:cxnLst/>
              <a:rect l="l" t="t" r="r" b="b"/>
              <a:pathLst>
                <a:path w="163494" h="164147" extrusionOk="0">
                  <a:moveTo>
                    <a:pt x="80169" y="164147"/>
                  </a:moveTo>
                  <a:cubicBezTo>
                    <a:pt x="49963" y="164203"/>
                    <a:pt x="22404" y="146917"/>
                    <a:pt x="9303" y="119697"/>
                  </a:cubicBezTo>
                  <a:cubicBezTo>
                    <a:pt x="-10890" y="79883"/>
                    <a:pt x="2128" y="40322"/>
                    <a:pt x="45054" y="11240"/>
                  </a:cubicBezTo>
                  <a:cubicBezTo>
                    <a:pt x="54966" y="4114"/>
                    <a:pt x="66822" y="192"/>
                    <a:pt x="79026" y="0"/>
                  </a:cubicBezTo>
                  <a:cubicBezTo>
                    <a:pt x="110015" y="0"/>
                    <a:pt x="137700" y="24194"/>
                    <a:pt x="153258" y="46863"/>
                  </a:cubicBezTo>
                  <a:cubicBezTo>
                    <a:pt x="163367" y="62524"/>
                    <a:pt x="166155" y="81815"/>
                    <a:pt x="160878" y="99695"/>
                  </a:cubicBezTo>
                  <a:cubicBezTo>
                    <a:pt x="154896" y="123371"/>
                    <a:pt x="139161" y="143401"/>
                    <a:pt x="117571" y="154813"/>
                  </a:cubicBezTo>
                  <a:cubicBezTo>
                    <a:pt x="106001" y="160769"/>
                    <a:pt x="93181" y="163883"/>
                    <a:pt x="80169" y="163893"/>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1"/>
            <p:cNvSpPr/>
            <p:nvPr/>
          </p:nvSpPr>
          <p:spPr>
            <a:xfrm>
              <a:off x="2355649" y="1988883"/>
              <a:ext cx="183140" cy="176276"/>
            </a:xfrm>
            <a:custGeom>
              <a:avLst/>
              <a:gdLst/>
              <a:ahLst/>
              <a:cxnLst/>
              <a:rect l="l" t="t" r="r" b="b"/>
              <a:pathLst>
                <a:path w="183140" h="176276" extrusionOk="0">
                  <a:moveTo>
                    <a:pt x="87196" y="176276"/>
                  </a:moveTo>
                  <a:cubicBezTo>
                    <a:pt x="67555" y="176219"/>
                    <a:pt x="48677" y="168707"/>
                    <a:pt x="34364" y="155258"/>
                  </a:cubicBezTo>
                  <a:cubicBezTo>
                    <a:pt x="14120" y="137446"/>
                    <a:pt x="1782" y="112319"/>
                    <a:pt x="74" y="85408"/>
                  </a:cubicBezTo>
                  <a:cubicBezTo>
                    <a:pt x="-834" y="64980"/>
                    <a:pt x="6640" y="45066"/>
                    <a:pt x="20775" y="30290"/>
                  </a:cubicBezTo>
                  <a:cubicBezTo>
                    <a:pt x="37761" y="11176"/>
                    <a:pt x="62069" y="165"/>
                    <a:pt x="87640" y="0"/>
                  </a:cubicBezTo>
                  <a:cubicBezTo>
                    <a:pt x="108392" y="514"/>
                    <a:pt x="128636" y="6522"/>
                    <a:pt x="146315" y="17399"/>
                  </a:cubicBezTo>
                  <a:cubicBezTo>
                    <a:pt x="166063" y="29153"/>
                    <a:pt x="179347" y="49295"/>
                    <a:pt x="182383" y="72073"/>
                  </a:cubicBezTo>
                  <a:cubicBezTo>
                    <a:pt x="185837" y="97650"/>
                    <a:pt x="177366" y="123400"/>
                    <a:pt x="159396" y="141923"/>
                  </a:cubicBezTo>
                  <a:cubicBezTo>
                    <a:pt x="138377" y="164021"/>
                    <a:pt x="112723" y="176213"/>
                    <a:pt x="87196" y="176213"/>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1"/>
            <p:cNvSpPr/>
            <p:nvPr/>
          </p:nvSpPr>
          <p:spPr>
            <a:xfrm>
              <a:off x="2515771" y="1840229"/>
              <a:ext cx="88404" cy="84899"/>
            </a:xfrm>
            <a:custGeom>
              <a:avLst/>
              <a:gdLst/>
              <a:ahLst/>
              <a:cxnLst/>
              <a:rect l="l" t="t" r="r" b="b"/>
              <a:pathLst>
                <a:path w="88404" h="84899" extrusionOk="0">
                  <a:moveTo>
                    <a:pt x="42072" y="84900"/>
                  </a:moveTo>
                  <a:cubicBezTo>
                    <a:pt x="32629" y="84893"/>
                    <a:pt x="23543" y="81280"/>
                    <a:pt x="16672" y="74803"/>
                  </a:cubicBezTo>
                  <a:cubicBezTo>
                    <a:pt x="6867" y="66192"/>
                    <a:pt x="886" y="54045"/>
                    <a:pt x="35" y="41021"/>
                  </a:cubicBezTo>
                  <a:cubicBezTo>
                    <a:pt x="-397" y="31236"/>
                    <a:pt x="3185" y="21698"/>
                    <a:pt x="9941" y="14605"/>
                  </a:cubicBezTo>
                  <a:cubicBezTo>
                    <a:pt x="18152" y="5404"/>
                    <a:pt x="29867" y="95"/>
                    <a:pt x="42199" y="0"/>
                  </a:cubicBezTo>
                  <a:cubicBezTo>
                    <a:pt x="52302" y="241"/>
                    <a:pt x="62163" y="3156"/>
                    <a:pt x="70774" y="8446"/>
                  </a:cubicBezTo>
                  <a:cubicBezTo>
                    <a:pt x="80236" y="14091"/>
                    <a:pt x="86598" y="23749"/>
                    <a:pt x="88046" y="34671"/>
                  </a:cubicBezTo>
                  <a:cubicBezTo>
                    <a:pt x="89697" y="46977"/>
                    <a:pt x="85595" y="59366"/>
                    <a:pt x="76933" y="68263"/>
                  </a:cubicBezTo>
                  <a:cubicBezTo>
                    <a:pt x="68082" y="78378"/>
                    <a:pt x="55445" y="84398"/>
                    <a:pt x="42008" y="8490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1"/>
            <p:cNvSpPr/>
            <p:nvPr/>
          </p:nvSpPr>
          <p:spPr>
            <a:xfrm>
              <a:off x="3175" y="5854001"/>
              <a:ext cx="1031722" cy="1000823"/>
            </a:xfrm>
            <a:custGeom>
              <a:avLst/>
              <a:gdLst/>
              <a:ahLst/>
              <a:cxnLst/>
              <a:rect l="l" t="t" r="r" b="b"/>
              <a:pathLst>
                <a:path w="1031722" h="1000823" extrusionOk="0">
                  <a:moveTo>
                    <a:pt x="0" y="1000823"/>
                  </a:moveTo>
                  <a:lnTo>
                    <a:pt x="0" y="0"/>
                  </a:lnTo>
                  <a:cubicBezTo>
                    <a:pt x="24258" y="31121"/>
                    <a:pt x="51950" y="59410"/>
                    <a:pt x="82550" y="84328"/>
                  </a:cubicBezTo>
                  <a:cubicBezTo>
                    <a:pt x="176594" y="160464"/>
                    <a:pt x="295720" y="200723"/>
                    <a:pt x="426974" y="200723"/>
                  </a:cubicBezTo>
                  <a:cubicBezTo>
                    <a:pt x="563563" y="200723"/>
                    <a:pt x="703136" y="156273"/>
                    <a:pt x="820293" y="74676"/>
                  </a:cubicBezTo>
                  <a:cubicBezTo>
                    <a:pt x="930802" y="199453"/>
                    <a:pt x="1001674" y="354298"/>
                    <a:pt x="1023874" y="519494"/>
                  </a:cubicBezTo>
                  <a:cubicBezTo>
                    <a:pt x="1046556" y="684022"/>
                    <a:pt x="1019810" y="851535"/>
                    <a:pt x="947039" y="1000823"/>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1"/>
            <p:cNvSpPr/>
            <p:nvPr/>
          </p:nvSpPr>
          <p:spPr>
            <a:xfrm>
              <a:off x="3175" y="4901438"/>
              <a:ext cx="1062141" cy="1146936"/>
            </a:xfrm>
            <a:custGeom>
              <a:avLst/>
              <a:gdLst/>
              <a:ahLst/>
              <a:cxnLst/>
              <a:rect l="l" t="t" r="r" b="b"/>
              <a:pathLst>
                <a:path w="1062141" h="1146936" extrusionOk="0">
                  <a:moveTo>
                    <a:pt x="427101" y="1146937"/>
                  </a:moveTo>
                  <a:cubicBezTo>
                    <a:pt x="297180" y="1146937"/>
                    <a:pt x="179451" y="1107186"/>
                    <a:pt x="86551" y="1031939"/>
                  </a:cubicBezTo>
                  <a:cubicBezTo>
                    <a:pt x="54211" y="1005580"/>
                    <a:pt x="25153" y="975436"/>
                    <a:pt x="0" y="942150"/>
                  </a:cubicBezTo>
                  <a:lnTo>
                    <a:pt x="0" y="209550"/>
                  </a:lnTo>
                  <a:cubicBezTo>
                    <a:pt x="110046" y="74104"/>
                    <a:pt x="263970" y="0"/>
                    <a:pt x="433642" y="0"/>
                  </a:cubicBezTo>
                  <a:cubicBezTo>
                    <a:pt x="563817" y="0"/>
                    <a:pt x="697929" y="43243"/>
                    <a:pt x="821563" y="125095"/>
                  </a:cubicBezTo>
                  <a:cubicBezTo>
                    <a:pt x="957142" y="214681"/>
                    <a:pt x="1044715" y="360978"/>
                    <a:pt x="1059625" y="522796"/>
                  </a:cubicBezTo>
                  <a:cubicBezTo>
                    <a:pt x="1074928" y="683070"/>
                    <a:pt x="1019937" y="837438"/>
                    <a:pt x="908685" y="946340"/>
                  </a:cubicBezTo>
                  <a:cubicBezTo>
                    <a:pt x="778320" y="1073721"/>
                    <a:pt x="602806" y="1146937"/>
                    <a:pt x="427101" y="1146937"/>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1"/>
            <p:cNvSpPr/>
            <p:nvPr/>
          </p:nvSpPr>
          <p:spPr>
            <a:xfrm>
              <a:off x="232346" y="3622484"/>
              <a:ext cx="704594" cy="666750"/>
            </a:xfrm>
            <a:custGeom>
              <a:avLst/>
              <a:gdLst/>
              <a:ahLst/>
              <a:cxnLst/>
              <a:rect l="l" t="t" r="r" b="b"/>
              <a:pathLst>
                <a:path w="704594" h="666750" extrusionOk="0">
                  <a:moveTo>
                    <a:pt x="335471" y="666560"/>
                  </a:moveTo>
                  <a:cubicBezTo>
                    <a:pt x="259559" y="666414"/>
                    <a:pt x="186555" y="637350"/>
                    <a:pt x="131318" y="585280"/>
                  </a:cubicBezTo>
                  <a:cubicBezTo>
                    <a:pt x="53276" y="513779"/>
                    <a:pt x="5778" y="418529"/>
                    <a:pt x="0" y="323533"/>
                  </a:cubicBezTo>
                  <a:cubicBezTo>
                    <a:pt x="161544" y="295339"/>
                    <a:pt x="299148" y="207455"/>
                    <a:pt x="377889" y="82233"/>
                  </a:cubicBezTo>
                  <a:cubicBezTo>
                    <a:pt x="394272" y="56134"/>
                    <a:pt x="412559" y="28448"/>
                    <a:pt x="432308" y="0"/>
                  </a:cubicBezTo>
                  <a:cubicBezTo>
                    <a:pt x="477850" y="11843"/>
                    <a:pt x="521487" y="30080"/>
                    <a:pt x="561912" y="54166"/>
                  </a:cubicBezTo>
                  <a:cubicBezTo>
                    <a:pt x="638486" y="99511"/>
                    <a:pt x="689991" y="177514"/>
                    <a:pt x="701612" y="265748"/>
                  </a:cubicBezTo>
                  <a:cubicBezTo>
                    <a:pt x="715086" y="364389"/>
                    <a:pt x="682447" y="463747"/>
                    <a:pt x="613093" y="535178"/>
                  </a:cubicBezTo>
                  <a:cubicBezTo>
                    <a:pt x="532511" y="620014"/>
                    <a:pt x="433959" y="666750"/>
                    <a:pt x="335598" y="66675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1"/>
            <p:cNvSpPr/>
            <p:nvPr/>
          </p:nvSpPr>
          <p:spPr>
            <a:xfrm>
              <a:off x="1429225" y="923925"/>
              <a:ext cx="1113147" cy="1071752"/>
            </a:xfrm>
            <a:custGeom>
              <a:avLst/>
              <a:gdLst/>
              <a:ahLst/>
              <a:cxnLst/>
              <a:rect l="l" t="t" r="r" b="b"/>
              <a:pathLst>
                <a:path w="1113147" h="1071752" extrusionOk="0">
                  <a:moveTo>
                    <a:pt x="530448" y="1071689"/>
                  </a:moveTo>
                  <a:cubicBezTo>
                    <a:pt x="411195" y="1071689"/>
                    <a:pt x="299752" y="1027239"/>
                    <a:pt x="208122" y="943356"/>
                  </a:cubicBezTo>
                  <a:cubicBezTo>
                    <a:pt x="82011" y="827913"/>
                    <a:pt x="6382" y="673799"/>
                    <a:pt x="477" y="520573"/>
                  </a:cubicBezTo>
                  <a:cubicBezTo>
                    <a:pt x="-5226" y="395675"/>
                    <a:pt x="40437" y="273882"/>
                    <a:pt x="126842" y="183515"/>
                  </a:cubicBezTo>
                  <a:cubicBezTo>
                    <a:pt x="239300" y="63437"/>
                    <a:pt x="379762" y="0"/>
                    <a:pt x="533242" y="0"/>
                  </a:cubicBezTo>
                  <a:cubicBezTo>
                    <a:pt x="648367" y="0"/>
                    <a:pt x="770922" y="36259"/>
                    <a:pt x="887762" y="104838"/>
                  </a:cubicBezTo>
                  <a:cubicBezTo>
                    <a:pt x="1007841" y="175324"/>
                    <a:pt x="1088232" y="297116"/>
                    <a:pt x="1108234" y="438849"/>
                  </a:cubicBezTo>
                  <a:cubicBezTo>
                    <a:pt x="1129951" y="592836"/>
                    <a:pt x="1079024" y="747903"/>
                    <a:pt x="968534" y="864298"/>
                  </a:cubicBezTo>
                  <a:cubicBezTo>
                    <a:pt x="841534" y="998093"/>
                    <a:pt x="686023" y="1071753"/>
                    <a:pt x="530765" y="1071753"/>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1"/>
            <p:cNvSpPr/>
            <p:nvPr/>
          </p:nvSpPr>
          <p:spPr>
            <a:xfrm>
              <a:off x="3175" y="1844675"/>
              <a:ext cx="1419722" cy="2104390"/>
            </a:xfrm>
            <a:custGeom>
              <a:avLst/>
              <a:gdLst/>
              <a:ahLst/>
              <a:cxnLst/>
              <a:rect l="l" t="t" r="r" b="b"/>
              <a:pathLst>
                <a:path w="1419722" h="2104390" extrusionOk="0">
                  <a:moveTo>
                    <a:pt x="121285" y="2104390"/>
                  </a:moveTo>
                  <a:cubicBezTo>
                    <a:pt x="80546" y="2104428"/>
                    <a:pt x="39908" y="2100320"/>
                    <a:pt x="0" y="2092134"/>
                  </a:cubicBezTo>
                  <a:lnTo>
                    <a:pt x="0" y="632841"/>
                  </a:lnTo>
                  <a:lnTo>
                    <a:pt x="319977" y="237680"/>
                  </a:lnTo>
                  <a:cubicBezTo>
                    <a:pt x="444119" y="84392"/>
                    <a:pt x="612077" y="0"/>
                    <a:pt x="793369" y="0"/>
                  </a:cubicBezTo>
                  <a:cubicBezTo>
                    <a:pt x="934911" y="0"/>
                    <a:pt x="1072198" y="50800"/>
                    <a:pt x="1190308" y="146050"/>
                  </a:cubicBezTo>
                  <a:cubicBezTo>
                    <a:pt x="1455909" y="361118"/>
                    <a:pt x="1496879" y="750773"/>
                    <a:pt x="1281811" y="1016381"/>
                  </a:cubicBezTo>
                  <a:cubicBezTo>
                    <a:pt x="1210882" y="1103884"/>
                    <a:pt x="1134174" y="1191959"/>
                    <a:pt x="1053211" y="1285113"/>
                  </a:cubicBezTo>
                  <a:cubicBezTo>
                    <a:pt x="890334" y="1471994"/>
                    <a:pt x="721868" y="1665288"/>
                    <a:pt x="601917" y="1856296"/>
                  </a:cubicBezTo>
                  <a:cubicBezTo>
                    <a:pt x="505905" y="2009203"/>
                    <a:pt x="321818" y="2103946"/>
                    <a:pt x="121603" y="210394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1"/>
            <p:cNvSpPr/>
            <p:nvPr/>
          </p:nvSpPr>
          <p:spPr>
            <a:xfrm>
              <a:off x="1178940" y="5810426"/>
              <a:ext cx="273352" cy="260490"/>
            </a:xfrm>
            <a:custGeom>
              <a:avLst/>
              <a:gdLst/>
              <a:ahLst/>
              <a:cxnLst/>
              <a:rect l="l" t="t" r="r" b="b"/>
              <a:pathLst>
                <a:path w="273352" h="260490" extrusionOk="0">
                  <a:moveTo>
                    <a:pt x="145733" y="260491"/>
                  </a:moveTo>
                  <a:cubicBezTo>
                    <a:pt x="113278" y="259868"/>
                    <a:pt x="81496" y="251137"/>
                    <a:pt x="53277" y="235091"/>
                  </a:cubicBezTo>
                  <a:cubicBezTo>
                    <a:pt x="24702" y="219406"/>
                    <a:pt x="5080" y="186323"/>
                    <a:pt x="826" y="146571"/>
                  </a:cubicBezTo>
                  <a:cubicBezTo>
                    <a:pt x="-3429" y="106820"/>
                    <a:pt x="8954" y="67451"/>
                    <a:pt x="33401" y="46242"/>
                  </a:cubicBezTo>
                  <a:cubicBezTo>
                    <a:pt x="66739" y="17286"/>
                    <a:pt x="109601" y="14"/>
                    <a:pt x="148527" y="14"/>
                  </a:cubicBezTo>
                  <a:cubicBezTo>
                    <a:pt x="175749" y="-406"/>
                    <a:pt x="202248" y="8770"/>
                    <a:pt x="223393" y="25921"/>
                  </a:cubicBezTo>
                  <a:cubicBezTo>
                    <a:pt x="281229" y="72791"/>
                    <a:pt x="290151" y="157659"/>
                    <a:pt x="243332" y="215532"/>
                  </a:cubicBezTo>
                  <a:cubicBezTo>
                    <a:pt x="219577" y="244889"/>
                    <a:pt x="183484" y="261494"/>
                    <a:pt x="145733" y="260427"/>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9" name="Google Shape;289;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1400" y="369925"/>
            <a:ext cx="5889900" cy="641100"/>
          </a:xfrm>
          <a:prstGeom prst="rect">
            <a:avLst/>
          </a:prstGeom>
          <a:noFill/>
          <a:ln>
            <a:noFill/>
          </a:ln>
        </p:spPr>
        <p:txBody>
          <a:bodyPr spcFirstLastPara="1" wrap="square" lIns="0" tIns="0" rIns="0" bIns="0" anchor="b" anchorCtr="0">
            <a:noAutofit/>
          </a:bodyPr>
          <a:lstStyle>
            <a:lvl1pPr lvl="0">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1pPr>
            <a:lvl2pPr lvl="1">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2pPr>
            <a:lvl3pPr lvl="2">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3pPr>
            <a:lvl4pPr lvl="3">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4pPr>
            <a:lvl5pPr lvl="4">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5pPr>
            <a:lvl6pPr lvl="5">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6pPr>
            <a:lvl7pPr lvl="6">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7pPr>
            <a:lvl8pPr lvl="7">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8pPr>
            <a:lvl9pPr lvl="8">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9pPr>
          </a:lstStyle>
          <a:p>
            <a:endParaRPr/>
          </a:p>
        </p:txBody>
      </p:sp>
      <p:sp>
        <p:nvSpPr>
          <p:cNvPr id="7" name="Google Shape;7;p1"/>
          <p:cNvSpPr txBox="1">
            <a:spLocks noGrp="1"/>
          </p:cNvSpPr>
          <p:nvPr>
            <p:ph type="body" idx="1"/>
          </p:nvPr>
        </p:nvSpPr>
        <p:spPr>
          <a:xfrm>
            <a:off x="611400" y="1265783"/>
            <a:ext cx="5889900" cy="2786100"/>
          </a:xfrm>
          <a:prstGeom prst="rect">
            <a:avLst/>
          </a:prstGeom>
          <a:noFill/>
          <a:ln>
            <a:noFill/>
          </a:ln>
        </p:spPr>
        <p:txBody>
          <a:bodyPr spcFirstLastPara="1" wrap="square" lIns="0" tIns="0" rIns="0" bIns="0" anchor="t" anchorCtr="0">
            <a:noAutofit/>
          </a:bodyPr>
          <a:lstStyle>
            <a:lvl1pPr marL="457200" lvl="0" indent="-355600">
              <a:lnSpc>
                <a:spcPct val="115000"/>
              </a:lnSpc>
              <a:spcBef>
                <a:spcPts val="600"/>
              </a:spcBef>
              <a:spcAft>
                <a:spcPts val="0"/>
              </a:spcAft>
              <a:buClr>
                <a:schemeClr val="accent2"/>
              </a:buClr>
              <a:buSzPts val="2000"/>
              <a:buFont typeface="Red Hat Text"/>
              <a:buChar char="⦁"/>
              <a:defRPr sz="2000">
                <a:solidFill>
                  <a:schemeClr val="dk1"/>
                </a:solidFill>
                <a:latin typeface="Red Hat Text"/>
                <a:ea typeface="Red Hat Text"/>
                <a:cs typeface="Red Hat Text"/>
                <a:sym typeface="Red Hat Text"/>
              </a:defRPr>
            </a:lvl1pPr>
            <a:lvl2pPr marL="914400" lvl="1" indent="-355600">
              <a:lnSpc>
                <a:spcPct val="115000"/>
              </a:lnSpc>
              <a:spcBef>
                <a:spcPts val="0"/>
              </a:spcBef>
              <a:spcAft>
                <a:spcPts val="0"/>
              </a:spcAft>
              <a:buClr>
                <a:schemeClr val="accent3"/>
              </a:buClr>
              <a:buSzPts val="2000"/>
              <a:buFont typeface="Red Hat Text"/>
              <a:buChar char="⦁"/>
              <a:defRPr sz="2000">
                <a:solidFill>
                  <a:schemeClr val="dk1"/>
                </a:solidFill>
                <a:latin typeface="Red Hat Text"/>
                <a:ea typeface="Red Hat Text"/>
                <a:cs typeface="Red Hat Text"/>
                <a:sym typeface="Red Hat Text"/>
              </a:defRPr>
            </a:lvl2pPr>
            <a:lvl3pPr marL="1371600" lvl="2" indent="-355600">
              <a:lnSpc>
                <a:spcPct val="115000"/>
              </a:lnSpc>
              <a:spcBef>
                <a:spcPts val="0"/>
              </a:spcBef>
              <a:spcAft>
                <a:spcPts val="0"/>
              </a:spcAft>
              <a:buClr>
                <a:schemeClr val="accent4"/>
              </a:buClr>
              <a:buSzPts val="2000"/>
              <a:buFont typeface="Red Hat Text"/>
              <a:buChar char="⦁"/>
              <a:defRPr sz="2000">
                <a:solidFill>
                  <a:schemeClr val="dk1"/>
                </a:solidFill>
                <a:latin typeface="Red Hat Text"/>
                <a:ea typeface="Red Hat Text"/>
                <a:cs typeface="Red Hat Text"/>
                <a:sym typeface="Red Hat Text"/>
              </a:defRPr>
            </a:lvl3pPr>
            <a:lvl4pPr marL="1828800" lvl="3"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4pPr>
            <a:lvl5pPr marL="2286000" lvl="4"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5pPr>
            <a:lvl6pPr marL="2743200" lvl="5"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6pPr>
            <a:lvl7pPr marL="3200400" lvl="6"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7pPr>
            <a:lvl8pPr marL="3657600" lvl="7"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8pPr>
            <a:lvl9pPr marL="4114800" lvl="8"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lt1"/>
                </a:solidFill>
                <a:latin typeface="Red Hat Text"/>
                <a:ea typeface="Red Hat Text"/>
                <a:cs typeface="Red Hat Text"/>
                <a:sym typeface="Red Hat Text"/>
              </a:defRPr>
            </a:lvl1pPr>
            <a:lvl2pPr lvl="1" algn="r">
              <a:buNone/>
              <a:defRPr sz="1200">
                <a:solidFill>
                  <a:schemeClr val="lt1"/>
                </a:solidFill>
                <a:latin typeface="Red Hat Text"/>
                <a:ea typeface="Red Hat Text"/>
                <a:cs typeface="Red Hat Text"/>
                <a:sym typeface="Red Hat Text"/>
              </a:defRPr>
            </a:lvl2pPr>
            <a:lvl3pPr lvl="2" algn="r">
              <a:buNone/>
              <a:defRPr sz="1200">
                <a:solidFill>
                  <a:schemeClr val="lt1"/>
                </a:solidFill>
                <a:latin typeface="Red Hat Text"/>
                <a:ea typeface="Red Hat Text"/>
                <a:cs typeface="Red Hat Text"/>
                <a:sym typeface="Red Hat Text"/>
              </a:defRPr>
            </a:lvl3pPr>
            <a:lvl4pPr lvl="3" algn="r">
              <a:buNone/>
              <a:defRPr sz="1200">
                <a:solidFill>
                  <a:schemeClr val="lt1"/>
                </a:solidFill>
                <a:latin typeface="Red Hat Text"/>
                <a:ea typeface="Red Hat Text"/>
                <a:cs typeface="Red Hat Text"/>
                <a:sym typeface="Red Hat Text"/>
              </a:defRPr>
            </a:lvl4pPr>
            <a:lvl5pPr lvl="4" algn="r">
              <a:buNone/>
              <a:defRPr sz="1200">
                <a:solidFill>
                  <a:schemeClr val="lt1"/>
                </a:solidFill>
                <a:latin typeface="Red Hat Text"/>
                <a:ea typeface="Red Hat Text"/>
                <a:cs typeface="Red Hat Text"/>
                <a:sym typeface="Red Hat Text"/>
              </a:defRPr>
            </a:lvl5pPr>
            <a:lvl6pPr lvl="5" algn="r">
              <a:buNone/>
              <a:defRPr sz="1200">
                <a:solidFill>
                  <a:schemeClr val="lt1"/>
                </a:solidFill>
                <a:latin typeface="Red Hat Text"/>
                <a:ea typeface="Red Hat Text"/>
                <a:cs typeface="Red Hat Text"/>
                <a:sym typeface="Red Hat Text"/>
              </a:defRPr>
            </a:lvl6pPr>
            <a:lvl7pPr lvl="6" algn="r">
              <a:buNone/>
              <a:defRPr sz="1200">
                <a:solidFill>
                  <a:schemeClr val="lt1"/>
                </a:solidFill>
                <a:latin typeface="Red Hat Text"/>
                <a:ea typeface="Red Hat Text"/>
                <a:cs typeface="Red Hat Text"/>
                <a:sym typeface="Red Hat Text"/>
              </a:defRPr>
            </a:lvl7pPr>
            <a:lvl8pPr lvl="7" algn="r">
              <a:buNone/>
              <a:defRPr sz="1200">
                <a:solidFill>
                  <a:schemeClr val="lt1"/>
                </a:solidFill>
                <a:latin typeface="Red Hat Text"/>
                <a:ea typeface="Red Hat Text"/>
                <a:cs typeface="Red Hat Text"/>
                <a:sym typeface="Red Hat Text"/>
              </a:defRPr>
            </a:lvl8pPr>
            <a:lvl9pPr lvl="8" algn="r">
              <a:buNone/>
              <a:defRPr sz="1200">
                <a:solidFill>
                  <a:schemeClr val="lt1"/>
                </a:solidFill>
                <a:latin typeface="Red Hat Text"/>
                <a:ea typeface="Red Hat Text"/>
                <a:cs typeface="Red Hat Text"/>
                <a:sym typeface="Red Hat Tex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forms/d/1-sA-pP1mDwhhGoYyI6rsYMEtssTJ0dzwMvbNlT0Y7to/edit"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file/d/12ni_bnAWY-s2bHI2G7Byl7qq3cMAFwfX/view?usp=sharin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Shannonsen/ProyectoIHM.git"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2"/>
          <p:cNvSpPr txBox="1">
            <a:spLocks noGrp="1"/>
          </p:cNvSpPr>
          <p:nvPr>
            <p:ph type="ctrTitle"/>
          </p:nvPr>
        </p:nvSpPr>
        <p:spPr>
          <a:xfrm>
            <a:off x="1399654" y="2469196"/>
            <a:ext cx="4993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Overthinking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7" name="Google Shape;317;p15"/>
          <p:cNvSpPr txBox="1">
            <a:spLocks noGrp="1"/>
          </p:cNvSpPr>
          <p:nvPr>
            <p:ph type="body" idx="1"/>
          </p:nvPr>
        </p:nvSpPr>
        <p:spPr>
          <a:xfrm>
            <a:off x="699769" y="204287"/>
            <a:ext cx="5748096" cy="3547444"/>
          </a:xfrm>
          <a:prstGeom prst="rect">
            <a:avLst/>
          </a:prstGeom>
        </p:spPr>
        <p:txBody>
          <a:bodyPr spcFirstLastPara="1" wrap="square" lIns="0" tIns="0" rIns="0" bIns="0" anchor="t" anchorCtr="0">
            <a:noAutofit/>
          </a:bodyPr>
          <a:lstStyle/>
          <a:p>
            <a:pPr rtl="0">
              <a:spcBef>
                <a:spcPts val="1200"/>
              </a:spcBef>
              <a:spcAft>
                <a:spcPts val="1200"/>
              </a:spcAft>
            </a:pPr>
            <a:r>
              <a:rPr lang="es-ES" sz="1800" b="0" i="0" u="none" strike="noStrike" dirty="0">
                <a:solidFill>
                  <a:srgbClr val="000000"/>
                </a:solidFill>
                <a:effectLst/>
                <a:latin typeface="Open Sans" panose="020B0606030504020204" pitchFamily="34" charset="0"/>
              </a:rPr>
              <a:t>La situación actual, debido al COVID-19 ocasionó el aislamiento de todas las personas, problemas intrafamiliares e incluso estrés dentro del ámbito académico. Este problema que sucede durante las epidemias según el reporte del Comité de Salud Mental de la Secretaría de Salud causa el aumento de problemas de salud mental. </a:t>
            </a:r>
            <a:endParaRPr lang="es-ES" b="0" dirty="0">
              <a:effectLst/>
            </a:endParaRPr>
          </a:p>
          <a:p>
            <a:pPr rtl="0">
              <a:spcBef>
                <a:spcPts val="1200"/>
              </a:spcBef>
              <a:spcAft>
                <a:spcPts val="1200"/>
              </a:spcAft>
            </a:pPr>
            <a:r>
              <a:rPr lang="es-ES" sz="1800" b="0" i="0" u="none" strike="noStrike" dirty="0">
                <a:solidFill>
                  <a:srgbClr val="000000"/>
                </a:solidFill>
                <a:effectLst/>
                <a:latin typeface="Open Sans" panose="020B0606030504020204" pitchFamily="34" charset="0"/>
              </a:rPr>
              <a:t>Entre dichos problemas la UNESCO destacó como principales manifestaciones emocionales la ansiedad, angustia, depresión, desconfianza, irritabilidad e impotencia.</a:t>
            </a:r>
            <a:endParaRPr lang="es-ES" b="0" dirty="0">
              <a:effectLst/>
            </a:endParaRPr>
          </a:p>
        </p:txBody>
      </p:sp>
      <p:sp>
        <p:nvSpPr>
          <p:cNvPr id="318" name="Google Shape;318;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454738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7" name="Google Shape;317;p15"/>
          <p:cNvSpPr txBox="1">
            <a:spLocks noGrp="1"/>
          </p:cNvSpPr>
          <p:nvPr>
            <p:ph type="body" idx="1"/>
          </p:nvPr>
        </p:nvSpPr>
        <p:spPr>
          <a:xfrm>
            <a:off x="719940" y="446334"/>
            <a:ext cx="5748096" cy="3547444"/>
          </a:xfrm>
          <a:prstGeom prst="rect">
            <a:avLst/>
          </a:prstGeom>
        </p:spPr>
        <p:txBody>
          <a:bodyPr spcFirstLastPara="1" wrap="square" lIns="0" tIns="0" rIns="0" bIns="0" anchor="t" anchorCtr="0">
            <a:noAutofit/>
          </a:bodyPr>
          <a:lstStyle/>
          <a:p>
            <a:pPr rtl="0">
              <a:spcBef>
                <a:spcPts val="1200"/>
              </a:spcBef>
              <a:spcAft>
                <a:spcPts val="1200"/>
              </a:spcAft>
            </a:pPr>
            <a:r>
              <a:rPr lang="es-ES" sz="1800" b="0" i="0" u="none" strike="noStrike" dirty="0">
                <a:solidFill>
                  <a:srgbClr val="000000"/>
                </a:solidFill>
                <a:effectLst/>
                <a:latin typeface="Open Sans" panose="020B0606030504020204" pitchFamily="34" charset="0"/>
              </a:rPr>
              <a:t>Tania Barbudo Segura, responsable del área de Psicología asegura que 7 de cada 10 pacientes que solicitan una consulta con profesionales de la UUIS de San José </a:t>
            </a:r>
            <a:r>
              <a:rPr lang="es-ES" sz="1800" b="0" i="0" u="none" strike="noStrike" dirty="0" err="1">
                <a:solidFill>
                  <a:srgbClr val="000000"/>
                </a:solidFill>
                <a:effectLst/>
                <a:latin typeface="Open Sans" panose="020B0606030504020204" pitchFamily="34" charset="0"/>
              </a:rPr>
              <a:t>Tecoh</a:t>
            </a:r>
            <a:r>
              <a:rPr lang="es-ES" sz="1800" b="0" i="0" u="none" strike="noStrike" dirty="0">
                <a:solidFill>
                  <a:srgbClr val="000000"/>
                </a:solidFill>
                <a:effectLst/>
                <a:latin typeface="Open Sans" panose="020B0606030504020204" pitchFamily="34" charset="0"/>
              </a:rPr>
              <a:t>, lo hacen por padecer 3 de las principales manifestaciones emocionales depresión, angustia y ansiedad. </a:t>
            </a:r>
            <a:endParaRPr lang="es-ES" sz="1600" b="0" dirty="0">
              <a:effectLst/>
            </a:endParaRPr>
          </a:p>
          <a:p>
            <a:pPr rtl="0">
              <a:spcBef>
                <a:spcPts val="1200"/>
              </a:spcBef>
              <a:spcAft>
                <a:spcPts val="1200"/>
              </a:spcAft>
            </a:pPr>
            <a:r>
              <a:rPr lang="es-ES" sz="1800" b="0" i="0" u="none" strike="noStrike" dirty="0">
                <a:solidFill>
                  <a:srgbClr val="000000"/>
                </a:solidFill>
                <a:effectLst/>
                <a:latin typeface="Open Sans" panose="020B0606030504020204" pitchFamily="34" charset="0"/>
              </a:rPr>
              <a:t>Con todo lo relacionado anteriormente podemos hacer un listado de las consecuencias que nos hacen recapacitar más sobre cómo lograr evitarlas. </a:t>
            </a:r>
            <a:endParaRPr lang="es-ES" sz="1600" b="0" dirty="0">
              <a:effectLst/>
            </a:endParaRPr>
          </a:p>
          <a:p>
            <a:pPr marL="101600" indent="0">
              <a:buNone/>
            </a:pPr>
            <a:br>
              <a:rPr lang="es-ES" sz="1600" dirty="0"/>
            </a:br>
            <a:endParaRPr lang="es-ES" b="0" dirty="0">
              <a:effectLst/>
            </a:endParaRPr>
          </a:p>
        </p:txBody>
      </p:sp>
      <p:sp>
        <p:nvSpPr>
          <p:cNvPr id="318" name="Google Shape;318;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34671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7" name="Google Shape;317;p15"/>
          <p:cNvSpPr txBox="1">
            <a:spLocks noGrp="1"/>
          </p:cNvSpPr>
          <p:nvPr>
            <p:ph type="body" idx="1"/>
          </p:nvPr>
        </p:nvSpPr>
        <p:spPr>
          <a:xfrm>
            <a:off x="693045" y="446334"/>
            <a:ext cx="5748096" cy="3547444"/>
          </a:xfrm>
          <a:prstGeom prst="rect">
            <a:avLst/>
          </a:prstGeom>
        </p:spPr>
        <p:txBody>
          <a:bodyPr spcFirstLastPara="1" wrap="square" lIns="0" tIns="0" rIns="0" bIns="0" anchor="t" anchorCtr="0">
            <a:noAutofit/>
          </a:bodyPr>
          <a:lstStyle/>
          <a:p>
            <a:pPr rtl="0">
              <a:spcBef>
                <a:spcPts val="1200"/>
              </a:spcBef>
              <a:spcAft>
                <a:spcPts val="1200"/>
              </a:spcAft>
            </a:pPr>
            <a:r>
              <a:rPr lang="es-ES" sz="1800" b="1" dirty="0">
                <a:solidFill>
                  <a:srgbClr val="000000"/>
                </a:solidFill>
                <a:latin typeface="Open Sans" panose="020B0606030504020204" pitchFamily="34" charset="0"/>
              </a:rPr>
              <a:t>Problemas de rendimiento escolar.</a:t>
            </a:r>
          </a:p>
          <a:p>
            <a:pPr marL="101600" indent="0" rtl="0">
              <a:spcBef>
                <a:spcPts val="0"/>
              </a:spcBef>
              <a:spcAft>
                <a:spcPts val="1200"/>
              </a:spcAft>
              <a:buNone/>
            </a:pPr>
            <a:r>
              <a:rPr lang="es-ES" sz="1800" b="0" i="0" u="none" strike="noStrike" dirty="0">
                <a:solidFill>
                  <a:srgbClr val="000000"/>
                </a:solidFill>
                <a:effectLst/>
                <a:latin typeface="Open Sans" panose="020B0606030504020204" pitchFamily="34" charset="0"/>
              </a:rPr>
              <a:t>Estos problemas recaen mucho en los estudiantes, afectando su rendimiento académico, las alteraciones que los caracterizan son:</a:t>
            </a:r>
            <a:endParaRPr lang="es-ES" sz="1600" b="0" dirty="0">
              <a:effectLst/>
            </a:endParaRPr>
          </a:p>
          <a:p>
            <a:pPr lvl="1" fontAlgn="base">
              <a:buFont typeface="Arial" panose="020B0604020202020204" pitchFamily="34" charset="0"/>
              <a:buChar char="•"/>
            </a:pPr>
            <a:r>
              <a:rPr lang="es-ES" sz="1800" b="0" i="0" u="none" strike="noStrike" dirty="0">
                <a:solidFill>
                  <a:srgbClr val="000000"/>
                </a:solidFill>
                <a:effectLst/>
                <a:latin typeface="Open Sans" panose="020B0606030504020204" pitchFamily="34" charset="0"/>
              </a:rPr>
              <a:t>Dificultad de pensar.</a:t>
            </a:r>
          </a:p>
          <a:p>
            <a:pPr lvl="1" fontAlgn="base">
              <a:buFont typeface="Arial" panose="020B0604020202020204" pitchFamily="34" charset="0"/>
              <a:buChar char="•"/>
            </a:pPr>
            <a:r>
              <a:rPr lang="es-ES" sz="1800" b="0" i="0" u="none" strike="noStrike" dirty="0">
                <a:solidFill>
                  <a:srgbClr val="000000"/>
                </a:solidFill>
                <a:effectLst/>
                <a:latin typeface="Open Sans" panose="020B0606030504020204" pitchFamily="34" charset="0"/>
              </a:rPr>
              <a:t>Dificultad para tomar decisiones (Inseguridad).</a:t>
            </a:r>
          </a:p>
          <a:p>
            <a:pPr lvl="1" fontAlgn="base">
              <a:spcAft>
                <a:spcPts val="1200"/>
              </a:spcAft>
              <a:buFont typeface="Arial" panose="020B0604020202020204" pitchFamily="34" charset="0"/>
              <a:buChar char="•"/>
            </a:pPr>
            <a:r>
              <a:rPr lang="es-ES" sz="1800" b="0" i="0" u="none" strike="noStrike" dirty="0">
                <a:solidFill>
                  <a:srgbClr val="000000"/>
                </a:solidFill>
                <a:effectLst/>
                <a:latin typeface="Open Sans" panose="020B0606030504020204" pitchFamily="34" charset="0"/>
              </a:rPr>
              <a:t>Baja autoestima.</a:t>
            </a:r>
          </a:p>
          <a:p>
            <a:pPr lvl="1" fontAlgn="base">
              <a:spcAft>
                <a:spcPts val="1200"/>
              </a:spcAft>
              <a:buFont typeface="Arial" panose="020B0604020202020204" pitchFamily="34" charset="0"/>
              <a:buChar char="•"/>
            </a:pPr>
            <a:r>
              <a:rPr lang="es-ES" sz="1800" b="0" i="0" u="none" strike="noStrike" dirty="0">
                <a:solidFill>
                  <a:srgbClr val="000000"/>
                </a:solidFill>
                <a:effectLst/>
                <a:latin typeface="Open Sans" panose="020B0606030504020204" pitchFamily="34" charset="0"/>
              </a:rPr>
              <a:t>Emocionalmente inestable. (Triste, aburrido).</a:t>
            </a:r>
          </a:p>
          <a:p>
            <a:pPr marL="101600" indent="0" rtl="0">
              <a:spcBef>
                <a:spcPts val="1200"/>
              </a:spcBef>
              <a:spcAft>
                <a:spcPts val="1200"/>
              </a:spcAft>
              <a:buNone/>
            </a:pPr>
            <a:endParaRPr lang="es-ES" sz="1800" dirty="0">
              <a:solidFill>
                <a:srgbClr val="000000"/>
              </a:solidFill>
              <a:latin typeface="Open Sans" panose="020B0606030504020204" pitchFamily="34" charset="0"/>
            </a:endParaRPr>
          </a:p>
        </p:txBody>
      </p:sp>
      <p:sp>
        <p:nvSpPr>
          <p:cNvPr id="318" name="Google Shape;318;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80276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7" name="Google Shape;317;p15"/>
          <p:cNvSpPr txBox="1">
            <a:spLocks noGrp="1"/>
          </p:cNvSpPr>
          <p:nvPr>
            <p:ph type="body" idx="1"/>
          </p:nvPr>
        </p:nvSpPr>
        <p:spPr>
          <a:xfrm>
            <a:off x="269462" y="264798"/>
            <a:ext cx="4544584" cy="3547444"/>
          </a:xfrm>
          <a:prstGeom prst="rect">
            <a:avLst/>
          </a:prstGeom>
        </p:spPr>
        <p:txBody>
          <a:bodyPr spcFirstLastPara="1" wrap="square" lIns="0" tIns="0" rIns="0" bIns="0" anchor="t" anchorCtr="0">
            <a:noAutofit/>
          </a:bodyPr>
          <a:lstStyle/>
          <a:p>
            <a:pPr rtl="0">
              <a:spcBef>
                <a:spcPts val="1200"/>
              </a:spcBef>
              <a:spcAft>
                <a:spcPts val="1200"/>
              </a:spcAft>
            </a:pPr>
            <a:r>
              <a:rPr lang="es-ES" sz="1800" b="1" dirty="0">
                <a:solidFill>
                  <a:srgbClr val="000000"/>
                </a:solidFill>
                <a:latin typeface="Open Sans" panose="020B0606030504020204" pitchFamily="34" charset="0"/>
              </a:rPr>
              <a:t>Problemas físicos.</a:t>
            </a:r>
          </a:p>
          <a:p>
            <a:pPr marL="101600" indent="0" rtl="0">
              <a:spcBef>
                <a:spcPts val="1200"/>
              </a:spcBef>
              <a:spcAft>
                <a:spcPts val="1200"/>
              </a:spcAft>
              <a:buNone/>
            </a:pPr>
            <a:r>
              <a:rPr lang="es-ES" sz="1800" dirty="0">
                <a:solidFill>
                  <a:srgbClr val="000000"/>
                </a:solidFill>
                <a:latin typeface="Open Sans" panose="020B0606030504020204" pitchFamily="34" charset="0"/>
              </a:rPr>
              <a:t>Hay varias explicaciones por las que un elevado estado de emocionalidad negativa puede tener consecuencias para la salud.</a:t>
            </a:r>
          </a:p>
          <a:p>
            <a:pPr marL="101600" indent="0" rtl="0">
              <a:spcBef>
                <a:spcPts val="1200"/>
              </a:spcBef>
              <a:spcAft>
                <a:spcPts val="1200"/>
              </a:spcAft>
              <a:buNone/>
            </a:pPr>
            <a:r>
              <a:rPr lang="es-ES" sz="1800" dirty="0">
                <a:solidFill>
                  <a:srgbClr val="000000"/>
                </a:solidFill>
                <a:latin typeface="Open Sans" panose="020B0606030504020204" pitchFamily="34" charset="0"/>
              </a:rPr>
              <a:t>Al experimentar ira, tristeza, ansiedad o depresión de manera intensa, tienden a producirse cambios de conducta que hace que abandonemos hábitos saludables.</a:t>
            </a:r>
          </a:p>
        </p:txBody>
      </p:sp>
      <p:sp>
        <p:nvSpPr>
          <p:cNvPr id="318" name="Google Shape;318;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3" name="Imagen 2">
            <a:extLst>
              <a:ext uri="{FF2B5EF4-FFF2-40B4-BE49-F238E27FC236}">
                <a16:creationId xmlns:a16="http://schemas.microsoft.com/office/drawing/2014/main" id="{066A7130-FF22-4B1D-B7C5-302677CD2872}"/>
              </a:ext>
            </a:extLst>
          </p:cNvPr>
          <p:cNvPicPr>
            <a:picLocks noChangeAspect="1"/>
          </p:cNvPicPr>
          <p:nvPr/>
        </p:nvPicPr>
        <p:blipFill>
          <a:blip r:embed="rId3"/>
          <a:stretch>
            <a:fillRect/>
          </a:stretch>
        </p:blipFill>
        <p:spPr>
          <a:xfrm>
            <a:off x="5163558" y="266731"/>
            <a:ext cx="3435838" cy="46100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25498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7" name="Google Shape;317;p15"/>
          <p:cNvSpPr txBox="1">
            <a:spLocks noGrp="1"/>
          </p:cNvSpPr>
          <p:nvPr>
            <p:ph type="body" idx="1"/>
          </p:nvPr>
        </p:nvSpPr>
        <p:spPr>
          <a:xfrm>
            <a:off x="269462" y="264798"/>
            <a:ext cx="6017038" cy="3547444"/>
          </a:xfrm>
          <a:prstGeom prst="rect">
            <a:avLst/>
          </a:prstGeom>
        </p:spPr>
        <p:txBody>
          <a:bodyPr spcFirstLastPara="1" wrap="square" lIns="0" tIns="0" rIns="0" bIns="0" anchor="t" anchorCtr="0">
            <a:noAutofit/>
          </a:bodyPr>
          <a:lstStyle/>
          <a:p>
            <a:pPr rtl="0">
              <a:spcBef>
                <a:spcPts val="1200"/>
              </a:spcBef>
              <a:spcAft>
                <a:spcPts val="1200"/>
              </a:spcAft>
            </a:pPr>
            <a:r>
              <a:rPr lang="es-ES" sz="1800" b="1" dirty="0">
                <a:solidFill>
                  <a:srgbClr val="000000"/>
                </a:solidFill>
                <a:latin typeface="Open Sans" panose="020B0606030504020204" pitchFamily="34" charset="0"/>
              </a:rPr>
              <a:t>Problemas sociales</a:t>
            </a:r>
          </a:p>
          <a:p>
            <a:pPr marL="101600" indent="0" rtl="0">
              <a:spcBef>
                <a:spcPts val="1200"/>
              </a:spcBef>
              <a:spcAft>
                <a:spcPts val="1200"/>
              </a:spcAft>
              <a:buNone/>
            </a:pPr>
            <a:r>
              <a:rPr lang="es-ES" sz="1800" dirty="0">
                <a:solidFill>
                  <a:srgbClr val="000000"/>
                </a:solidFill>
                <a:latin typeface="Open Sans" panose="020B0606030504020204" pitchFamily="34" charset="0"/>
              </a:rPr>
              <a:t>Estos problemas pueden ser captados muy fácilmente por las personas debido al cambio brusco en la personalidad del individuo, puede ir desde la dificultad de expresar sus sentimientos hasta la irritabilidad que puede mostrar debido a sus problemas.</a:t>
            </a:r>
          </a:p>
          <a:p>
            <a:pPr marL="101600" indent="0" rtl="0">
              <a:spcBef>
                <a:spcPts val="1200"/>
              </a:spcBef>
              <a:spcAft>
                <a:spcPts val="1200"/>
              </a:spcAft>
              <a:buNone/>
            </a:pPr>
            <a:r>
              <a:rPr lang="es-ES" sz="1800" dirty="0">
                <a:solidFill>
                  <a:srgbClr val="000000"/>
                </a:solidFill>
                <a:latin typeface="Open Sans" panose="020B0606030504020204" pitchFamily="34" charset="0"/>
              </a:rPr>
              <a:t>Esta situación es bastante complicada debido a que en ocasiones, estas emociones son compartidas a otros individuos dentro del área social de la persona.</a:t>
            </a:r>
          </a:p>
          <a:p>
            <a:pPr marL="101600" indent="0" algn="r" rtl="0">
              <a:spcBef>
                <a:spcPts val="1200"/>
              </a:spcBef>
              <a:spcAft>
                <a:spcPts val="1200"/>
              </a:spcAft>
              <a:buNone/>
            </a:pPr>
            <a:endParaRPr lang="es-ES" sz="1800" dirty="0">
              <a:solidFill>
                <a:srgbClr val="000000"/>
              </a:solidFill>
              <a:latin typeface="Open Sans" panose="020B0606030504020204" pitchFamily="34" charset="0"/>
            </a:endParaRPr>
          </a:p>
        </p:txBody>
      </p:sp>
      <p:sp>
        <p:nvSpPr>
          <p:cNvPr id="318" name="Google Shape;318;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417197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368925" y="2199672"/>
            <a:ext cx="4575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400" dirty="0"/>
              <a:t>Funcionalidad</a:t>
            </a:r>
            <a:endParaRPr dirty="0"/>
          </a:p>
        </p:txBody>
      </p:sp>
      <p:sp>
        <p:nvSpPr>
          <p:cNvPr id="336" name="Google Shape;336;p17"/>
          <p:cNvSpPr txBox="1"/>
          <p:nvPr/>
        </p:nvSpPr>
        <p:spPr>
          <a:xfrm>
            <a:off x="479725" y="0"/>
            <a:ext cx="1778400" cy="13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b="1" dirty="0">
                <a:solidFill>
                  <a:schemeClr val="lt1"/>
                </a:solidFill>
                <a:latin typeface="DM Sans"/>
                <a:ea typeface="DM Sans"/>
                <a:cs typeface="DM Sans"/>
                <a:sym typeface="DM Sans"/>
              </a:rPr>
              <a:t>3</a:t>
            </a:r>
            <a:endParaRPr sz="7200" b="1" dirty="0">
              <a:solidFill>
                <a:schemeClr val="lt1"/>
              </a:solidFill>
              <a:latin typeface="DM Sans"/>
              <a:ea typeface="DM Sans"/>
              <a:cs typeface="DM Sans"/>
              <a:sym typeface="DM Sans"/>
            </a:endParaRPr>
          </a:p>
        </p:txBody>
      </p:sp>
    </p:spTree>
    <p:extLst>
      <p:ext uri="{BB962C8B-B14F-4D97-AF65-F5344CB8AC3E}">
        <p14:creationId xmlns:p14="http://schemas.microsoft.com/office/powerpoint/2010/main" val="3641715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7" name="Google Shape;317;p15"/>
          <p:cNvSpPr txBox="1">
            <a:spLocks noGrp="1"/>
          </p:cNvSpPr>
          <p:nvPr>
            <p:ph type="body" idx="1"/>
          </p:nvPr>
        </p:nvSpPr>
        <p:spPr>
          <a:xfrm>
            <a:off x="450998" y="298415"/>
            <a:ext cx="6152470" cy="3850823"/>
          </a:xfrm>
          <a:prstGeom prst="rect">
            <a:avLst/>
          </a:prstGeom>
        </p:spPr>
        <p:txBody>
          <a:bodyPr spcFirstLastPara="1" wrap="square" lIns="0" tIns="0" rIns="0" bIns="0" anchor="t" anchorCtr="0">
            <a:noAutofit/>
          </a:bodyPr>
          <a:lstStyle/>
          <a:p>
            <a:pPr rtl="0">
              <a:spcBef>
                <a:spcPts val="0"/>
              </a:spcBef>
              <a:spcAft>
                <a:spcPts val="1200"/>
              </a:spcAft>
            </a:pPr>
            <a:r>
              <a:rPr lang="es-ES" sz="1700" b="0" i="0" u="none" strike="noStrike" dirty="0">
                <a:solidFill>
                  <a:srgbClr val="000000"/>
                </a:solidFill>
                <a:effectLst/>
                <a:latin typeface="Open Sans" panose="020B0604020202020204" pitchFamily="34" charset="0"/>
              </a:rPr>
              <a:t>Los alumnos serán capaces de crear perfiles y frases para motivar a sus compañeros o podrán buscar frases para motivarse a sí mismos.</a:t>
            </a:r>
            <a:endParaRPr lang="es-ES" sz="1700" b="0" dirty="0">
              <a:effectLst/>
            </a:endParaRPr>
          </a:p>
          <a:p>
            <a:pPr rtl="0">
              <a:spcBef>
                <a:spcPts val="0"/>
              </a:spcBef>
              <a:spcAft>
                <a:spcPts val="1200"/>
              </a:spcAft>
            </a:pPr>
            <a:r>
              <a:rPr lang="es-ES" sz="1700" b="0" i="0" u="none" strike="noStrike" dirty="0">
                <a:solidFill>
                  <a:srgbClr val="000000"/>
                </a:solidFill>
                <a:effectLst/>
                <a:latin typeface="Open Sans" panose="020B0604020202020204" pitchFamily="34" charset="0"/>
              </a:rPr>
              <a:t>Las búsquedas pueden ser personalizadas, si el usuario no sabe cómo se siente o qué buscar, podrá contestar unas preguntas y dejar que la aplicación le recomiende resultados.</a:t>
            </a:r>
          </a:p>
          <a:p>
            <a:pPr rtl="0">
              <a:spcBef>
                <a:spcPts val="0"/>
              </a:spcBef>
              <a:spcAft>
                <a:spcPts val="1200"/>
              </a:spcAft>
            </a:pPr>
            <a:r>
              <a:rPr lang="es-ES" sz="1700" b="0" i="0" u="none" strike="noStrike" dirty="0">
                <a:solidFill>
                  <a:srgbClr val="000000"/>
                </a:solidFill>
                <a:effectLst/>
                <a:latin typeface="Open Sans" panose="020B0606030504020204" pitchFamily="34" charset="0"/>
              </a:rPr>
              <a:t>Los administradores podrán moderar las frases para mantener un control de calidad y notificar al CAE para que extiendan su ayuda de ser necesario.</a:t>
            </a:r>
            <a:endParaRPr lang="es-ES" sz="1700" b="0" dirty="0">
              <a:effectLst/>
            </a:endParaRPr>
          </a:p>
          <a:p>
            <a:pPr marL="101600" indent="0">
              <a:buNone/>
            </a:pPr>
            <a:br>
              <a:rPr lang="es-ES" dirty="0"/>
            </a:br>
            <a:endParaRPr dirty="0"/>
          </a:p>
        </p:txBody>
      </p:sp>
      <p:sp>
        <p:nvSpPr>
          <p:cNvPr id="318" name="Google Shape;318;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7" name="Google Shape;1626;p22">
            <a:extLst>
              <a:ext uri="{FF2B5EF4-FFF2-40B4-BE49-F238E27FC236}">
                <a16:creationId xmlns:a16="http://schemas.microsoft.com/office/drawing/2014/main" id="{B1E9AF48-EEA7-4BA2-88B5-4E065577CB1D}"/>
              </a:ext>
            </a:extLst>
          </p:cNvPr>
          <p:cNvGrpSpPr/>
          <p:nvPr/>
        </p:nvGrpSpPr>
        <p:grpSpPr>
          <a:xfrm>
            <a:off x="6011254" y="3314411"/>
            <a:ext cx="2816739" cy="1632240"/>
            <a:chOff x="1722379" y="3299299"/>
            <a:chExt cx="3430421" cy="1770050"/>
          </a:xfrm>
        </p:grpSpPr>
        <p:grpSp>
          <p:nvGrpSpPr>
            <p:cNvPr id="8" name="Google Shape;1627;p22">
              <a:extLst>
                <a:ext uri="{FF2B5EF4-FFF2-40B4-BE49-F238E27FC236}">
                  <a16:creationId xmlns:a16="http://schemas.microsoft.com/office/drawing/2014/main" id="{29C54879-809D-4C0E-8EE1-C65F2899514B}"/>
                </a:ext>
              </a:extLst>
            </p:cNvPr>
            <p:cNvGrpSpPr/>
            <p:nvPr/>
          </p:nvGrpSpPr>
          <p:grpSpPr>
            <a:xfrm>
              <a:off x="1722379" y="3299299"/>
              <a:ext cx="3430421" cy="1770050"/>
              <a:chOff x="1177450" y="241631"/>
              <a:chExt cx="6173152" cy="3616776"/>
            </a:xfrm>
          </p:grpSpPr>
          <p:sp>
            <p:nvSpPr>
              <p:cNvPr id="10" name="Google Shape;1628;p22">
                <a:extLst>
                  <a:ext uri="{FF2B5EF4-FFF2-40B4-BE49-F238E27FC236}">
                    <a16:creationId xmlns:a16="http://schemas.microsoft.com/office/drawing/2014/main" id="{48E94933-4CE2-4012-AEC3-BCE2120BABFF}"/>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tx2">
                  <a:lumMod val="5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1629;p22">
                <a:extLst>
                  <a:ext uri="{FF2B5EF4-FFF2-40B4-BE49-F238E27FC236}">
                    <a16:creationId xmlns:a16="http://schemas.microsoft.com/office/drawing/2014/main" id="{277DFF37-FC68-490D-8BCD-D3D6A44744B9}"/>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630;p22">
                <a:extLst>
                  <a:ext uri="{FF2B5EF4-FFF2-40B4-BE49-F238E27FC236}">
                    <a16:creationId xmlns:a16="http://schemas.microsoft.com/office/drawing/2014/main" id="{587022AF-5887-442D-9FB6-360C35FA111E}"/>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tx2">
                  <a:lumMod val="2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631;p22">
                <a:extLst>
                  <a:ext uri="{FF2B5EF4-FFF2-40B4-BE49-F238E27FC236}">
                    <a16:creationId xmlns:a16="http://schemas.microsoft.com/office/drawing/2014/main" id="{648D44A4-5401-4B5B-B1D0-B11CBEDB804F}"/>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6">
                  <a:lumMod val="7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 name="Google Shape;1632;p22">
              <a:extLst>
                <a:ext uri="{FF2B5EF4-FFF2-40B4-BE49-F238E27FC236}">
                  <a16:creationId xmlns:a16="http://schemas.microsoft.com/office/drawing/2014/main" id="{7E71BABE-0B04-4ED7-BC85-DF83CA7480E4}"/>
                </a:ext>
              </a:extLst>
            </p:cNvPr>
            <p:cNvPicPr preferRelativeResize="0"/>
            <p:nvPr/>
          </p:nvPicPr>
          <p:blipFill>
            <a:blip r:embed="rId3">
              <a:alphaModFix/>
            </a:blip>
            <a:stretch>
              <a:fillRect/>
            </a:stretch>
          </p:blipFill>
          <p:spPr>
            <a:xfrm>
              <a:off x="2090751" y="3378302"/>
              <a:ext cx="2737651" cy="1515199"/>
            </a:xfrm>
            <a:prstGeom prst="rect">
              <a:avLst/>
            </a:prstGeom>
            <a:noFill/>
            <a:ln>
              <a:noFill/>
            </a:ln>
          </p:spPr>
        </p:pic>
      </p:grpSp>
    </p:spTree>
    <p:extLst>
      <p:ext uri="{BB962C8B-B14F-4D97-AF65-F5344CB8AC3E}">
        <p14:creationId xmlns:p14="http://schemas.microsoft.com/office/powerpoint/2010/main" val="3114324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368925" y="2199672"/>
            <a:ext cx="4575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Plan de investigación</a:t>
            </a:r>
            <a:endParaRPr dirty="0"/>
          </a:p>
        </p:txBody>
      </p:sp>
      <p:sp>
        <p:nvSpPr>
          <p:cNvPr id="336" name="Google Shape;336;p17"/>
          <p:cNvSpPr txBox="1"/>
          <p:nvPr/>
        </p:nvSpPr>
        <p:spPr>
          <a:xfrm>
            <a:off x="479725" y="0"/>
            <a:ext cx="1778400" cy="13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b="1" dirty="0">
                <a:solidFill>
                  <a:schemeClr val="lt1"/>
                </a:solidFill>
                <a:latin typeface="DM Sans"/>
                <a:ea typeface="DM Sans"/>
                <a:cs typeface="DM Sans"/>
                <a:sym typeface="DM Sans"/>
              </a:rPr>
              <a:t>4</a:t>
            </a:r>
            <a:endParaRPr sz="7200" b="1" dirty="0">
              <a:solidFill>
                <a:schemeClr val="lt1"/>
              </a:solidFill>
              <a:latin typeface="DM Sans"/>
              <a:ea typeface="DM Sans"/>
              <a:cs typeface="DM Sans"/>
              <a:sym typeface="DM Sans"/>
            </a:endParaRPr>
          </a:p>
        </p:txBody>
      </p:sp>
    </p:spTree>
    <p:extLst>
      <p:ext uri="{BB962C8B-B14F-4D97-AF65-F5344CB8AC3E}">
        <p14:creationId xmlns:p14="http://schemas.microsoft.com/office/powerpoint/2010/main" val="399917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94"/>
        <p:cNvGrpSpPr/>
        <p:nvPr/>
      </p:nvGrpSpPr>
      <p:grpSpPr>
        <a:xfrm>
          <a:off x="0" y="0"/>
          <a:ext cx="0" cy="0"/>
          <a:chOff x="0" y="0"/>
          <a:chExt cx="0" cy="0"/>
        </a:xfrm>
      </p:grpSpPr>
      <p:sp>
        <p:nvSpPr>
          <p:cNvPr id="496" name="Google Shape;496;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9" name="Google Shape;317;p15">
            <a:extLst>
              <a:ext uri="{FF2B5EF4-FFF2-40B4-BE49-F238E27FC236}">
                <a16:creationId xmlns:a16="http://schemas.microsoft.com/office/drawing/2014/main" id="{358F1B35-F01E-4DAB-8C65-4C3CA8984128}"/>
              </a:ext>
            </a:extLst>
          </p:cNvPr>
          <p:cNvSpPr txBox="1">
            <a:spLocks/>
          </p:cNvSpPr>
          <p:nvPr/>
        </p:nvSpPr>
        <p:spPr>
          <a:xfrm>
            <a:off x="498063" y="545485"/>
            <a:ext cx="7045737" cy="385082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r>
              <a:rPr lang="es-ES" sz="1700" dirty="0"/>
              <a:t>La </a:t>
            </a:r>
            <a:r>
              <a:rPr lang="es-ES" sz="1700" b="1" dirty="0"/>
              <a:t>técnica de educción </a:t>
            </a:r>
            <a:r>
              <a:rPr lang="es-ES" sz="1700" dirty="0"/>
              <a:t>que utilizamos fue la encuesta, a través del </a:t>
            </a:r>
            <a:r>
              <a:rPr lang="es-ES" sz="1700" b="1" dirty="0"/>
              <a:t>instrumento</a:t>
            </a:r>
            <a:r>
              <a:rPr lang="es-ES" sz="1700" dirty="0"/>
              <a:t> Google Forms. </a:t>
            </a:r>
          </a:p>
          <a:p>
            <a:pPr marL="101600"/>
            <a:r>
              <a:rPr lang="es-ES" sz="1700" dirty="0"/>
              <a:t>El </a:t>
            </a:r>
            <a:r>
              <a:rPr lang="es-ES" sz="1700" b="1" dirty="0"/>
              <a:t>proceso para definir la información </a:t>
            </a:r>
            <a:r>
              <a:rPr lang="es-ES" sz="1700" dirty="0"/>
              <a:t>fue investigar individualmente sobre las características de las manifestaciones emocionales que destacaban durante la epidemia. Esta información sería necesaria para poder relacionarla con vivencias comunes de los estudiantes dentro del ámbito académico. De esta forma se preguntarían y se descubriría cual de todas las distintas manifestaciones destacaríamos como etiquetas dentro de nuestra aplicación para poder atacarlas y erradicarlas. También se  agregaron algunas preguntas que nos serían de apoyo para el diseño de la aplicación.</a:t>
            </a:r>
          </a:p>
          <a:p>
            <a:pPr marL="101600"/>
            <a:r>
              <a:rPr lang="es-ES" sz="1600" dirty="0"/>
              <a:t>	</a:t>
            </a:r>
            <a:br>
              <a:rPr lang="es-ES" dirty="0"/>
            </a:br>
            <a:endParaRPr lang="es-ES" dirty="0"/>
          </a:p>
        </p:txBody>
      </p:sp>
      <p:pic>
        <p:nvPicPr>
          <p:cNvPr id="7172" name="Picture 4" descr="Que es un modelo de encuesta | QuestionPro">
            <a:extLst>
              <a:ext uri="{FF2B5EF4-FFF2-40B4-BE49-F238E27FC236}">
                <a16:creationId xmlns:a16="http://schemas.microsoft.com/office/drawing/2014/main" id="{17A42C98-2935-4EC8-A182-2E4287A3E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3907" y="2277584"/>
            <a:ext cx="3583642" cy="3282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992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94"/>
        <p:cNvGrpSpPr/>
        <p:nvPr/>
      </p:nvGrpSpPr>
      <p:grpSpPr>
        <a:xfrm>
          <a:off x="0" y="0"/>
          <a:ext cx="0" cy="0"/>
          <a:chOff x="0" y="0"/>
          <a:chExt cx="0" cy="0"/>
        </a:xfrm>
      </p:grpSpPr>
      <p:sp>
        <p:nvSpPr>
          <p:cNvPr id="496" name="Google Shape;496;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CuadroTexto 4">
            <a:extLst>
              <a:ext uri="{FF2B5EF4-FFF2-40B4-BE49-F238E27FC236}">
                <a16:creationId xmlns:a16="http://schemas.microsoft.com/office/drawing/2014/main" id="{5FCD771D-94E3-4EC6-9FFD-87BCD849D1CF}"/>
              </a:ext>
            </a:extLst>
          </p:cNvPr>
          <p:cNvSpPr txBox="1"/>
          <p:nvPr/>
        </p:nvSpPr>
        <p:spPr>
          <a:xfrm>
            <a:off x="1361515" y="2043893"/>
            <a:ext cx="6420970" cy="400110"/>
          </a:xfrm>
          <a:prstGeom prst="rect">
            <a:avLst/>
          </a:prstGeom>
          <a:noFill/>
        </p:spPr>
        <p:txBody>
          <a:bodyPr wrap="square" rtlCol="0">
            <a:spAutoFit/>
          </a:bodyPr>
          <a:lstStyle/>
          <a:p>
            <a:r>
              <a:rPr lang="es-MX" sz="2000" b="1" dirty="0">
                <a:effectLst>
                  <a:outerShdw blurRad="38100" dist="38100" dir="2700000" algn="tl">
                    <a:srgbClr val="000000">
                      <a:alpha val="43137"/>
                    </a:srgbClr>
                  </a:outerShdw>
                </a:effectLst>
              </a:rPr>
              <a:t>Enlace para los resultados de la encuesta</a:t>
            </a:r>
          </a:p>
        </p:txBody>
      </p:sp>
      <p:sp>
        <p:nvSpPr>
          <p:cNvPr id="7" name="CuadroTexto 6">
            <a:extLst>
              <a:ext uri="{FF2B5EF4-FFF2-40B4-BE49-F238E27FC236}">
                <a16:creationId xmlns:a16="http://schemas.microsoft.com/office/drawing/2014/main" id="{E44CFFE7-0580-4042-9664-3DB99A728D40}"/>
              </a:ext>
            </a:extLst>
          </p:cNvPr>
          <p:cNvSpPr txBox="1"/>
          <p:nvPr/>
        </p:nvSpPr>
        <p:spPr>
          <a:xfrm>
            <a:off x="1361515" y="2571750"/>
            <a:ext cx="4575362" cy="523220"/>
          </a:xfrm>
          <a:prstGeom prst="rect">
            <a:avLst/>
          </a:prstGeom>
          <a:noFill/>
        </p:spPr>
        <p:txBody>
          <a:bodyPr wrap="square">
            <a:spAutoFit/>
          </a:bodyPr>
          <a:lstStyle/>
          <a:p>
            <a:r>
              <a:rPr lang="es-MX" dirty="0">
                <a:hlinkClick r:id="rId3"/>
              </a:rPr>
              <a:t>https://docs.google.com/forms/d/1-sA-pP1mDwhhGoYyI6rsYMEtssTJ0dzwMvbNlT0Y7to/edit</a:t>
            </a:r>
            <a:r>
              <a:rPr lang="es-MX" dirty="0"/>
              <a:t> </a:t>
            </a:r>
          </a:p>
        </p:txBody>
      </p:sp>
    </p:spTree>
    <p:extLst>
      <p:ext uri="{BB962C8B-B14F-4D97-AF65-F5344CB8AC3E}">
        <p14:creationId xmlns:p14="http://schemas.microsoft.com/office/powerpoint/2010/main" val="211171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3AA95-6F94-45A2-BDE2-7725C24B52EC}"/>
              </a:ext>
            </a:extLst>
          </p:cNvPr>
          <p:cNvSpPr>
            <a:spLocks noGrp="1"/>
          </p:cNvSpPr>
          <p:nvPr>
            <p:ph type="ctrTitle"/>
          </p:nvPr>
        </p:nvSpPr>
        <p:spPr>
          <a:xfrm>
            <a:off x="1850131" y="895309"/>
            <a:ext cx="4575000" cy="1159800"/>
          </a:xfrm>
        </p:spPr>
        <p:txBody>
          <a:bodyPr/>
          <a:lstStyle/>
          <a:p>
            <a:r>
              <a:rPr lang="es-MX" dirty="0"/>
              <a:t>Integrantes</a:t>
            </a:r>
          </a:p>
        </p:txBody>
      </p:sp>
      <p:sp>
        <p:nvSpPr>
          <p:cNvPr id="3" name="Subtítulo 2">
            <a:extLst>
              <a:ext uri="{FF2B5EF4-FFF2-40B4-BE49-F238E27FC236}">
                <a16:creationId xmlns:a16="http://schemas.microsoft.com/office/drawing/2014/main" id="{7E171EA9-E7C2-4088-BCEF-B8BAFB9F6D69}"/>
              </a:ext>
            </a:extLst>
          </p:cNvPr>
          <p:cNvSpPr>
            <a:spLocks noGrp="1"/>
          </p:cNvSpPr>
          <p:nvPr>
            <p:ph type="subTitle" idx="1"/>
          </p:nvPr>
        </p:nvSpPr>
        <p:spPr>
          <a:xfrm>
            <a:off x="1460166" y="2303592"/>
            <a:ext cx="4575000" cy="1589332"/>
          </a:xfrm>
        </p:spPr>
        <p:txBody>
          <a:bodyPr/>
          <a:lstStyle/>
          <a:p>
            <a:pPr>
              <a:buFontTx/>
              <a:buChar char="-"/>
            </a:pPr>
            <a:r>
              <a:rPr lang="es-MX" dirty="0"/>
              <a:t>Noé Alejandro González </a:t>
            </a:r>
            <a:r>
              <a:rPr lang="es-MX" dirty="0" err="1"/>
              <a:t>Baustista</a:t>
            </a:r>
            <a:r>
              <a:rPr lang="es-MX" dirty="0"/>
              <a:t>.</a:t>
            </a:r>
          </a:p>
          <a:p>
            <a:pPr>
              <a:buFontTx/>
              <a:buChar char="-"/>
            </a:pPr>
            <a:r>
              <a:rPr lang="es-MX" dirty="0"/>
              <a:t>Alexandra Guadalupe Adelfa Oreza Mendicuti.</a:t>
            </a:r>
          </a:p>
          <a:p>
            <a:pPr>
              <a:buFontTx/>
              <a:buChar char="-"/>
            </a:pPr>
            <a:r>
              <a:rPr lang="es-MX" dirty="0"/>
              <a:t>Shannon Sen Perdomo.</a:t>
            </a:r>
          </a:p>
          <a:p>
            <a:pPr>
              <a:buFontTx/>
              <a:buChar char="-"/>
            </a:pPr>
            <a:r>
              <a:rPr lang="es-MX" dirty="0"/>
              <a:t>Jorge Alberto </a:t>
            </a:r>
            <a:r>
              <a:rPr lang="es-MX"/>
              <a:t>Chí León.</a:t>
            </a:r>
            <a:endParaRPr lang="es-MX" dirty="0"/>
          </a:p>
          <a:p>
            <a:pPr>
              <a:buFontTx/>
              <a:buChar char="-"/>
            </a:pPr>
            <a:endParaRPr lang="es-MX" dirty="0"/>
          </a:p>
        </p:txBody>
      </p:sp>
    </p:spTree>
    <p:extLst>
      <p:ext uri="{BB962C8B-B14F-4D97-AF65-F5344CB8AC3E}">
        <p14:creationId xmlns:p14="http://schemas.microsoft.com/office/powerpoint/2010/main" val="262326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368925" y="2199672"/>
            <a:ext cx="4575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Requerimientos</a:t>
            </a:r>
            <a:endParaRPr dirty="0"/>
          </a:p>
        </p:txBody>
      </p:sp>
      <p:sp>
        <p:nvSpPr>
          <p:cNvPr id="336" name="Google Shape;336;p17"/>
          <p:cNvSpPr txBox="1"/>
          <p:nvPr/>
        </p:nvSpPr>
        <p:spPr>
          <a:xfrm>
            <a:off x="479725" y="0"/>
            <a:ext cx="1778400" cy="13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b="1" dirty="0">
                <a:solidFill>
                  <a:schemeClr val="lt1"/>
                </a:solidFill>
                <a:latin typeface="DM Sans"/>
                <a:ea typeface="DM Sans"/>
                <a:cs typeface="DM Sans"/>
                <a:sym typeface="DM Sans"/>
              </a:rPr>
              <a:t>5</a:t>
            </a:r>
            <a:endParaRPr sz="7200" b="1" dirty="0">
              <a:solidFill>
                <a:schemeClr val="lt1"/>
              </a:solidFill>
              <a:latin typeface="DM Sans"/>
              <a:ea typeface="DM Sans"/>
              <a:cs typeface="DM Sans"/>
              <a:sym typeface="DM Sans"/>
            </a:endParaRPr>
          </a:p>
        </p:txBody>
      </p:sp>
    </p:spTree>
    <p:extLst>
      <p:ext uri="{BB962C8B-B14F-4D97-AF65-F5344CB8AC3E}">
        <p14:creationId xmlns:p14="http://schemas.microsoft.com/office/powerpoint/2010/main" val="4225025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7" name="Google Shape;317;p15"/>
          <p:cNvSpPr txBox="1">
            <a:spLocks noGrp="1"/>
          </p:cNvSpPr>
          <p:nvPr>
            <p:ph type="body" idx="1"/>
          </p:nvPr>
        </p:nvSpPr>
        <p:spPr>
          <a:xfrm>
            <a:off x="578745" y="1311088"/>
            <a:ext cx="6152470" cy="2380950"/>
          </a:xfrm>
          <a:prstGeom prst="rect">
            <a:avLst/>
          </a:prstGeom>
        </p:spPr>
        <p:txBody>
          <a:bodyPr spcFirstLastPara="1" wrap="square" lIns="0" tIns="0" rIns="0" bIns="0" anchor="t" anchorCtr="0">
            <a:noAutofit/>
          </a:bodyPr>
          <a:lstStyle/>
          <a:p>
            <a:pPr marL="101600" indent="0" rtl="0">
              <a:spcBef>
                <a:spcPts val="0"/>
              </a:spcBef>
              <a:spcAft>
                <a:spcPts val="1200"/>
              </a:spcAft>
              <a:buNone/>
            </a:pPr>
            <a:r>
              <a:rPr lang="es-ES" sz="1800" b="0" i="0" u="none" strike="noStrike" dirty="0">
                <a:solidFill>
                  <a:srgbClr val="000000"/>
                </a:solidFill>
                <a:effectLst/>
                <a:latin typeface="Open Sans" panose="020B0606030504020204" pitchFamily="34" charset="0"/>
              </a:rPr>
              <a:t>Los usuarios que </a:t>
            </a:r>
            <a:r>
              <a:rPr lang="es-ES" sz="1800" b="1" i="0" u="none" strike="noStrike" dirty="0">
                <a:solidFill>
                  <a:srgbClr val="000000"/>
                </a:solidFill>
                <a:effectLst/>
                <a:latin typeface="Open Sans" panose="020B0606030504020204" pitchFamily="34" charset="0"/>
              </a:rPr>
              <a:t>participaron</a:t>
            </a:r>
            <a:r>
              <a:rPr lang="es-ES" sz="1800" b="0" i="0" u="none" strike="noStrike" dirty="0">
                <a:solidFill>
                  <a:srgbClr val="000000"/>
                </a:solidFill>
                <a:effectLst/>
                <a:latin typeface="Open Sans" panose="020B0606030504020204" pitchFamily="34" charset="0"/>
              </a:rPr>
              <a:t> en estos cuestionarios fueron estudiantes de la UADY de FMAT. La selección de estos se llevo a cabo con un método que consiste en seleccionar aquellos estudiantes que hayan presentado síntomas de estrés. </a:t>
            </a:r>
            <a:br>
              <a:rPr lang="es-ES" dirty="0"/>
            </a:br>
            <a:br>
              <a:rPr lang="es-ES" dirty="0"/>
            </a:br>
            <a:endParaRPr dirty="0"/>
          </a:p>
        </p:txBody>
      </p:sp>
      <p:sp>
        <p:nvSpPr>
          <p:cNvPr id="318" name="Google Shape;318;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3484501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368925" y="2199672"/>
            <a:ext cx="4575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Perfiles, Personas y Escenarios</a:t>
            </a:r>
            <a:endParaRPr dirty="0"/>
          </a:p>
        </p:txBody>
      </p:sp>
      <p:sp>
        <p:nvSpPr>
          <p:cNvPr id="336" name="Google Shape;336;p17"/>
          <p:cNvSpPr txBox="1"/>
          <p:nvPr/>
        </p:nvSpPr>
        <p:spPr>
          <a:xfrm>
            <a:off x="479725" y="0"/>
            <a:ext cx="1778400" cy="13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b="1" dirty="0">
                <a:solidFill>
                  <a:schemeClr val="lt1"/>
                </a:solidFill>
                <a:latin typeface="DM Sans"/>
                <a:ea typeface="DM Sans"/>
                <a:cs typeface="DM Sans"/>
                <a:sym typeface="DM Sans"/>
              </a:rPr>
              <a:t>6</a:t>
            </a:r>
            <a:endParaRPr sz="7200" b="1" dirty="0">
              <a:solidFill>
                <a:schemeClr val="lt1"/>
              </a:solidFill>
              <a:latin typeface="DM Sans"/>
              <a:ea typeface="DM Sans"/>
              <a:cs typeface="DM Sans"/>
              <a:sym typeface="DM Sans"/>
            </a:endParaRPr>
          </a:p>
        </p:txBody>
      </p:sp>
    </p:spTree>
    <p:extLst>
      <p:ext uri="{BB962C8B-B14F-4D97-AF65-F5344CB8AC3E}">
        <p14:creationId xmlns:p14="http://schemas.microsoft.com/office/powerpoint/2010/main" val="2818367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332BF9D-3FBA-4960-BF79-3C99B2C11D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23</a:t>
            </a:fld>
            <a:endParaRPr lang="es-MX"/>
          </a:p>
        </p:txBody>
      </p:sp>
      <p:sp>
        <p:nvSpPr>
          <p:cNvPr id="9" name="CuadroTexto 8">
            <a:extLst>
              <a:ext uri="{FF2B5EF4-FFF2-40B4-BE49-F238E27FC236}">
                <a16:creationId xmlns:a16="http://schemas.microsoft.com/office/drawing/2014/main" id="{880E5B9A-9583-4616-80F3-C50C0178774E}"/>
              </a:ext>
            </a:extLst>
          </p:cNvPr>
          <p:cNvSpPr txBox="1"/>
          <p:nvPr/>
        </p:nvSpPr>
        <p:spPr>
          <a:xfrm>
            <a:off x="1290918" y="1863864"/>
            <a:ext cx="6420970" cy="400110"/>
          </a:xfrm>
          <a:prstGeom prst="rect">
            <a:avLst/>
          </a:prstGeom>
          <a:noFill/>
        </p:spPr>
        <p:txBody>
          <a:bodyPr wrap="square" rtlCol="0">
            <a:spAutoFit/>
          </a:bodyPr>
          <a:lstStyle/>
          <a:p>
            <a:r>
              <a:rPr lang="es-MX" sz="2000" b="1" dirty="0">
                <a:effectLst>
                  <a:outerShdw blurRad="38100" dist="38100" dir="2700000" algn="tl">
                    <a:srgbClr val="000000">
                      <a:alpha val="43137"/>
                    </a:srgbClr>
                  </a:outerShdw>
                </a:effectLst>
              </a:rPr>
              <a:t>Enlace para los perfiles, personas y escenarios</a:t>
            </a:r>
          </a:p>
        </p:txBody>
      </p:sp>
      <p:sp>
        <p:nvSpPr>
          <p:cNvPr id="13" name="CuadroTexto 12">
            <a:extLst>
              <a:ext uri="{FF2B5EF4-FFF2-40B4-BE49-F238E27FC236}">
                <a16:creationId xmlns:a16="http://schemas.microsoft.com/office/drawing/2014/main" id="{690F6783-D1E7-4EFE-A5A0-50268E3F81E3}"/>
              </a:ext>
            </a:extLst>
          </p:cNvPr>
          <p:cNvSpPr txBox="1"/>
          <p:nvPr/>
        </p:nvSpPr>
        <p:spPr>
          <a:xfrm>
            <a:off x="1290918" y="2356307"/>
            <a:ext cx="4578722" cy="523220"/>
          </a:xfrm>
          <a:prstGeom prst="rect">
            <a:avLst/>
          </a:prstGeom>
          <a:noFill/>
        </p:spPr>
        <p:txBody>
          <a:bodyPr wrap="square">
            <a:spAutoFit/>
          </a:bodyPr>
          <a:lstStyle/>
          <a:p>
            <a:r>
              <a:rPr lang="es-MX" b="0" i="0" u="sng" dirty="0">
                <a:solidFill>
                  <a:srgbClr val="9EA2FF"/>
                </a:solidFill>
                <a:effectLst/>
                <a:latin typeface="Segoe UI" panose="020B0502040204020203" pitchFamily="34" charset="0"/>
                <a:hlinkClick r:id="rId3" tooltip="https://drive.google.com/file/d/12ni_bnawy-s2bhi2g7byl7qq3cmafwfx/view?usp=sharing"/>
              </a:rPr>
              <a:t>https://drive.google.com/file/d/12ni_bnAWY-s2bHI2G7Byl7qq3cMAFwfX/view?usp=sharing</a:t>
            </a:r>
            <a:endParaRPr lang="es-MX" dirty="0"/>
          </a:p>
        </p:txBody>
      </p:sp>
    </p:spTree>
    <p:extLst>
      <p:ext uri="{BB962C8B-B14F-4D97-AF65-F5344CB8AC3E}">
        <p14:creationId xmlns:p14="http://schemas.microsoft.com/office/powerpoint/2010/main" val="2578979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30"/>
        <p:cNvGrpSpPr/>
        <p:nvPr/>
      </p:nvGrpSpPr>
      <p:grpSpPr>
        <a:xfrm>
          <a:off x="0" y="0"/>
          <a:ext cx="0" cy="0"/>
          <a:chOff x="0" y="0"/>
          <a:chExt cx="0" cy="0"/>
        </a:xfrm>
      </p:grpSpPr>
      <p:sp>
        <p:nvSpPr>
          <p:cNvPr id="531" name="Google Shape;531;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532" name="Google Shape;532;p34"/>
          <p:cNvSpPr txBox="1">
            <a:spLocks noGrp="1"/>
          </p:cNvSpPr>
          <p:nvPr>
            <p:ph type="ctrTitle" idx="4294967295"/>
          </p:nvPr>
        </p:nvSpPr>
        <p:spPr>
          <a:xfrm>
            <a:off x="3240775" y="1475375"/>
            <a:ext cx="4872000" cy="1220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b="0" dirty="0">
                <a:solidFill>
                  <a:schemeClr val="lt1"/>
                </a:solidFill>
                <a:latin typeface="Zilla Slab SemiBold"/>
                <a:ea typeface="Zilla Slab SemiBold"/>
                <a:cs typeface="Zilla Slab SemiBold"/>
                <a:sym typeface="Zilla Slab SemiBold"/>
              </a:rPr>
              <a:t>Muchas gracias</a:t>
            </a:r>
            <a:endParaRPr sz="9600" b="0" dirty="0">
              <a:solidFill>
                <a:schemeClr val="lt1"/>
              </a:solidFill>
              <a:latin typeface="Zilla Slab SemiBold"/>
              <a:ea typeface="Zilla Slab SemiBold"/>
              <a:cs typeface="Zilla Slab SemiBold"/>
              <a:sym typeface="Zilla Slab SemiBold"/>
            </a:endParaRPr>
          </a:p>
        </p:txBody>
      </p:sp>
      <p:sp>
        <p:nvSpPr>
          <p:cNvPr id="533" name="Google Shape;533;p34"/>
          <p:cNvSpPr txBox="1">
            <a:spLocks noGrp="1"/>
          </p:cNvSpPr>
          <p:nvPr>
            <p:ph type="subTitle" idx="4294967295"/>
          </p:nvPr>
        </p:nvSpPr>
        <p:spPr>
          <a:xfrm>
            <a:off x="2850776" y="2759550"/>
            <a:ext cx="5261999" cy="102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MX" sz="1800" b="1" dirty="0">
                <a:solidFill>
                  <a:schemeClr val="bg1"/>
                </a:solidFill>
              </a:rPr>
              <a:t>Link del </a:t>
            </a:r>
            <a:r>
              <a:rPr lang="es-MX" sz="1800" b="1" dirty="0" err="1">
                <a:solidFill>
                  <a:schemeClr val="bg1"/>
                </a:solidFill>
              </a:rPr>
              <a:t>respositorio</a:t>
            </a:r>
            <a:r>
              <a:rPr lang="es-MX" sz="1800" b="1" dirty="0">
                <a:solidFill>
                  <a:schemeClr val="bg1"/>
                </a:solidFill>
              </a:rPr>
              <a:t>: </a:t>
            </a:r>
            <a:r>
              <a:rPr lang="es-MX" sz="1800" dirty="0">
                <a:solidFill>
                  <a:schemeClr val="bg1"/>
                </a:solidFill>
                <a:hlinkClick r:id="rId3">
                  <a:extLst>
                    <a:ext uri="{A12FA001-AC4F-418D-AE19-62706E023703}">
                      <ahyp:hlinkClr xmlns:ahyp="http://schemas.microsoft.com/office/drawing/2018/hyperlinkcolor" val="tx"/>
                    </a:ext>
                  </a:extLst>
                </a:hlinkClick>
              </a:rPr>
              <a:t>https://github.com/Shannonsen/ProyectoIHM.git</a:t>
            </a:r>
            <a:endParaRPr lang="es-MX" sz="1800" dirty="0">
              <a:solidFill>
                <a:schemeClr val="bg1"/>
              </a:solidFill>
            </a:endParaRPr>
          </a:p>
          <a:p>
            <a:pPr marL="0" lvl="0" indent="0" algn="l" rtl="0">
              <a:spcBef>
                <a:spcPts val="600"/>
              </a:spcBef>
              <a:spcAft>
                <a:spcPts val="0"/>
              </a:spcAft>
              <a:buNone/>
            </a:pPr>
            <a:r>
              <a:rPr lang="es-MX" sz="1800" dirty="0">
                <a:solidFill>
                  <a:schemeClr val="bg1"/>
                </a:solidFill>
              </a:rPr>
              <a:t>Rama: </a:t>
            </a:r>
            <a:r>
              <a:rPr lang="es-MX" sz="1800" dirty="0" err="1">
                <a:solidFill>
                  <a:schemeClr val="bg1"/>
                </a:solidFill>
              </a:rPr>
              <a:t>Segunda_entrega</a:t>
            </a:r>
            <a:endParaRPr sz="1800" dirty="0">
              <a:solidFill>
                <a:schemeClr val="bg1"/>
              </a:solidFill>
            </a:endParaRPr>
          </a:p>
        </p:txBody>
      </p:sp>
      <p:sp>
        <p:nvSpPr>
          <p:cNvPr id="534" name="Google Shape;534;p34"/>
          <p:cNvSpPr/>
          <p:nvPr/>
        </p:nvSpPr>
        <p:spPr>
          <a:xfrm>
            <a:off x="1234450" y="1149387"/>
            <a:ext cx="1806651" cy="1811815"/>
          </a:xfrm>
          <a:custGeom>
            <a:avLst/>
            <a:gdLst/>
            <a:ahLst/>
            <a:cxnLst/>
            <a:rect l="l" t="t" r="r" b="b"/>
            <a:pathLst>
              <a:path w="922938" h="925576" extrusionOk="0">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4"/>
          <p:cNvSpPr/>
          <p:nvPr/>
        </p:nvSpPr>
        <p:spPr>
          <a:xfrm>
            <a:off x="1705484" y="1566670"/>
            <a:ext cx="864587" cy="798592"/>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371"/>
        <p:cNvGrpSpPr/>
        <p:nvPr/>
      </p:nvGrpSpPr>
      <p:grpSpPr>
        <a:xfrm>
          <a:off x="0" y="0"/>
          <a:ext cx="0" cy="0"/>
          <a:chOff x="0" y="0"/>
          <a:chExt cx="0" cy="0"/>
        </a:xfrm>
      </p:grpSpPr>
      <p:pic>
        <p:nvPicPr>
          <p:cNvPr id="1372" name="Google Shape;1372;p5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373" name="Google Shape;1373;p5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s-MX" sz="1800" b="1" dirty="0">
                <a:solidFill>
                  <a:srgbClr val="434343"/>
                </a:solidFill>
                <a:latin typeface="Montserrat"/>
                <a:ea typeface="Montserrat"/>
                <a:cs typeface="Montserrat"/>
                <a:sym typeface="Montserrat"/>
              </a:rPr>
              <a:t>Plantilla obtenida de Slide Carnival</a:t>
            </a:r>
            <a:endParaRPr sz="1800" b="1" dirty="0">
              <a:solidFill>
                <a:srgbClr val="434343"/>
              </a:solidFill>
              <a:latin typeface="Montserrat"/>
              <a:ea typeface="Montserrat"/>
              <a:cs typeface="Montserrat"/>
              <a:sym typeface="Montserrat"/>
            </a:endParaRPr>
          </a:p>
        </p:txBody>
      </p:sp>
      <p:grpSp>
        <p:nvGrpSpPr>
          <p:cNvPr id="1374" name="Google Shape;1374;p50"/>
          <p:cNvGrpSpPr/>
          <p:nvPr/>
        </p:nvGrpSpPr>
        <p:grpSpPr>
          <a:xfrm>
            <a:off x="690575" y="3290132"/>
            <a:ext cx="7762851" cy="892418"/>
            <a:chOff x="801125" y="3213932"/>
            <a:chExt cx="7762851" cy="892418"/>
          </a:xfrm>
        </p:grpSpPr>
        <p:grpSp>
          <p:nvGrpSpPr>
            <p:cNvPr id="1375" name="Google Shape;1375;p50"/>
            <p:cNvGrpSpPr/>
            <p:nvPr/>
          </p:nvGrpSpPr>
          <p:grpSpPr>
            <a:xfrm>
              <a:off x="4845759" y="3213932"/>
              <a:ext cx="1695900" cy="892418"/>
              <a:chOff x="4845759" y="3213932"/>
              <a:chExt cx="1695900" cy="892418"/>
            </a:xfrm>
          </p:grpSpPr>
          <p:sp>
            <p:nvSpPr>
              <p:cNvPr id="1376" name="Google Shape;1376;p5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377" name="Google Shape;1377;p5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378" name="Google Shape;1378;p50"/>
            <p:cNvGrpSpPr/>
            <p:nvPr/>
          </p:nvGrpSpPr>
          <p:grpSpPr>
            <a:xfrm>
              <a:off x="2823442" y="3214222"/>
              <a:ext cx="1695900" cy="892128"/>
              <a:chOff x="2823442" y="3214222"/>
              <a:chExt cx="1695900" cy="892128"/>
            </a:xfrm>
          </p:grpSpPr>
          <p:sp>
            <p:nvSpPr>
              <p:cNvPr id="1379" name="Google Shape;1379;p5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380" name="Google Shape;1380;p5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381" name="Google Shape;1381;p50"/>
            <p:cNvGrpSpPr/>
            <p:nvPr/>
          </p:nvGrpSpPr>
          <p:grpSpPr>
            <a:xfrm>
              <a:off x="6868076" y="3213932"/>
              <a:ext cx="1695900" cy="892418"/>
              <a:chOff x="6868076" y="3213932"/>
              <a:chExt cx="1695900" cy="892418"/>
            </a:xfrm>
          </p:grpSpPr>
          <p:sp>
            <p:nvSpPr>
              <p:cNvPr id="1382" name="Google Shape;1382;p5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383" name="Google Shape;1383;p5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384" name="Google Shape;1384;p50"/>
            <p:cNvGrpSpPr/>
            <p:nvPr/>
          </p:nvGrpSpPr>
          <p:grpSpPr>
            <a:xfrm>
              <a:off x="801125" y="3214206"/>
              <a:ext cx="1695900" cy="892144"/>
              <a:chOff x="801125" y="3214206"/>
              <a:chExt cx="1695900" cy="892144"/>
            </a:xfrm>
          </p:grpSpPr>
          <p:sp>
            <p:nvSpPr>
              <p:cNvPr id="1385" name="Google Shape;1385;p5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386" name="Google Shape;1386;p5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387" name="Google Shape;1387;p5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368925" y="2293802"/>
            <a:ext cx="4575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400" dirty="0"/>
              <a:t>Descripción de la aplicación</a:t>
            </a:r>
            <a:endParaRPr dirty="0"/>
          </a:p>
        </p:txBody>
      </p:sp>
      <p:sp>
        <p:nvSpPr>
          <p:cNvPr id="336" name="Google Shape;336;p17"/>
          <p:cNvSpPr txBox="1"/>
          <p:nvPr/>
        </p:nvSpPr>
        <p:spPr>
          <a:xfrm>
            <a:off x="479725" y="0"/>
            <a:ext cx="1778400" cy="13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b="1" dirty="0">
                <a:solidFill>
                  <a:schemeClr val="lt1"/>
                </a:solidFill>
                <a:latin typeface="DM Sans"/>
                <a:ea typeface="DM Sans"/>
                <a:cs typeface="DM Sans"/>
                <a:sym typeface="DM Sans"/>
              </a:rPr>
              <a:t>1</a:t>
            </a:r>
            <a:endParaRPr sz="7200" b="1" dirty="0">
              <a:solidFill>
                <a:schemeClr val="lt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5"/>
          <p:cNvSpPr txBox="1">
            <a:spLocks noGrp="1"/>
          </p:cNvSpPr>
          <p:nvPr>
            <p:ph type="title"/>
          </p:nvPr>
        </p:nvSpPr>
        <p:spPr>
          <a:xfrm>
            <a:off x="1102659" y="353108"/>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Descripción de la aplicación</a:t>
            </a:r>
            <a:endParaRPr dirty="0"/>
          </a:p>
        </p:txBody>
      </p:sp>
      <p:sp>
        <p:nvSpPr>
          <p:cNvPr id="317" name="Google Shape;317;p15"/>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p>
            <a:pPr marL="101600" indent="0" rtl="0">
              <a:spcBef>
                <a:spcPts val="0"/>
              </a:spcBef>
              <a:spcAft>
                <a:spcPts val="1200"/>
              </a:spcAft>
              <a:buNone/>
            </a:pPr>
            <a:r>
              <a:rPr lang="es-ES" sz="1800" b="0" i="0" u="none" strike="noStrike" dirty="0">
                <a:solidFill>
                  <a:srgbClr val="000000"/>
                </a:solidFill>
                <a:effectLst/>
                <a:latin typeface="Open Sans" panose="020B0606030504020204" pitchFamily="34" charset="0"/>
              </a:rPr>
              <a:t>La salud emocional es un aspecto muy importante para el éxito académico y una vida activa de todos los estudiantes. </a:t>
            </a:r>
            <a:r>
              <a:rPr lang="es-ES" sz="1800" b="1" i="0" u="none" strike="noStrike" dirty="0">
                <a:solidFill>
                  <a:srgbClr val="000000"/>
                </a:solidFill>
                <a:effectLst/>
                <a:latin typeface="Open Sans" panose="020B0606030504020204" pitchFamily="34" charset="0"/>
              </a:rPr>
              <a:t>Overthinking</a:t>
            </a:r>
            <a:r>
              <a:rPr lang="es-ES" sz="1800" b="0" i="0" u="none" strike="noStrike" dirty="0">
                <a:solidFill>
                  <a:srgbClr val="000000"/>
                </a:solidFill>
                <a:effectLst/>
                <a:latin typeface="Open Sans" panose="020B0606030504020204" pitchFamily="34" charset="0"/>
              </a:rPr>
              <a:t> es una aplicación de soporte emocional para alumnos de la FMAT por medio de frases cortas y en colaboración con el CAE para aumentar su autoestima y motivarse en su día a día.</a:t>
            </a:r>
            <a:endParaRPr lang="es-ES" b="0" dirty="0">
              <a:effectLst/>
            </a:endParaRPr>
          </a:p>
          <a:p>
            <a:br>
              <a:rPr lang="es-ES" dirty="0"/>
            </a:br>
            <a:endParaRPr dirty="0"/>
          </a:p>
        </p:txBody>
      </p:sp>
      <p:sp>
        <p:nvSpPr>
          <p:cNvPr id="318" name="Google Shape;318;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5" name="Picture 4">
            <a:extLst>
              <a:ext uri="{FF2B5EF4-FFF2-40B4-BE49-F238E27FC236}">
                <a16:creationId xmlns:a16="http://schemas.microsoft.com/office/drawing/2014/main" id="{2576DADA-FBDB-448B-AE98-269679978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750" y="2722264"/>
            <a:ext cx="2766814" cy="27668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FA9C4686-E466-44F8-AF75-FFC9A0A67F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288" y="273624"/>
            <a:ext cx="856371" cy="8563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84CB1-0659-4182-9690-09EDB9D44FEC}"/>
              </a:ext>
            </a:extLst>
          </p:cNvPr>
          <p:cNvSpPr>
            <a:spLocks noGrp="1"/>
          </p:cNvSpPr>
          <p:nvPr>
            <p:ph type="title"/>
          </p:nvPr>
        </p:nvSpPr>
        <p:spPr>
          <a:xfrm>
            <a:off x="611400" y="141192"/>
            <a:ext cx="5889900" cy="500037"/>
          </a:xfrm>
        </p:spPr>
        <p:txBody>
          <a:bodyPr/>
          <a:lstStyle/>
          <a:p>
            <a:r>
              <a:rPr lang="es-MX" dirty="0"/>
              <a:t>Stakeholders</a:t>
            </a:r>
          </a:p>
        </p:txBody>
      </p:sp>
      <p:sp>
        <p:nvSpPr>
          <p:cNvPr id="3" name="Marcador de texto 2">
            <a:extLst>
              <a:ext uri="{FF2B5EF4-FFF2-40B4-BE49-F238E27FC236}">
                <a16:creationId xmlns:a16="http://schemas.microsoft.com/office/drawing/2014/main" id="{C8E19E04-5F0F-41A9-A635-37B81A65A6B6}"/>
              </a:ext>
            </a:extLst>
          </p:cNvPr>
          <p:cNvSpPr>
            <a:spLocks noGrp="1"/>
          </p:cNvSpPr>
          <p:nvPr>
            <p:ph type="body" idx="1"/>
          </p:nvPr>
        </p:nvSpPr>
        <p:spPr>
          <a:xfrm>
            <a:off x="611400" y="761519"/>
            <a:ext cx="5889900" cy="2786100"/>
          </a:xfrm>
        </p:spPr>
        <p:txBody>
          <a:bodyPr/>
          <a:lstStyle/>
          <a:p>
            <a:pPr marL="101600" indent="0">
              <a:buNone/>
            </a:pPr>
            <a:r>
              <a:rPr lang="es-MX" b="1" dirty="0"/>
              <a:t>Directos:</a:t>
            </a:r>
          </a:p>
          <a:p>
            <a:r>
              <a:rPr lang="es-MX" dirty="0"/>
              <a:t>Alumnos de la Facultad de Matemáticas de la Universidad Autónoma de Yucatán.</a:t>
            </a:r>
          </a:p>
          <a:p>
            <a:r>
              <a:rPr lang="es-MX" dirty="0"/>
              <a:t>CAE.</a:t>
            </a:r>
          </a:p>
          <a:p>
            <a:r>
              <a:rPr lang="es-MX" dirty="0"/>
              <a:t>Personal de la facultad.</a:t>
            </a:r>
          </a:p>
          <a:p>
            <a:pPr marL="101600" indent="0">
              <a:buNone/>
            </a:pPr>
            <a:r>
              <a:rPr lang="es-MX" b="1" dirty="0"/>
              <a:t>Indirectos:</a:t>
            </a:r>
          </a:p>
          <a:p>
            <a:r>
              <a:rPr lang="es-MX" dirty="0"/>
              <a:t>Familiares o amigos de los alumnos.</a:t>
            </a:r>
          </a:p>
          <a:p>
            <a:r>
              <a:rPr lang="es-MX" dirty="0"/>
              <a:t>Facultades que están interesadas en el prototipo de la aplicación.</a:t>
            </a:r>
          </a:p>
        </p:txBody>
      </p:sp>
      <p:sp>
        <p:nvSpPr>
          <p:cNvPr id="4" name="Marcador de número de diapositiva 3">
            <a:extLst>
              <a:ext uri="{FF2B5EF4-FFF2-40B4-BE49-F238E27FC236}">
                <a16:creationId xmlns:a16="http://schemas.microsoft.com/office/drawing/2014/main" id="{18FCA9DB-2CD1-4DF9-9C9F-A123947371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a:t>
            </a:fld>
            <a:endParaRPr lang="es-MX"/>
          </a:p>
        </p:txBody>
      </p:sp>
    </p:spTree>
    <p:extLst>
      <p:ext uri="{BB962C8B-B14F-4D97-AF65-F5344CB8AC3E}">
        <p14:creationId xmlns:p14="http://schemas.microsoft.com/office/powerpoint/2010/main" val="242657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4"/>
          <p:cNvSpPr txBox="1">
            <a:spLocks noGrp="1"/>
          </p:cNvSpPr>
          <p:nvPr>
            <p:ph type="ctrTitle" idx="4294967295"/>
          </p:nvPr>
        </p:nvSpPr>
        <p:spPr>
          <a:xfrm>
            <a:off x="2521323" y="948018"/>
            <a:ext cx="4471147" cy="74736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000" b="0" dirty="0">
                <a:solidFill>
                  <a:schemeClr val="lt1"/>
                </a:solidFill>
                <a:latin typeface="Zilla Slab SemiBold"/>
                <a:ea typeface="Zilla Slab SemiBold"/>
                <a:cs typeface="Zilla Slab SemiBold"/>
                <a:sym typeface="Zilla Slab SemiBold"/>
              </a:rPr>
              <a:t>Sistema similar</a:t>
            </a:r>
            <a:endParaRPr sz="5000" b="0" dirty="0">
              <a:solidFill>
                <a:schemeClr val="lt1"/>
              </a:solidFill>
              <a:latin typeface="Zilla Slab SemiBold"/>
              <a:ea typeface="Zilla Slab SemiBold"/>
              <a:cs typeface="Zilla Slab SemiBold"/>
              <a:sym typeface="Zilla Slab SemiBold"/>
            </a:endParaRPr>
          </a:p>
        </p:txBody>
      </p:sp>
      <p:sp>
        <p:nvSpPr>
          <p:cNvPr id="309" name="Google Shape;309;p14"/>
          <p:cNvSpPr txBox="1">
            <a:spLocks noGrp="1"/>
          </p:cNvSpPr>
          <p:nvPr>
            <p:ph type="subTitle" idx="4294967295"/>
          </p:nvPr>
        </p:nvSpPr>
        <p:spPr>
          <a:xfrm>
            <a:off x="1188793" y="1923982"/>
            <a:ext cx="5864190" cy="282586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ES" sz="1800" b="0" i="0" u="none" strike="noStrike" dirty="0">
                <a:solidFill>
                  <a:srgbClr val="000000"/>
                </a:solidFill>
                <a:effectLst/>
                <a:latin typeface="Open Sans" panose="020B0606030504020204" pitchFamily="34" charset="0"/>
              </a:rPr>
              <a:t>Una aplicación similar que se encontró en la investigación de sistemas similares fue </a:t>
            </a:r>
            <a:r>
              <a:rPr lang="es-ES" sz="1800" b="1" u="none" strike="noStrike" dirty="0" err="1">
                <a:solidFill>
                  <a:srgbClr val="000000"/>
                </a:solidFill>
                <a:effectLst/>
                <a:latin typeface="Open Sans" panose="020B0606030504020204" pitchFamily="34" charset="0"/>
              </a:rPr>
              <a:t>Motivation</a:t>
            </a:r>
            <a:r>
              <a:rPr lang="es-ES" sz="1800" b="1" u="none" strike="noStrike" dirty="0">
                <a:solidFill>
                  <a:srgbClr val="000000"/>
                </a:solidFill>
                <a:effectLst/>
                <a:latin typeface="Open Sans" panose="020B0606030504020204" pitchFamily="34" charset="0"/>
              </a:rPr>
              <a:t> - Frases diarias.</a:t>
            </a:r>
          </a:p>
          <a:p>
            <a:pPr marL="0" lvl="0" indent="0" algn="l" rtl="0">
              <a:spcBef>
                <a:spcPts val="600"/>
              </a:spcBef>
              <a:spcAft>
                <a:spcPts val="0"/>
              </a:spcAft>
              <a:buNone/>
            </a:pPr>
            <a:r>
              <a:rPr lang="es-ES" sz="1800" dirty="0">
                <a:solidFill>
                  <a:srgbClr val="000000"/>
                </a:solidFill>
                <a:latin typeface="Open Sans" panose="020B0606030504020204" pitchFamily="34" charset="0"/>
              </a:rPr>
              <a:t>P</a:t>
            </a:r>
            <a:r>
              <a:rPr lang="es-ES" sz="1800" b="0" i="0" u="none" strike="noStrike" dirty="0">
                <a:solidFill>
                  <a:srgbClr val="000000"/>
                </a:solidFill>
                <a:effectLst/>
                <a:latin typeface="Open Sans" panose="020B0606030504020204" pitchFamily="34" charset="0"/>
              </a:rPr>
              <a:t>udimos determinar que la aplicación tiene gran variedad de frases y tiene alta customización (no todas disponibles en la prueba).</a:t>
            </a:r>
            <a:endParaRPr lang="es-ES" sz="1600" dirty="0"/>
          </a:p>
          <a:p>
            <a:pPr marL="0" lvl="0" indent="0" algn="l" rtl="0">
              <a:spcBef>
                <a:spcPts val="600"/>
              </a:spcBef>
              <a:spcAft>
                <a:spcPts val="0"/>
              </a:spcAft>
              <a:buNone/>
            </a:pPr>
            <a:r>
              <a:rPr lang="es-ES" sz="1800" b="0" i="0" u="none" strike="noStrike" dirty="0">
                <a:solidFill>
                  <a:srgbClr val="000000"/>
                </a:solidFill>
                <a:effectLst/>
                <a:latin typeface="Open Sans" panose="020B0606030504020204" pitchFamily="34" charset="0"/>
              </a:rPr>
              <a:t>Sin embargo, la aplicación solo tiene una prueba de 3 días gratis.</a:t>
            </a:r>
            <a:endParaRPr lang="es-ES" sz="1600" b="0" dirty="0">
              <a:effectLst/>
            </a:endParaRPr>
          </a:p>
          <a:p>
            <a:pPr marL="101600" indent="0">
              <a:buNone/>
            </a:pPr>
            <a:br>
              <a:rPr lang="es-ES" sz="1600" dirty="0"/>
            </a:br>
            <a:endParaRPr sz="1800" b="1" dirty="0"/>
          </a:p>
        </p:txBody>
      </p:sp>
      <p:sp>
        <p:nvSpPr>
          <p:cNvPr id="311" name="Google Shape;31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94"/>
        <p:cNvGrpSpPr/>
        <p:nvPr/>
      </p:nvGrpSpPr>
      <p:grpSpPr>
        <a:xfrm>
          <a:off x="0" y="0"/>
          <a:ext cx="0" cy="0"/>
          <a:chOff x="0" y="0"/>
          <a:chExt cx="0" cy="0"/>
        </a:xfrm>
      </p:grpSpPr>
      <p:sp>
        <p:nvSpPr>
          <p:cNvPr id="496" name="Google Shape;496;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2052" name="Picture 4">
            <a:extLst>
              <a:ext uri="{FF2B5EF4-FFF2-40B4-BE49-F238E27FC236}">
                <a16:creationId xmlns:a16="http://schemas.microsoft.com/office/drawing/2014/main" id="{511F341F-1C7D-4397-92CC-DA810E1D5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514" y="771688"/>
            <a:ext cx="165735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309CE64-9924-42AF-8090-CB8E29075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195" y="771688"/>
            <a:ext cx="165735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0BFD2CC-F506-49E7-A1B6-4028337406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5876" y="771688"/>
            <a:ext cx="1657350" cy="2952750"/>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4ACB58CC-6C87-490C-8DB5-4FABDCC73735}"/>
              </a:ext>
            </a:extLst>
          </p:cNvPr>
          <p:cNvSpPr txBox="1"/>
          <p:nvPr/>
        </p:nvSpPr>
        <p:spPr>
          <a:xfrm>
            <a:off x="-176492" y="3775724"/>
            <a:ext cx="4575362" cy="738664"/>
          </a:xfrm>
          <a:prstGeom prst="rect">
            <a:avLst/>
          </a:prstGeom>
          <a:noFill/>
        </p:spPr>
        <p:txBody>
          <a:bodyPr wrap="square">
            <a:spAutoFit/>
          </a:bodyPr>
          <a:lstStyle/>
          <a:p>
            <a:pPr algn="ctr" rtl="0">
              <a:spcBef>
                <a:spcPts val="0"/>
              </a:spcBef>
              <a:spcAft>
                <a:spcPts val="0"/>
              </a:spcAft>
            </a:pPr>
            <a:r>
              <a:rPr lang="es-MX" sz="1400" b="0" i="1" u="none" strike="noStrike" dirty="0">
                <a:solidFill>
                  <a:srgbClr val="000000"/>
                </a:solidFill>
                <a:effectLst/>
                <a:latin typeface="Open Sans" panose="020B0606030504020204" pitchFamily="34" charset="0"/>
              </a:rPr>
              <a:t>variedad de temas</a:t>
            </a:r>
            <a:endParaRPr lang="es-MX" b="0" dirty="0">
              <a:effectLst/>
            </a:endParaRPr>
          </a:p>
          <a:p>
            <a:br>
              <a:rPr lang="es-MX" dirty="0"/>
            </a:br>
            <a:endParaRPr lang="es-MX" dirty="0"/>
          </a:p>
        </p:txBody>
      </p:sp>
      <p:sp>
        <p:nvSpPr>
          <p:cNvPr id="18" name="CuadroTexto 17">
            <a:extLst>
              <a:ext uri="{FF2B5EF4-FFF2-40B4-BE49-F238E27FC236}">
                <a16:creationId xmlns:a16="http://schemas.microsoft.com/office/drawing/2014/main" id="{228C7E04-87FA-4D83-A682-9E4AFC8B3016}"/>
              </a:ext>
            </a:extLst>
          </p:cNvPr>
          <p:cNvSpPr txBox="1"/>
          <p:nvPr/>
        </p:nvSpPr>
        <p:spPr>
          <a:xfrm>
            <a:off x="2146486" y="3775724"/>
            <a:ext cx="4662768" cy="738664"/>
          </a:xfrm>
          <a:prstGeom prst="rect">
            <a:avLst/>
          </a:prstGeom>
          <a:noFill/>
        </p:spPr>
        <p:txBody>
          <a:bodyPr wrap="square">
            <a:spAutoFit/>
          </a:bodyPr>
          <a:lstStyle/>
          <a:p>
            <a:pPr algn="ctr" rtl="0">
              <a:spcBef>
                <a:spcPts val="0"/>
              </a:spcBef>
              <a:spcAft>
                <a:spcPts val="0"/>
              </a:spcAft>
            </a:pPr>
            <a:r>
              <a:rPr lang="es-MX" sz="1400" b="0" i="1" u="none" strike="noStrike" dirty="0">
                <a:solidFill>
                  <a:srgbClr val="000000"/>
                </a:solidFill>
                <a:effectLst/>
                <a:latin typeface="Open Sans" panose="020B0606030504020204" pitchFamily="34" charset="0"/>
              </a:rPr>
              <a:t>pantalla inicial</a:t>
            </a:r>
            <a:endParaRPr lang="es-MX" b="0" dirty="0">
              <a:effectLst/>
            </a:endParaRPr>
          </a:p>
          <a:p>
            <a:br>
              <a:rPr lang="es-MX" dirty="0"/>
            </a:br>
            <a:endParaRPr lang="es-MX" dirty="0"/>
          </a:p>
        </p:txBody>
      </p:sp>
      <p:sp>
        <p:nvSpPr>
          <p:cNvPr id="20" name="CuadroTexto 19">
            <a:extLst>
              <a:ext uri="{FF2B5EF4-FFF2-40B4-BE49-F238E27FC236}">
                <a16:creationId xmlns:a16="http://schemas.microsoft.com/office/drawing/2014/main" id="{D6FD7C79-7E3E-4AE4-A029-97457C6B605F}"/>
              </a:ext>
            </a:extLst>
          </p:cNvPr>
          <p:cNvSpPr txBox="1"/>
          <p:nvPr/>
        </p:nvSpPr>
        <p:spPr>
          <a:xfrm>
            <a:off x="4513167" y="3775724"/>
            <a:ext cx="4662768" cy="738664"/>
          </a:xfrm>
          <a:prstGeom prst="rect">
            <a:avLst/>
          </a:prstGeom>
          <a:noFill/>
        </p:spPr>
        <p:txBody>
          <a:bodyPr wrap="square">
            <a:spAutoFit/>
          </a:bodyPr>
          <a:lstStyle/>
          <a:p>
            <a:pPr algn="ctr" rtl="0">
              <a:spcBef>
                <a:spcPts val="0"/>
              </a:spcBef>
              <a:spcAft>
                <a:spcPts val="0"/>
              </a:spcAft>
            </a:pPr>
            <a:r>
              <a:rPr lang="es-MX" sz="1400" b="0" i="1" u="none" strike="noStrike" dirty="0">
                <a:solidFill>
                  <a:srgbClr val="000000"/>
                </a:solidFill>
                <a:effectLst/>
                <a:latin typeface="Open Sans" panose="020B0606030504020204" pitchFamily="34" charset="0"/>
              </a:rPr>
              <a:t>Personalización</a:t>
            </a:r>
            <a:endParaRPr lang="es-MX" b="0" dirty="0">
              <a:effectLst/>
            </a:endParaRPr>
          </a:p>
          <a:p>
            <a:br>
              <a:rPr lang="es-MX" dirty="0"/>
            </a:br>
            <a:endParaRPr lang="es-MX"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5"/>
          <p:cNvSpPr txBox="1">
            <a:spLocks noGrp="1"/>
          </p:cNvSpPr>
          <p:nvPr>
            <p:ph type="title"/>
          </p:nvPr>
        </p:nvSpPr>
        <p:spPr>
          <a:xfrm>
            <a:off x="1042147" y="363070"/>
            <a:ext cx="5889900" cy="40590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Se propone que sea</a:t>
            </a:r>
            <a:endParaRPr dirty="0"/>
          </a:p>
        </p:txBody>
      </p:sp>
      <p:sp>
        <p:nvSpPr>
          <p:cNvPr id="317" name="Google Shape;317;p15"/>
          <p:cNvSpPr txBox="1">
            <a:spLocks noGrp="1"/>
          </p:cNvSpPr>
          <p:nvPr>
            <p:ph type="body" idx="1"/>
          </p:nvPr>
        </p:nvSpPr>
        <p:spPr>
          <a:xfrm>
            <a:off x="611400" y="869095"/>
            <a:ext cx="5889900" cy="2786100"/>
          </a:xfrm>
          <a:prstGeom prst="rect">
            <a:avLst/>
          </a:prstGeom>
        </p:spPr>
        <p:txBody>
          <a:bodyPr spcFirstLastPara="1" wrap="square" lIns="0" tIns="0" rIns="0" bIns="0" anchor="t" anchorCtr="0">
            <a:noAutofit/>
          </a:bodyPr>
          <a:lstStyle/>
          <a:p>
            <a:pPr rtl="0" fontAlgn="base">
              <a:spcBef>
                <a:spcPts val="0"/>
              </a:spcBef>
              <a:spcAft>
                <a:spcPts val="0"/>
              </a:spcAft>
              <a:buFont typeface="Arial" panose="020B0604020202020204" pitchFamily="34" charset="0"/>
              <a:buChar char="•"/>
            </a:pPr>
            <a:r>
              <a:rPr lang="es-ES" sz="1500" b="1" i="0" u="none" strike="noStrike" dirty="0">
                <a:solidFill>
                  <a:srgbClr val="000000"/>
                </a:solidFill>
                <a:effectLst/>
                <a:latin typeface="Open Sans" panose="020B0606030504020204" pitchFamily="34" charset="0"/>
              </a:rPr>
              <a:t>Gratis</a:t>
            </a:r>
            <a:r>
              <a:rPr lang="es-ES" sz="1500" b="0" i="0" u="none" strike="noStrike" dirty="0">
                <a:solidFill>
                  <a:srgbClr val="000000"/>
                </a:solidFill>
                <a:effectLst/>
                <a:latin typeface="Open Sans" panose="020B0606030504020204" pitchFamily="34" charset="0"/>
              </a:rPr>
              <a:t>: Todas las funciones estarán disponibles para los usuarios sin necesidad de realizar algún pago</a:t>
            </a:r>
          </a:p>
          <a:p>
            <a:pPr rtl="0" fontAlgn="base">
              <a:spcBef>
                <a:spcPts val="0"/>
              </a:spcBef>
              <a:spcAft>
                <a:spcPts val="0"/>
              </a:spcAft>
              <a:buFont typeface="Arial" panose="020B0604020202020204" pitchFamily="34" charset="0"/>
              <a:buChar char="•"/>
            </a:pPr>
            <a:r>
              <a:rPr lang="es-ES" sz="1500" b="1" i="0" u="none" strike="noStrike" dirty="0">
                <a:solidFill>
                  <a:srgbClr val="000000"/>
                </a:solidFill>
                <a:effectLst/>
                <a:latin typeface="Open Sans" panose="020B0606030504020204" pitchFamily="34" charset="0"/>
              </a:rPr>
              <a:t>Enfocado a estudiantes</a:t>
            </a:r>
            <a:r>
              <a:rPr lang="es-ES" sz="1500" b="0" i="0" u="none" strike="noStrike" dirty="0">
                <a:solidFill>
                  <a:srgbClr val="000000"/>
                </a:solidFill>
                <a:effectLst/>
                <a:latin typeface="Open Sans" panose="020B0606030504020204" pitchFamily="34" charset="0"/>
              </a:rPr>
              <a:t>: A diferencia de otros sistemas, Overthinking va dirigido a estudiantes, con frases generales diseñadas para el ámbito escolar-emocional.</a:t>
            </a:r>
          </a:p>
          <a:p>
            <a:pPr rtl="0" fontAlgn="base">
              <a:spcBef>
                <a:spcPts val="0"/>
              </a:spcBef>
              <a:spcAft>
                <a:spcPts val="1200"/>
              </a:spcAft>
              <a:buFont typeface="Arial" panose="020B0604020202020204" pitchFamily="34" charset="0"/>
              <a:buChar char="•"/>
            </a:pPr>
            <a:r>
              <a:rPr lang="es-ES" sz="1500" b="1" i="0" u="none" strike="noStrike" dirty="0">
                <a:solidFill>
                  <a:srgbClr val="000000"/>
                </a:solidFill>
                <a:effectLst/>
                <a:latin typeface="Open Sans" panose="020B0606030504020204" pitchFamily="34" charset="0"/>
              </a:rPr>
              <a:t>Comunidad</a:t>
            </a:r>
            <a:r>
              <a:rPr lang="es-ES" sz="1500" b="0" i="0" u="none" strike="noStrike" dirty="0">
                <a:solidFill>
                  <a:srgbClr val="000000"/>
                </a:solidFill>
                <a:effectLst/>
                <a:latin typeface="Open Sans" panose="020B0606030504020204" pitchFamily="34" charset="0"/>
              </a:rPr>
              <a:t>: Overthinking ofrece a sus usuarios la oportunidad de aportar a otros usuarios frases que hayan escuchado o sienten puedan ser útiles a otros. El apoyo ofrecido a otros puede ser anónimo o firmado, lo importante es ayudar a la comunidad estudiantil.</a:t>
            </a:r>
          </a:p>
          <a:p>
            <a:r>
              <a:rPr lang="es-ES" sz="1500" b="1" i="0" u="none" strike="noStrike" dirty="0">
                <a:solidFill>
                  <a:srgbClr val="000000"/>
                </a:solidFill>
                <a:effectLst/>
                <a:latin typeface="Open Sans" panose="020B0606030504020204" pitchFamily="34" charset="0"/>
              </a:rPr>
              <a:t>Apoyo</a:t>
            </a:r>
            <a:r>
              <a:rPr lang="es-ES" sz="1500" b="0" i="0" u="none" strike="noStrike" dirty="0">
                <a:solidFill>
                  <a:srgbClr val="000000"/>
                </a:solidFill>
                <a:effectLst/>
                <a:latin typeface="Open Sans" panose="020B0606030504020204" pitchFamily="34" charset="0"/>
              </a:rPr>
              <a:t>: La UADY cuenta con el CAE y Overthinking ofrece un método de comunicación entre ellos para más ayuda de expertos. </a:t>
            </a:r>
            <a:br>
              <a:rPr lang="es-ES" sz="1500" dirty="0"/>
            </a:br>
            <a:endParaRPr sz="1500" dirty="0"/>
          </a:p>
        </p:txBody>
      </p:sp>
      <p:sp>
        <p:nvSpPr>
          <p:cNvPr id="318" name="Google Shape;318;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6146" name="Picture 2">
            <a:extLst>
              <a:ext uri="{FF2B5EF4-FFF2-40B4-BE49-F238E27FC236}">
                <a16:creationId xmlns:a16="http://schemas.microsoft.com/office/drawing/2014/main" id="{9457AB40-46E4-47E0-898C-FF8CC1932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88" y="137837"/>
            <a:ext cx="856371" cy="856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73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368925" y="2293802"/>
            <a:ext cx="4575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400" dirty="0"/>
              <a:t>Justificación de la aplicación.</a:t>
            </a:r>
            <a:endParaRPr dirty="0"/>
          </a:p>
        </p:txBody>
      </p:sp>
      <p:sp>
        <p:nvSpPr>
          <p:cNvPr id="336" name="Google Shape;336;p17"/>
          <p:cNvSpPr txBox="1"/>
          <p:nvPr/>
        </p:nvSpPr>
        <p:spPr>
          <a:xfrm>
            <a:off x="479725" y="0"/>
            <a:ext cx="1778400" cy="13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b="1" dirty="0">
                <a:solidFill>
                  <a:schemeClr val="lt1"/>
                </a:solidFill>
                <a:latin typeface="DM Sans"/>
                <a:ea typeface="DM Sans"/>
                <a:cs typeface="DM Sans"/>
                <a:sym typeface="DM Sans"/>
              </a:rPr>
              <a:t>2</a:t>
            </a:r>
            <a:endParaRPr sz="7200" b="1" dirty="0">
              <a:solidFill>
                <a:schemeClr val="lt1"/>
              </a:solidFill>
              <a:latin typeface="DM Sans"/>
              <a:ea typeface="DM Sans"/>
              <a:cs typeface="DM Sans"/>
              <a:sym typeface="DM Sans"/>
            </a:endParaRPr>
          </a:p>
        </p:txBody>
      </p:sp>
    </p:spTree>
    <p:extLst>
      <p:ext uri="{BB962C8B-B14F-4D97-AF65-F5344CB8AC3E}">
        <p14:creationId xmlns:p14="http://schemas.microsoft.com/office/powerpoint/2010/main" val="4049617860"/>
      </p:ext>
    </p:extLst>
  </p:cSld>
  <p:clrMapOvr>
    <a:masterClrMapping/>
  </p:clrMapOvr>
</p:sld>
</file>

<file path=ppt/theme/theme1.xml><?xml version="1.0" encoding="utf-8"?>
<a:theme xmlns:a="http://schemas.openxmlformats.org/drawingml/2006/main" name="Hume template">
  <a:themeElements>
    <a:clrScheme name="Custom 347">
      <a:dk1>
        <a:srgbClr val="56051A"/>
      </a:dk1>
      <a:lt1>
        <a:srgbClr val="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988</Words>
  <Application>Microsoft Office PowerPoint</Application>
  <PresentationFormat>Presentación en pantalla (16:9)</PresentationFormat>
  <Paragraphs>99</Paragraphs>
  <Slides>25</Slides>
  <Notes>23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25</vt:i4>
      </vt:variant>
    </vt:vector>
  </HeadingPairs>
  <TitlesOfParts>
    <vt:vector size="35" baseType="lpstr">
      <vt:lpstr>DM Sans</vt:lpstr>
      <vt:lpstr>Calibri</vt:lpstr>
      <vt:lpstr>Red Hat Text</vt:lpstr>
      <vt:lpstr>Segoe UI</vt:lpstr>
      <vt:lpstr>Arial</vt:lpstr>
      <vt:lpstr>Zilla Slab SemiBold</vt:lpstr>
      <vt:lpstr>Montserrat</vt:lpstr>
      <vt:lpstr>Open Sans</vt:lpstr>
      <vt:lpstr>Zilla Slab</vt:lpstr>
      <vt:lpstr>Hume template</vt:lpstr>
      <vt:lpstr>Overthinking</vt:lpstr>
      <vt:lpstr>Integrantes</vt:lpstr>
      <vt:lpstr>Descripción de la aplicación</vt:lpstr>
      <vt:lpstr>Descripción de la aplicación</vt:lpstr>
      <vt:lpstr>Stakeholders</vt:lpstr>
      <vt:lpstr>Sistema similar</vt:lpstr>
      <vt:lpstr>Presentación de PowerPoint</vt:lpstr>
      <vt:lpstr>Se propone que sea</vt:lpstr>
      <vt:lpstr>Justificación de la aplicación.</vt:lpstr>
      <vt:lpstr>Presentación de PowerPoint</vt:lpstr>
      <vt:lpstr>Presentación de PowerPoint</vt:lpstr>
      <vt:lpstr>Presentación de PowerPoint</vt:lpstr>
      <vt:lpstr>Presentación de PowerPoint</vt:lpstr>
      <vt:lpstr>Presentación de PowerPoint</vt:lpstr>
      <vt:lpstr>Funcionalidad</vt:lpstr>
      <vt:lpstr>Presentación de PowerPoint</vt:lpstr>
      <vt:lpstr>Plan de investigación</vt:lpstr>
      <vt:lpstr>Presentación de PowerPoint</vt:lpstr>
      <vt:lpstr>Presentación de PowerPoint</vt:lpstr>
      <vt:lpstr>Requerimientos</vt:lpstr>
      <vt:lpstr>Presentación de PowerPoint</vt:lpstr>
      <vt:lpstr>Perfiles, Personas y Escenarios</vt:lpstr>
      <vt:lpstr>Presentación de PowerPoint</vt:lpstr>
      <vt:lpstr>Muchas gracias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Shannon Sen Perdomo</cp:lastModifiedBy>
  <cp:revision>30</cp:revision>
  <dcterms:modified xsi:type="dcterms:W3CDTF">2021-05-30T23:44:52Z</dcterms:modified>
</cp:coreProperties>
</file>