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F00C3-F61C-42E2-99A3-FBCBDDBEE570}" v="5" dt="2020-03-23T06:24:1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104" d="100"/>
          <a:sy n="104" d="100"/>
        </p:scale>
        <p:origin x="18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FAF00C3-F61C-42E2-99A3-FBCBDDBEE570}"/>
    <pc:docChg chg="undo modSld">
      <pc:chgData name="Shannon Wong" userId="8c83f3d3550a5322" providerId="LiveId" clId="{8FAF00C3-F61C-42E2-99A3-FBCBDDBEE570}" dt="2020-03-23T06:36:26.913" v="23" actId="1035"/>
      <pc:docMkLst>
        <pc:docMk/>
      </pc:docMkLst>
      <pc:sldChg chg="modSp">
        <pc:chgData name="Shannon Wong" userId="8c83f3d3550a5322" providerId="LiveId" clId="{8FAF00C3-F61C-42E2-99A3-FBCBDDBEE570}" dt="2020-03-23T06:36:26.913" v="23" actId="1035"/>
        <pc:sldMkLst>
          <pc:docMk/>
          <pc:sldMk cId="3228498101" sldId="269"/>
        </pc:sldMkLst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58.011" v="14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36:26.913" v="23" actId="1035"/>
          <ac:spMkLst>
            <pc:docMk/>
            <pc:sldMk cId="3228498101" sldId="269"/>
            <ac:spMk id="3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8FAF00C3-F61C-42E2-99A3-FBCBDDBEE570}" dt="2020-03-23T06:25:48.793" v="20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8FAF00C3-F61C-42E2-99A3-FBCBDDBEE570}" dt="2020-03-23T06:24:15.578" v="4" actId="2057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8FAF00C3-F61C-42E2-99A3-FBCBDDBEE570}" dt="2020-03-23T06:25:35.646" v="19" actId="1035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23645" y="1440949"/>
            <a:ext cx="5124" cy="482269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3890" y="1721228"/>
            <a:ext cx="225619" cy="42223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294250" y="281254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DeleteCommand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8589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823868" y="1898263"/>
            <a:ext cx="1747815" cy="1219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533081" y="4044402"/>
            <a:ext cx="158451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deleteItem</a:t>
            </a:r>
            <a:r>
              <a:rPr lang="en-US" sz="1500" i="1" dirty="0"/>
              <a:t>(index)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194468" y="3109930"/>
            <a:ext cx="2099782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08004" y="2320801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DeleteCommand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6075179" y="3396473"/>
            <a:ext cx="1346" cy="24709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863760" y="2696243"/>
            <a:ext cx="2040971" cy="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600200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46284" y="4066313"/>
            <a:ext cx="251361" cy="13700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112622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BAE2EE-0C6F-40C9-9F83-C6E45146189B}"/>
              </a:ext>
            </a:extLst>
          </p:cNvPr>
          <p:cNvSpPr/>
          <p:nvPr/>
        </p:nvSpPr>
        <p:spPr>
          <a:xfrm>
            <a:off x="2888219" y="2698465"/>
            <a:ext cx="286905" cy="893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317" y="4066312"/>
            <a:ext cx="5069986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645" y="4367567"/>
            <a:ext cx="1970403" cy="11401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259" y="2826789"/>
            <a:ext cx="20841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DeleteCommand</a:t>
            </a:r>
            <a:r>
              <a:rPr lang="en-US" sz="1500" i="1" dirty="0"/>
              <a:t>(index)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2246" y="3573169"/>
            <a:ext cx="2016629" cy="7945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9271" y="3740236"/>
            <a:ext cx="1346" cy="259215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397DF1-A503-43B8-9D46-710440F45D61}"/>
              </a:ext>
            </a:extLst>
          </p:cNvPr>
          <p:cNvSpPr/>
          <p:nvPr/>
        </p:nvSpPr>
        <p:spPr>
          <a:xfrm>
            <a:off x="8173591" y="4367567"/>
            <a:ext cx="251361" cy="697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940809" y="576613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934219" y="577063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5522" y="5427032"/>
            <a:ext cx="5106116" cy="1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31A19B62-A0CB-4B26-AE69-094377D199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97600" y="5052291"/>
            <a:ext cx="1961344" cy="8186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0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53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KJ T</cp:lastModifiedBy>
  <cp:revision>32</cp:revision>
  <cp:lastPrinted>2019-08-28T11:43:39Z</cp:lastPrinted>
  <dcterms:created xsi:type="dcterms:W3CDTF">2006-08-16T00:00:00Z</dcterms:created>
  <dcterms:modified xsi:type="dcterms:W3CDTF">2020-03-24T02:34:02Z</dcterms:modified>
</cp:coreProperties>
</file>