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B9FE9-2ED3-4563-A0E4-AB1A1E4D34FB}" v="24" dt="2020-03-23T07:24:27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3E6AA5E5-95B7-46FB-B06D-94041AC663E5}"/>
    <pc:docChg chg="modSld">
      <pc:chgData name="Shannon Wong" userId="8c83f3d3550a5322" providerId="LiveId" clId="{3E6AA5E5-95B7-46FB-B06D-94041AC663E5}" dt="2020-03-23T07:24:33.527" v="38" actId="14100"/>
      <pc:docMkLst>
        <pc:docMk/>
      </pc:docMkLst>
      <pc:sldChg chg="modSp">
        <pc:chgData name="Shannon Wong" userId="8c83f3d3550a5322" providerId="LiveId" clId="{3E6AA5E5-95B7-46FB-B06D-94041AC663E5}" dt="2020-03-23T07:24:33.527" v="38" actId="14100"/>
        <pc:sldMkLst>
          <pc:docMk/>
          <pc:sldMk cId="3228498101" sldId="269"/>
        </pc:sldMkLst>
        <pc:spChg chg="mod">
          <ac:chgData name="Shannon Wong" userId="8c83f3d3550a5322" providerId="LiveId" clId="{3E6AA5E5-95B7-46FB-B06D-94041AC663E5}" dt="2020-03-23T07:24:21.852" v="33" actId="14100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4:00.327" v="26" actId="1076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2:55.133" v="13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4:33.527" v="38" actId="14100"/>
          <ac:spMkLst>
            <pc:docMk/>
            <pc:sldMk cId="3228498101" sldId="269"/>
            <ac:spMk id="29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2:37.262" v="10" actId="1076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2:37.262" v="10" actId="1076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4:06.299" v="27" actId="1076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3E6AA5E5-95B7-46FB-B06D-94041AC663E5}" dt="2020-03-23T07:22:41.603" v="11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3E6AA5E5-95B7-46FB-B06D-94041AC663E5}" dt="2020-03-23T07:24:09.973" v="28" actId="14100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3E6AA5E5-95B7-46FB-B06D-94041AC663E5}" dt="2020-03-23T07:22:43.896" v="12" actId="14100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3E6AA5E5-95B7-46FB-B06D-94041AC663E5}" dt="2020-03-23T07:22:20.273" v="8" actId="1076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3E6AA5E5-95B7-46FB-B06D-94041AC663E5}" dt="2020-03-23T07:24:06.299" v="27" actId="1076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3E6AA5E5-95B7-46FB-B06D-94041AC663E5}" dt="2020-03-23T07:24:06.299" v="27" actId="1076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3E6AA5E5-95B7-46FB-B06D-94041AC663E5}" dt="2020-03-23T07:22:37.262" v="10" actId="1076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3E6AA5E5-95B7-46FB-B06D-94041AC663E5}" dt="2020-03-23T07:22:37.262" v="10" actId="1076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8" y="1440950"/>
            <a:ext cx="10115" cy="390433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890" y="1721228"/>
            <a:ext cx="225619" cy="3348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148785" y="2783020"/>
            <a:ext cx="2016888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ResetBudgetCommand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823868" y="1898263"/>
            <a:ext cx="1747815" cy="1219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514375" y="3981486"/>
            <a:ext cx="174554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resetBudget</a:t>
            </a:r>
            <a:r>
              <a:rPr lang="en-US" sz="1500" i="1" dirty="0"/>
              <a:t>()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194466" y="3112677"/>
            <a:ext cx="1954319" cy="8543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953006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ResetBudgetCommand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53498" y="3383184"/>
            <a:ext cx="4560" cy="18932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863760" y="2696243"/>
            <a:ext cx="2040971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21173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32378" y="3982262"/>
            <a:ext cx="251361" cy="8788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4113" y="3102208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myBudget:Budget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BAE2EE-0C6F-40C9-9F83-C6E45146189B}"/>
              </a:ext>
            </a:extLst>
          </p:cNvPr>
          <p:cNvSpPr/>
          <p:nvPr/>
        </p:nvSpPr>
        <p:spPr>
          <a:xfrm>
            <a:off x="2888219" y="2698465"/>
            <a:ext cx="286905" cy="893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760" y="3984166"/>
            <a:ext cx="5050739" cy="1695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0352" y="4274530"/>
            <a:ext cx="1823647" cy="10465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801035"/>
            <a:ext cx="2075383" cy="3201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ResetBudgetCommand</a:t>
            </a:r>
            <a:r>
              <a:rPr lang="en-US" sz="1500" i="1" dirty="0"/>
              <a:t>()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246" y="3573169"/>
            <a:ext cx="2016629" cy="7945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953" y="3672331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2313" y="3702372"/>
            <a:ext cx="0" cy="16050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397DF1-A503-43B8-9D46-710440F45D61}"/>
              </a:ext>
            </a:extLst>
          </p:cNvPr>
          <p:cNvSpPr/>
          <p:nvPr/>
        </p:nvSpPr>
        <p:spPr>
          <a:xfrm>
            <a:off x="8026632" y="4284995"/>
            <a:ext cx="251361" cy="697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10005" y="5180922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03415" y="5185416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0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Shannon Wong</cp:lastModifiedBy>
  <cp:revision>30</cp:revision>
  <cp:lastPrinted>2019-08-28T11:43:39Z</cp:lastPrinted>
  <dcterms:created xsi:type="dcterms:W3CDTF">2006-08-16T00:00:00Z</dcterms:created>
  <dcterms:modified xsi:type="dcterms:W3CDTF">2020-03-23T07:24:42Z</dcterms:modified>
</cp:coreProperties>
</file>