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104" d="100"/>
          <a:sy n="104" d="100"/>
        </p:scale>
        <p:origin x="187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24/3/2020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 flipH="1">
            <a:off x="722957" y="1440949"/>
            <a:ext cx="5811" cy="469467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571683" y="1515750"/>
            <a:ext cx="9672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:Parser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3890" y="1721227"/>
            <a:ext cx="225619" cy="4138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670162" y="2779237"/>
            <a:ext cx="1851494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SetBudgetCommand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018095" y="2137789"/>
            <a:ext cx="8589" cy="159092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823868" y="1898263"/>
            <a:ext cx="1747815" cy="1219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656907" y="4096522"/>
            <a:ext cx="1766349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setBudget</a:t>
            </a:r>
            <a:r>
              <a:rPr lang="en-US" sz="1500" i="1" dirty="0"/>
              <a:t>(amount)</a:t>
            </a: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3194465" y="3114795"/>
            <a:ext cx="2475697" cy="6425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808004" y="2320801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parseCommand</a:t>
            </a:r>
            <a:r>
              <a:rPr lang="en-US" sz="1500" i="1" dirty="0"/>
              <a:t>(</a:t>
            </a:r>
            <a:r>
              <a:rPr lang="en-US" sz="1500" i="1" dirty="0" err="1"/>
              <a:t>userInput</a:t>
            </a:r>
            <a:r>
              <a:rPr lang="en-US" sz="1500" i="1" dirty="0"/>
              <a:t>)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965943" y="3019896"/>
            <a:ext cx="1769354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return reference to </a:t>
            </a:r>
            <a:r>
              <a:rPr lang="en-US" sz="1500" i="1" dirty="0" err="1"/>
              <a:t>SetBudgetCommand</a:t>
            </a:r>
            <a:endParaRPr lang="en-US" sz="1500" i="1" dirty="0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6595908" y="3379401"/>
            <a:ext cx="7333" cy="248003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863760" y="2696243"/>
            <a:ext cx="2040971" cy="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211846" y="1521173"/>
            <a:ext cx="118298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Parser()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465668" y="3979564"/>
            <a:ext cx="251361" cy="13965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2" name="Text Box 11">
            <a:extLst>
              <a:ext uri="{FF2B5EF4-FFF2-40B4-BE49-F238E27FC236}">
                <a16:creationId xmlns:a16="http://schemas.microsoft.com/office/drawing/2014/main" id="{569EC1FF-3CDF-4E6B-82B3-104CCA3F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331" y="3481231"/>
            <a:ext cx="1676400" cy="60016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err="1">
                <a:solidFill>
                  <a:prstClr val="black"/>
                </a:solidFill>
              </a:rPr>
              <a:t>myBudget:Budget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3" name="Text Box 11">
            <a:extLst>
              <a:ext uri="{FF2B5EF4-FFF2-40B4-BE49-F238E27FC236}">
                <a16:creationId xmlns:a16="http://schemas.microsoft.com/office/drawing/2014/main" id="{79ACA4C9-9678-4611-AE49-25FE7CAE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58" y="798625"/>
            <a:ext cx="1295400" cy="600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:Duke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BAE2EE-0C6F-40C9-9F83-C6E45146189B}"/>
              </a:ext>
            </a:extLst>
          </p:cNvPr>
          <p:cNvSpPr/>
          <p:nvPr/>
        </p:nvSpPr>
        <p:spPr>
          <a:xfrm>
            <a:off x="2888219" y="2698465"/>
            <a:ext cx="286905" cy="8939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id="{0EB24DA8-2498-4853-AED4-3458A81C4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760" y="3984167"/>
            <a:ext cx="5606469" cy="3415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6" name="Line 15">
            <a:extLst>
              <a:ext uri="{FF2B5EF4-FFF2-40B4-BE49-F238E27FC236}">
                <a16:creationId xmlns:a16="http://schemas.microsoft.com/office/drawing/2014/main" id="{9BC66A45-C94A-4E62-8981-39EC5DACD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2" y="4466836"/>
            <a:ext cx="1492280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609" y="2761842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SetBudgetCommand</a:t>
            </a:r>
            <a:r>
              <a:rPr lang="en-US" sz="1500" i="1" dirty="0"/>
              <a:t>(amount)</a:t>
            </a:r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5278BFBC-6FA4-432C-994E-8DD2A55ED0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2246" y="3573169"/>
            <a:ext cx="2016629" cy="7945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4EC965-613F-450A-BDA7-4AEF688EE06E}"/>
              </a:ext>
            </a:extLst>
          </p:cNvPr>
          <p:cNvCxnSpPr/>
          <p:nvPr/>
        </p:nvCxnSpPr>
        <p:spPr>
          <a:xfrm rot="16200000" flipV="1">
            <a:off x="2879243" y="3679211"/>
            <a:ext cx="284430" cy="26765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C52252-11B3-4A56-A114-AE5F1D9A8E9B}"/>
              </a:ext>
            </a:extLst>
          </p:cNvPr>
          <p:cNvCxnSpPr/>
          <p:nvPr/>
        </p:nvCxnSpPr>
        <p:spPr>
          <a:xfrm rot="5400000">
            <a:off x="2872653" y="3683705"/>
            <a:ext cx="288175" cy="2660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5">
            <a:extLst>
              <a:ext uri="{FF2B5EF4-FFF2-40B4-BE49-F238E27FC236}">
                <a16:creationId xmlns:a16="http://schemas.microsoft.com/office/drawing/2014/main" id="{34020A70-184B-4A57-816D-CCE68674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686" y="3696548"/>
            <a:ext cx="88690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execute()</a:t>
            </a: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1650" y="4081395"/>
            <a:ext cx="0" cy="160504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7397DF1-A503-43B8-9D46-710440F45D61}"/>
              </a:ext>
            </a:extLst>
          </p:cNvPr>
          <p:cNvSpPr/>
          <p:nvPr/>
        </p:nvSpPr>
        <p:spPr>
          <a:xfrm>
            <a:off x="8171895" y="4466836"/>
            <a:ext cx="251361" cy="697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6AEF2A-70C0-4C86-ACC0-ED4823D6AC46}"/>
              </a:ext>
            </a:extLst>
          </p:cNvPr>
          <p:cNvCxnSpPr/>
          <p:nvPr/>
        </p:nvCxnSpPr>
        <p:spPr>
          <a:xfrm rot="16200000" flipV="1">
            <a:off x="6465743" y="5787918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4B067-90B9-447F-947E-62F78A316229}"/>
              </a:ext>
            </a:extLst>
          </p:cNvPr>
          <p:cNvCxnSpPr/>
          <p:nvPr/>
        </p:nvCxnSpPr>
        <p:spPr>
          <a:xfrm rot="5400000">
            <a:off x="6459153" y="5792412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16">
            <a:extLst>
              <a:ext uri="{FF2B5EF4-FFF2-40B4-BE49-F238E27FC236}">
                <a16:creationId xmlns:a16="http://schemas.microsoft.com/office/drawing/2014/main" id="{7EAC74AF-378E-4960-8C02-799AFB20C06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2536" y="5368184"/>
            <a:ext cx="5636907" cy="7945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1" name="Line 16">
            <a:extLst>
              <a:ext uri="{FF2B5EF4-FFF2-40B4-BE49-F238E27FC236}">
                <a16:creationId xmlns:a16="http://schemas.microsoft.com/office/drawing/2014/main" id="{6962339A-EA6A-4676-9159-D421D0D22C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05601" y="5164228"/>
            <a:ext cx="1456381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 animBg="1"/>
      <p:bldP spid="18" grpId="0" animBg="1"/>
      <p:bldP spid="19" grpId="0" animBg="1"/>
      <p:bldP spid="20" grpId="0" animBg="1"/>
      <p:bldP spid="21" grpId="0"/>
      <p:bldP spid="24" grpId="0" animBg="1"/>
      <p:bldP spid="24" grpId="1" animBg="1"/>
      <p:bldP spid="25" grpId="0"/>
      <p:bldP spid="25" grpId="1"/>
      <p:bldP spid="29" grpId="0"/>
      <p:bldP spid="29" grpId="1"/>
      <p:bldP spid="33" grpId="0" animBg="1"/>
      <p:bldP spid="34" grpId="0" animBg="1"/>
      <p:bldP spid="38" grpId="0"/>
      <p:bldP spid="40" grpId="0" animBg="1"/>
      <p:bldP spid="42" grpId="0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47" grpId="0"/>
      <p:bldP spid="47" grpId="1"/>
      <p:bldP spid="48" grpId="0" animBg="1"/>
      <p:bldP spid="51" grpId="0"/>
      <p:bldP spid="51" grpId="1"/>
      <p:bldP spid="52" grpId="0" animBg="1"/>
      <p:bldP spid="53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30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KJ T</cp:lastModifiedBy>
  <cp:revision>32</cp:revision>
  <cp:lastPrinted>2019-08-28T11:43:39Z</cp:lastPrinted>
  <dcterms:created xsi:type="dcterms:W3CDTF">2006-08-16T00:00:00Z</dcterms:created>
  <dcterms:modified xsi:type="dcterms:W3CDTF">2020-03-24T02:32:58Z</dcterms:modified>
</cp:coreProperties>
</file>