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0"/>
  </p:notesMasterIdLst>
  <p:sldIdLst>
    <p:sldId id="283" r:id="rId2"/>
    <p:sldId id="284" r:id="rId3"/>
    <p:sldId id="285" r:id="rId4"/>
    <p:sldId id="294" r:id="rId5"/>
    <p:sldId id="288" r:id="rId6"/>
    <p:sldId id="289" r:id="rId7"/>
    <p:sldId id="290" r:id="rId8"/>
    <p:sldId id="297" r:id="rId9"/>
    <p:sldId id="298" r:id="rId10"/>
    <p:sldId id="299" r:id="rId11"/>
    <p:sldId id="300" r:id="rId12"/>
    <p:sldId id="295" r:id="rId13"/>
    <p:sldId id="303" r:id="rId14"/>
    <p:sldId id="305" r:id="rId15"/>
    <p:sldId id="306" r:id="rId16"/>
    <p:sldId id="307" r:id="rId17"/>
    <p:sldId id="308" r:id="rId18"/>
    <p:sldId id="30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ika.toikkanen.2@gmail.com" initials="m" lastIdx="1" clrIdx="0">
    <p:extLst>
      <p:ext uri="{19B8F6BF-5375-455C-9EA6-DF929625EA0E}">
        <p15:presenceInfo xmlns:p15="http://schemas.microsoft.com/office/powerpoint/2012/main" userId="3cb9f0fa52d763b8" providerId="Windows Live"/>
      </p:ext>
    </p:extLst>
  </p:cmAuthor>
  <p:cmAuthor id="2" name="Rohit Lekshmy" initials="RL" lastIdx="1" clrIdx="1">
    <p:extLst>
      <p:ext uri="{19B8F6BF-5375-455C-9EA6-DF929625EA0E}">
        <p15:presenceInfo xmlns:p15="http://schemas.microsoft.com/office/powerpoint/2012/main" userId="ec07db0f93ce40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3" autoAdjust="0"/>
    <p:restoredTop sz="89474" autoAdjust="0"/>
  </p:normalViewPr>
  <p:slideViewPr>
    <p:cSldViewPr snapToGrid="0">
      <p:cViewPr varScale="1">
        <p:scale>
          <a:sx n="112" d="100"/>
          <a:sy n="112" d="100"/>
        </p:scale>
        <p:origin x="1240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defRPr/>
            </a:pPr>
            <a:fld id="{EA560D1F-6160-4383-AEB4-BE8B51822EF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defRPr/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41" name="그림 40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2" name="그림 41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538360" y="274680"/>
            <a:ext cx="614808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6453360"/>
            <a:ext cx="9143640" cy="21564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0" y="260640"/>
            <a:ext cx="9143640" cy="215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1/4/18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" name="그림 9"/>
          <p:cNvPicPr/>
          <p:nvPr/>
        </p:nvPicPr>
        <p:blipFill>
          <a:blip r:embed="rId14"/>
          <a:stretch/>
        </p:blipFill>
        <p:spPr>
          <a:xfrm>
            <a:off x="8568000" y="6257520"/>
            <a:ext cx="575640" cy="5623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6" name="Picture 2"/>
          <p:cNvPicPr/>
          <p:nvPr/>
        </p:nvPicPr>
        <p:blipFill>
          <a:blip r:embed="rId15"/>
          <a:stretch/>
        </p:blipFill>
        <p:spPr>
          <a:xfrm>
            <a:off x="37800" y="167400"/>
            <a:ext cx="1725480" cy="308880"/>
          </a:xfrm>
          <a:prstGeom prst="rect">
            <a:avLst/>
          </a:prstGeom>
          <a:ln>
            <a:noFill/>
          </a:ln>
        </p:spPr>
      </p:pic>
      <p:pic>
        <p:nvPicPr>
          <p:cNvPr id="7" name="그림 5"/>
          <p:cNvPicPr/>
          <p:nvPr/>
        </p:nvPicPr>
        <p:blipFill>
          <a:blip r:embed="rId16"/>
          <a:stretch/>
        </p:blipFill>
        <p:spPr>
          <a:xfrm>
            <a:off x="1690200" y="28800"/>
            <a:ext cx="865440" cy="798120"/>
          </a:xfrm>
          <a:prstGeom prst="rect">
            <a:avLst/>
          </a:prstGeom>
          <a:ln>
            <a:noFill/>
          </a:ln>
        </p:spPr>
      </p:pic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F7029B-7F81-4E11-B32D-C413CC008D7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083118" cy="3131598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Skip-Gram</a:t>
            </a:r>
          </a:p>
        </p:txBody>
      </p:sp>
    </p:spTree>
    <p:extLst>
      <p:ext uri="{BB962C8B-B14F-4D97-AF65-F5344CB8AC3E}">
        <p14:creationId xmlns:p14="http://schemas.microsoft.com/office/powerpoint/2010/main" val="271218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86E2-9F25-4A75-8D7D-CD84C4D0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CD254-4FF0-4127-8F29-ED5ED90F0FF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4300" y="274680"/>
            <a:ext cx="9029700" cy="547842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unsupervised learning hence can work on any raw text given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less memory comparing with other words to vector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representations.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1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5FBC-FF1D-4154-96D5-0135915C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60" y="1265280"/>
            <a:ext cx="6148080" cy="132516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C220F-1CD9-4F0B-B68F-43B0D7E7F82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47074" y="1117600"/>
            <a:ext cx="7649852" cy="42444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is computationally expensive.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required for training this algorithm is high.</a:t>
            </a:r>
          </a:p>
        </p:txBody>
      </p:sp>
    </p:spTree>
    <p:extLst>
      <p:ext uri="{BB962C8B-B14F-4D97-AF65-F5344CB8AC3E}">
        <p14:creationId xmlns:p14="http://schemas.microsoft.com/office/powerpoint/2010/main" val="100622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6AF5-37B2-41D7-A693-7B0D96B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660" y="551469"/>
            <a:ext cx="2859263" cy="1325520"/>
          </a:xfrm>
        </p:spPr>
        <p:txBody>
          <a:bodyPr/>
          <a:lstStyle/>
          <a:p>
            <a:pPr algn="ctr"/>
            <a:r>
              <a:rPr lang="en-US" dirty="0"/>
              <a:t>CBOW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31233-01EB-488A-AC9C-DE9232468C8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047608" cy="145408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It predicts a center word using context word.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Sum of the background vectors.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It calculates the average of the context vectors.</a:t>
            </a:r>
          </a:p>
        </p:txBody>
      </p:sp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351BAA1C-0BA4-4C6A-AA3E-C2F560760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13" y="3054285"/>
            <a:ext cx="3883774" cy="29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3E9634-6D6A-4132-AA6B-51487A9A950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909990"/>
            <a:ext cx="8686800" cy="4668625"/>
          </a:xfrm>
        </p:spPr>
        <p:txBody>
          <a:bodyPr/>
          <a:lstStyle/>
          <a:p>
            <a:r>
              <a:rPr lang="en-US" sz="2800" dirty="0"/>
              <a:t>P(</a:t>
            </a:r>
            <a:r>
              <a:rPr lang="en-US" sz="2800" dirty="0" err="1"/>
              <a:t>c|o</a:t>
            </a:r>
            <a:r>
              <a:rPr lang="en-US" sz="2800" dirty="0"/>
              <a:t>) maximization</a:t>
            </a:r>
            <a:r>
              <a:rPr lang="en-US" sz="2800" i="1" dirty="0"/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context words using center word.</a:t>
            </a:r>
            <a:endParaRPr lang="en-US" sz="2800" i="1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35D1004-FE7B-4A69-90C2-4BF6166FB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1" y="2036990"/>
            <a:ext cx="7344800" cy="127181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F1E8BA6-B2A1-254F-9743-D0D25A92B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86" y="703512"/>
            <a:ext cx="6148081" cy="120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0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F705-227F-4635-B7CD-DFD26C89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460" y="1303380"/>
            <a:ext cx="6148080" cy="13251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88A8A-3902-4395-9C38-7F64641251B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94877" y="1734532"/>
            <a:ext cx="8622123" cy="408180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samples consisted of a pair of words selected based on proximity of occurrence.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layer in the network was a soft-max function.</a:t>
            </a:r>
          </a:p>
        </p:txBody>
      </p:sp>
    </p:spTree>
    <p:extLst>
      <p:ext uri="{BB962C8B-B14F-4D97-AF65-F5344CB8AC3E}">
        <p14:creationId xmlns:p14="http://schemas.microsoft.com/office/powerpoint/2010/main" val="320530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AA4E-20BD-4474-8132-11A25472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660" y="947780"/>
            <a:ext cx="6148080" cy="13251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BC26B-0641-4F1E-B101-CEBDC01B21F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6200" y="2019300"/>
            <a:ext cx="9067800" cy="41783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SoftMax in output layer.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100,000 words, the calculation of soft-max will be huge.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negative sampling allows to target through sampling only a few words.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the negative examples to reduce the number of weights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to remaining layer. 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2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8E63-EE0C-48F3-9BEE-EBD90AFF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30" y="484593"/>
            <a:ext cx="8764640" cy="97096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Glove(Global vectors for word Representation)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26EEC-19AF-4131-998B-74E06B8C590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9345" y="1490889"/>
            <a:ext cx="8924655" cy="22401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hybrid of count based and window-based models.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inner dot product of two embedded word vectors is defined as the probability of simultaneous appearance in the whole corpus.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the whole corpus with ratios of probabilities can give better predictions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4305D-EE85-B74E-A824-57225381E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61" y="4247038"/>
            <a:ext cx="7372797" cy="16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10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5CBD-3CF4-4F82-B668-58721570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92436-9CB7-4441-9751-49980DA491D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600201"/>
            <a:ext cx="8092911" cy="445180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training: Unlike window-based models, where we used to optimize one window at a time, in Glove we just optimize one count at a time.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corpus and small vector size.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808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5346-4C94-FC48-BD34-74B5B39A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B62DC-667E-0144-9D75-353DFBB521C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810500" cy="4495800"/>
          </a:xfrm>
        </p:spPr>
        <p:txBody>
          <a:bodyPr/>
          <a:lstStyle/>
          <a:p>
            <a:r>
              <a:rPr lang="en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your own word2vec(skip-gram) model in python.</a:t>
            </a:r>
          </a:p>
        </p:txBody>
      </p:sp>
    </p:spTree>
    <p:extLst>
      <p:ext uri="{BB962C8B-B14F-4D97-AF65-F5344CB8AC3E}">
        <p14:creationId xmlns:p14="http://schemas.microsoft.com/office/powerpoint/2010/main" val="276455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FE60-BB8D-4DD7-944A-F9499649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360" y="630315"/>
            <a:ext cx="5267830" cy="1134123"/>
          </a:xfrm>
        </p:spPr>
        <p:txBody>
          <a:bodyPr/>
          <a:lstStyle/>
          <a:p>
            <a:r>
              <a:rPr lang="en-US" sz="2800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26E55-EFD3-4D2D-BCBE-6DA46B7EDE2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6955654" cy="113412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0FD4A6D-EFA0-489D-B387-C067EA00C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10" y="1677881"/>
            <a:ext cx="6891789" cy="43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3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9E60-8BBC-4F1D-AA1D-AE2C30B0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360" y="274680"/>
            <a:ext cx="3214370" cy="13255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5F25-09DE-4F6C-967B-A636D6214CA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771554"/>
            <a:ext cx="8280400" cy="3333846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large corpus of text.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word is fixed in a vocabulary is represented by a 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through each position t in the text, which has a center word c and context words o.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of the word vectors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 and o to calculate the probability of o given c.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adjusting the word vectors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maximize this probability.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7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1C79E15-B147-4EB2-AF48-0279774335F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994300"/>
            <a:ext cx="8074241" cy="4660776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way to implement  word2vec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Continuous Bag of Words(CBOW) and skip-gram</a:t>
            </a:r>
          </a:p>
        </p:txBody>
      </p:sp>
    </p:spTree>
    <p:extLst>
      <p:ext uri="{BB962C8B-B14F-4D97-AF65-F5344CB8AC3E}">
        <p14:creationId xmlns:p14="http://schemas.microsoft.com/office/powerpoint/2010/main" val="61957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AEC5-A7A8-4C7A-8E59-64A982FF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720" y="1021103"/>
            <a:ext cx="2297231" cy="1147062"/>
          </a:xfrm>
        </p:spPr>
        <p:txBody>
          <a:bodyPr/>
          <a:lstStyle/>
          <a:p>
            <a:pPr algn="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Skip-Gram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61ECC-C613-4DAB-BEC4-70528E8F5B5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10066" y="1939565"/>
            <a:ext cx="8102338" cy="36109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unsupervised learning technique used to find the most related words for a given word.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predict the context word for a given center word.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word is the input and context word is the output.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more than one context word to be predicted : Task is difficult</a:t>
            </a:r>
          </a:p>
        </p:txBody>
      </p:sp>
    </p:spTree>
    <p:extLst>
      <p:ext uri="{BB962C8B-B14F-4D97-AF65-F5344CB8AC3E}">
        <p14:creationId xmlns:p14="http://schemas.microsoft.com/office/powerpoint/2010/main" val="60647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C529-B690-4CE6-A175-4884B6FB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A0669-712A-421D-AE6D-1AF846D2A1B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32F860C-84A6-4869-BD8B-E51A82DF2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8" y="1956584"/>
            <a:ext cx="7179520" cy="38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6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8863-B843-4E88-943A-2C31DD75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80B9C-8399-49FF-B882-4DE37CC0E74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1171D805-3A83-4B41-BFCC-682C5A950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69" y="1876740"/>
            <a:ext cx="4831792" cy="40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6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51D2-51F5-4BF8-885A-42D45892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E4A43-2984-4852-90D2-9510820C8CF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319753"/>
            <a:ext cx="8369300" cy="480600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W(t) is the center word or input given.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Hidden layer which performs the dop product between the weight matrix and the input vector w(t).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activation function has been used in the hidden layer.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the dot product at the hidden layer is passed to the output layer.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 computes the dot product between the output vector of the hidden layer and the weight matrix of the output layer.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will apply SoftMax activation function to compute the probability of words to be  the context of w(t) at a given context location.</a:t>
            </a:r>
          </a:p>
        </p:txBody>
      </p:sp>
    </p:spTree>
    <p:extLst>
      <p:ext uri="{BB962C8B-B14F-4D97-AF65-F5344CB8AC3E}">
        <p14:creationId xmlns:p14="http://schemas.microsoft.com/office/powerpoint/2010/main" val="269837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674A18-0DE2-459A-8B33-E71B652E234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92160" y="1069096"/>
                <a:ext cx="6148080" cy="132516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sz="2400" b="0" dirty="0"/>
                </a:br>
                <a:br>
                  <a:rPr lang="en-US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674A18-0DE2-459A-8B33-E71B652E23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92160" y="1069096"/>
                <a:ext cx="6148080" cy="13251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083AD423-F56A-4B92-98EE-F60B257CDDB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4176074"/>
            <a:ext cx="8229240" cy="1325161"/>
          </a:xfrm>
        </p:spPr>
        <p:txBody>
          <a:bodyPr/>
          <a:lstStyle/>
          <a:p>
            <a:r>
              <a:rPr lang="en-US" i="1" dirty="0"/>
              <a:t>P(</a:t>
            </a:r>
            <a:r>
              <a:rPr lang="en-US" i="1" dirty="0" err="1"/>
              <a:t>o|c</a:t>
            </a:r>
            <a:r>
              <a:rPr lang="en-US" i="1" dirty="0"/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context word using the center word</a:t>
            </a:r>
            <a:endParaRPr lang="en-US" i="1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B86EACF-8315-4EA7-9BC2-F32CE2EDE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86" y="2681926"/>
            <a:ext cx="6148081" cy="120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8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552</Words>
  <Application>Microsoft Macintosh PowerPoint</Application>
  <PresentationFormat>On-screen Show (4:3)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Cambria Math</vt:lpstr>
      <vt:lpstr>Symbol</vt:lpstr>
      <vt:lpstr>Times New Roman</vt:lpstr>
      <vt:lpstr>Wingdings</vt:lpstr>
      <vt:lpstr>Office Theme</vt:lpstr>
      <vt:lpstr>PowerPoint Presentation</vt:lpstr>
      <vt:lpstr>Natural Language Processing</vt:lpstr>
      <vt:lpstr>Word2Vec</vt:lpstr>
      <vt:lpstr>PowerPoint Presentation</vt:lpstr>
      <vt:lpstr>Skip-Gram</vt:lpstr>
      <vt:lpstr>PowerPoint Presentation</vt:lpstr>
      <vt:lpstr>Architecture</vt:lpstr>
      <vt:lpstr>PowerPoint Presentation</vt:lpstr>
      <vt:lpstr>J=-log⁡〖P(W_c│W_(c-m)……)〗  =-log⁡〖P(u_c |v_o)〗</vt:lpstr>
      <vt:lpstr>Advantages</vt:lpstr>
      <vt:lpstr>Disadvantages</vt:lpstr>
      <vt:lpstr>CBOW</vt:lpstr>
      <vt:lpstr>PowerPoint Presentation</vt:lpstr>
      <vt:lpstr>Conclusion</vt:lpstr>
      <vt:lpstr>Negative Sampling</vt:lpstr>
      <vt:lpstr>Glove(Global vectors for word Representation)</vt:lpstr>
      <vt:lpstr>PowerPoint Presentation</vt:lpstr>
      <vt:lpstr>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 Hong</dc:creator>
  <cp:lastModifiedBy>Lekshmy Rohit</cp:lastModifiedBy>
  <cp:revision>1433</cp:revision>
  <dcterms:created xsi:type="dcterms:W3CDTF">2014-07-16T06:16:52Z</dcterms:created>
  <dcterms:modified xsi:type="dcterms:W3CDTF">2021-09-08T07:11:08Z</dcterms:modified>
  <cp:version>1000.0000.01</cp:version>
</cp:coreProperties>
</file>