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2D514-572F-4464-8E58-DD45C54546A0}" v="754" dt="2020-07-05T09:59:4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웅재" userId="3e3a1649-d17d-4f7f-b082-25e0d5348614" providerId="ADAL" clId="{A422D514-572F-4464-8E58-DD45C54546A0}"/>
    <pc:docChg chg="undo custSel addSld delSld modSld">
      <pc:chgData name="웅재" userId="3e3a1649-d17d-4f7f-b082-25e0d5348614" providerId="ADAL" clId="{A422D514-572F-4464-8E58-DD45C54546A0}" dt="2020-07-05T10:03:54.263" v="4114" actId="20577"/>
      <pc:docMkLst>
        <pc:docMk/>
      </pc:docMkLst>
      <pc:sldChg chg="modSp mod">
        <pc:chgData name="웅재" userId="3e3a1649-d17d-4f7f-b082-25e0d5348614" providerId="ADAL" clId="{A422D514-572F-4464-8E58-DD45C54546A0}" dt="2020-07-05T09:12:15.041" v="3312" actId="20577"/>
        <pc:sldMkLst>
          <pc:docMk/>
          <pc:sldMk cId="111219974" sldId="258"/>
        </pc:sldMkLst>
        <pc:spChg chg="mod">
          <ac:chgData name="웅재" userId="3e3a1649-d17d-4f7f-b082-25e0d5348614" providerId="ADAL" clId="{A422D514-572F-4464-8E58-DD45C54546A0}" dt="2020-07-05T09:12:15.041" v="3312" actId="20577"/>
          <ac:spMkLst>
            <pc:docMk/>
            <pc:sldMk cId="111219974" sldId="258"/>
            <ac:spMk id="4" creationId="{F81FF3C9-4B84-484A-94B6-A65B539942AD}"/>
          </ac:spMkLst>
        </pc:spChg>
      </pc:sldChg>
      <pc:sldChg chg="modSp mod">
        <pc:chgData name="웅재" userId="3e3a1649-d17d-4f7f-b082-25e0d5348614" providerId="ADAL" clId="{A422D514-572F-4464-8E58-DD45C54546A0}" dt="2020-07-05T04:02:13.880" v="3" actId="20577"/>
        <pc:sldMkLst>
          <pc:docMk/>
          <pc:sldMk cId="2700937086" sldId="264"/>
        </pc:sldMkLst>
        <pc:spChg chg="mod">
          <ac:chgData name="웅재" userId="3e3a1649-d17d-4f7f-b082-25e0d5348614" providerId="ADAL" clId="{A422D514-572F-4464-8E58-DD45C54546A0}" dt="2020-07-05T04:02:13.880" v="3" actId="20577"/>
          <ac:spMkLst>
            <pc:docMk/>
            <pc:sldMk cId="2700937086" sldId="264"/>
            <ac:spMk id="3" creationId="{7DE6E057-5787-486D-B390-C141C4119009}"/>
          </ac:spMkLst>
        </pc:spChg>
      </pc:sldChg>
      <pc:sldChg chg="addSp delSp modSp add mod">
        <pc:chgData name="웅재" userId="3e3a1649-d17d-4f7f-b082-25e0d5348614" providerId="ADAL" clId="{A422D514-572F-4464-8E58-DD45C54546A0}" dt="2020-07-05T04:57:37.143" v="81" actId="1076"/>
        <pc:sldMkLst>
          <pc:docMk/>
          <pc:sldMk cId="1839911591" sldId="266"/>
        </pc:sldMkLst>
        <pc:spChg chg="mod">
          <ac:chgData name="웅재" userId="3e3a1649-d17d-4f7f-b082-25e0d5348614" providerId="ADAL" clId="{A422D514-572F-4464-8E58-DD45C54546A0}" dt="2020-07-05T04:48:17.336" v="41" actId="20577"/>
          <ac:spMkLst>
            <pc:docMk/>
            <pc:sldMk cId="1839911591" sldId="266"/>
            <ac:spMk id="3" creationId="{7DE6E057-5787-486D-B390-C141C4119009}"/>
          </ac:spMkLst>
        </pc:spChg>
        <pc:spChg chg="del">
          <ac:chgData name="웅재" userId="3e3a1649-d17d-4f7f-b082-25e0d5348614" providerId="ADAL" clId="{A422D514-572F-4464-8E58-DD45C54546A0}" dt="2020-07-05T04:28:24.970" v="8" actId="478"/>
          <ac:spMkLst>
            <pc:docMk/>
            <pc:sldMk cId="1839911591" sldId="266"/>
            <ac:spMk id="4" creationId="{35E9AE9E-9BAE-4320-BF05-91F4DE549863}"/>
          </ac:spMkLst>
        </pc:spChg>
        <pc:spChg chg="del">
          <ac:chgData name="웅재" userId="3e3a1649-d17d-4f7f-b082-25e0d5348614" providerId="ADAL" clId="{A422D514-572F-4464-8E58-DD45C54546A0}" dt="2020-07-05T04:28:25.403" v="9" actId="478"/>
          <ac:spMkLst>
            <pc:docMk/>
            <pc:sldMk cId="1839911591" sldId="266"/>
            <ac:spMk id="9" creationId="{22F750EC-A4D6-4C98-860D-69C26946D3C7}"/>
          </ac:spMkLst>
        </pc:spChg>
        <pc:spChg chg="del">
          <ac:chgData name="웅재" userId="3e3a1649-d17d-4f7f-b082-25e0d5348614" providerId="ADAL" clId="{A422D514-572F-4464-8E58-DD45C54546A0}" dt="2020-07-05T04:28:23.198" v="6" actId="478"/>
          <ac:spMkLst>
            <pc:docMk/>
            <pc:sldMk cId="1839911591" sldId="266"/>
            <ac:spMk id="10" creationId="{74BDC968-8538-404C-B03A-DF524FA2584F}"/>
          </ac:spMkLst>
        </pc:spChg>
        <pc:spChg chg="add mod">
          <ac:chgData name="웅재" userId="3e3a1649-d17d-4f7f-b082-25e0d5348614" providerId="ADAL" clId="{A422D514-572F-4464-8E58-DD45C54546A0}" dt="2020-07-05T04:57:37.143" v="81" actId="1076"/>
          <ac:spMkLst>
            <pc:docMk/>
            <pc:sldMk cId="1839911591" sldId="266"/>
            <ac:spMk id="12" creationId="{B55DA766-60E7-46D0-AAAA-97D874E062F2}"/>
          </ac:spMkLst>
        </pc:spChg>
        <pc:spChg chg="add del mod">
          <ac:chgData name="웅재" userId="3e3a1649-d17d-4f7f-b082-25e0d5348614" providerId="ADAL" clId="{A422D514-572F-4464-8E58-DD45C54546A0}" dt="2020-07-05T04:56:20.401" v="80"/>
          <ac:spMkLst>
            <pc:docMk/>
            <pc:sldMk cId="1839911591" sldId="266"/>
            <ac:spMk id="19" creationId="{E7EE0DC6-89AC-4048-BA1A-9CC1D071CBFF}"/>
          </ac:spMkLst>
        </pc:spChg>
        <pc:spChg chg="add del mod">
          <ac:chgData name="웅재" userId="3e3a1649-d17d-4f7f-b082-25e0d5348614" providerId="ADAL" clId="{A422D514-572F-4464-8E58-DD45C54546A0}" dt="2020-07-05T04:56:20.401" v="80"/>
          <ac:spMkLst>
            <pc:docMk/>
            <pc:sldMk cId="1839911591" sldId="266"/>
            <ac:spMk id="20" creationId="{F3F387C8-8498-4E78-97E0-C9AF0B781A86}"/>
          </ac:spMkLst>
        </pc:spChg>
        <pc:spChg chg="add del mod">
          <ac:chgData name="웅재" userId="3e3a1649-d17d-4f7f-b082-25e0d5348614" providerId="ADAL" clId="{A422D514-572F-4464-8E58-DD45C54546A0}" dt="2020-07-05T04:56:18.186" v="76"/>
          <ac:spMkLst>
            <pc:docMk/>
            <pc:sldMk cId="1839911591" sldId="266"/>
            <ac:spMk id="21" creationId="{681A4C09-A525-49EA-AF16-2319574DD2B3}"/>
          </ac:spMkLst>
        </pc:spChg>
        <pc:spChg chg="add del mod">
          <ac:chgData name="웅재" userId="3e3a1649-d17d-4f7f-b082-25e0d5348614" providerId="ADAL" clId="{A422D514-572F-4464-8E58-DD45C54546A0}" dt="2020-07-05T04:56:18.186" v="76"/>
          <ac:spMkLst>
            <pc:docMk/>
            <pc:sldMk cId="1839911591" sldId="266"/>
            <ac:spMk id="22" creationId="{380CED1F-F217-4940-B77E-CF7ADD074D15}"/>
          </ac:spMkLst>
        </pc:spChg>
        <pc:picChg chg="del">
          <ac:chgData name="웅재" userId="3e3a1649-d17d-4f7f-b082-25e0d5348614" providerId="ADAL" clId="{A422D514-572F-4464-8E58-DD45C54546A0}" dt="2020-07-05T04:28:23.637" v="7" actId="478"/>
          <ac:picMkLst>
            <pc:docMk/>
            <pc:sldMk cId="1839911591" sldId="266"/>
            <ac:picMk id="7" creationId="{FDC55A5A-D6E6-406D-A7AF-96F119D12158}"/>
          </ac:picMkLst>
        </pc:picChg>
        <pc:picChg chg="del">
          <ac:chgData name="웅재" userId="3e3a1649-d17d-4f7f-b082-25e0d5348614" providerId="ADAL" clId="{A422D514-572F-4464-8E58-DD45C54546A0}" dt="2020-07-05T04:28:21.278" v="5" actId="478"/>
          <ac:picMkLst>
            <pc:docMk/>
            <pc:sldMk cId="1839911591" sldId="266"/>
            <ac:picMk id="11" creationId="{872DD5D1-06F0-406A-B586-D54156AE6F66}"/>
          </ac:picMkLst>
        </pc:picChg>
        <pc:picChg chg="add mod">
          <ac:chgData name="웅재" userId="3e3a1649-d17d-4f7f-b082-25e0d5348614" providerId="ADAL" clId="{A422D514-572F-4464-8E58-DD45C54546A0}" dt="2020-07-05T04:57:37.143" v="81" actId="1076"/>
          <ac:picMkLst>
            <pc:docMk/>
            <pc:sldMk cId="1839911591" sldId="266"/>
            <ac:picMk id="13" creationId="{DE834360-05D6-4B3B-8E73-83CA1A912DF1}"/>
          </ac:picMkLst>
        </pc:picChg>
        <pc:picChg chg="add mod">
          <ac:chgData name="웅재" userId="3e3a1649-d17d-4f7f-b082-25e0d5348614" providerId="ADAL" clId="{A422D514-572F-4464-8E58-DD45C54546A0}" dt="2020-07-05T04:57:37.143" v="81" actId="1076"/>
          <ac:picMkLst>
            <pc:docMk/>
            <pc:sldMk cId="1839911591" sldId="266"/>
            <ac:picMk id="14" creationId="{5EFDD664-1927-48B9-925E-F6D13B8E535F}"/>
          </ac:picMkLst>
        </pc:picChg>
        <pc:picChg chg="add mod">
          <ac:chgData name="웅재" userId="3e3a1649-d17d-4f7f-b082-25e0d5348614" providerId="ADAL" clId="{A422D514-572F-4464-8E58-DD45C54546A0}" dt="2020-07-05T04:57:37.143" v="81" actId="1076"/>
          <ac:picMkLst>
            <pc:docMk/>
            <pc:sldMk cId="1839911591" sldId="266"/>
            <ac:picMk id="15" creationId="{5F28C940-ABE9-4746-A456-2846A9FCA4B7}"/>
          </ac:picMkLst>
        </pc:picChg>
        <pc:picChg chg="add del mod">
          <ac:chgData name="웅재" userId="3e3a1649-d17d-4f7f-b082-25e0d5348614" providerId="ADAL" clId="{A422D514-572F-4464-8E58-DD45C54546A0}" dt="2020-07-05T04:56:20.401" v="80"/>
          <ac:picMkLst>
            <pc:docMk/>
            <pc:sldMk cId="1839911591" sldId="266"/>
            <ac:picMk id="16" creationId="{5F669EF9-F058-4C8F-85AB-8DA1BF84BE52}"/>
          </ac:picMkLst>
        </pc:picChg>
        <pc:picChg chg="add del mod">
          <ac:chgData name="웅재" userId="3e3a1649-d17d-4f7f-b082-25e0d5348614" providerId="ADAL" clId="{A422D514-572F-4464-8E58-DD45C54546A0}" dt="2020-07-05T04:56:20.401" v="80"/>
          <ac:picMkLst>
            <pc:docMk/>
            <pc:sldMk cId="1839911591" sldId="266"/>
            <ac:picMk id="17" creationId="{9CCA100D-8E2B-4021-8911-034D54C89C73}"/>
          </ac:picMkLst>
        </pc:picChg>
        <pc:picChg chg="add del mod">
          <ac:chgData name="웅재" userId="3e3a1649-d17d-4f7f-b082-25e0d5348614" providerId="ADAL" clId="{A422D514-572F-4464-8E58-DD45C54546A0}" dt="2020-07-05T04:56:20.401" v="80"/>
          <ac:picMkLst>
            <pc:docMk/>
            <pc:sldMk cId="1839911591" sldId="266"/>
            <ac:picMk id="18" creationId="{6B6C15AC-EDF3-4E9A-90B4-7E36CFFE33C0}"/>
          </ac:picMkLst>
        </pc:picChg>
      </pc:sldChg>
      <pc:sldChg chg="addSp delSp modSp add mod">
        <pc:chgData name="웅재" userId="3e3a1649-d17d-4f7f-b082-25e0d5348614" providerId="ADAL" clId="{A422D514-572F-4464-8E58-DD45C54546A0}" dt="2020-07-05T05:05:43.494" v="239" actId="1076"/>
        <pc:sldMkLst>
          <pc:docMk/>
          <pc:sldMk cId="3839307767" sldId="267"/>
        </pc:sldMkLst>
        <pc:spChg chg="mod">
          <ac:chgData name="웅재" userId="3e3a1649-d17d-4f7f-b082-25e0d5348614" providerId="ADAL" clId="{A422D514-572F-4464-8E58-DD45C54546A0}" dt="2020-07-05T05:02:47.856" v="200" actId="1076"/>
          <ac:spMkLst>
            <pc:docMk/>
            <pc:sldMk cId="3839307767" sldId="267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4:58:16.912" v="103" actId="403"/>
          <ac:spMkLst>
            <pc:docMk/>
            <pc:sldMk cId="3839307767" sldId="267"/>
            <ac:spMk id="11" creationId="{6F2333A7-C9CB-4BEC-AA54-940C55BFD7D2}"/>
          </ac:spMkLst>
        </pc:spChg>
        <pc:spChg chg="del mod">
          <ac:chgData name="웅재" userId="3e3a1649-d17d-4f7f-b082-25e0d5348614" providerId="ADAL" clId="{A422D514-572F-4464-8E58-DD45C54546A0}" dt="2020-07-05T04:57:44.847" v="86" actId="478"/>
          <ac:spMkLst>
            <pc:docMk/>
            <pc:sldMk cId="3839307767" sldId="267"/>
            <ac:spMk id="12" creationId="{B55DA766-60E7-46D0-AAAA-97D874E062F2}"/>
          </ac:spMkLst>
        </pc:spChg>
        <pc:spChg chg="add mod">
          <ac:chgData name="웅재" userId="3e3a1649-d17d-4f7f-b082-25e0d5348614" providerId="ADAL" clId="{A422D514-572F-4464-8E58-DD45C54546A0}" dt="2020-07-05T04:58:16.912" v="103" actId="403"/>
          <ac:spMkLst>
            <pc:docMk/>
            <pc:sldMk cId="3839307767" sldId="267"/>
            <ac:spMk id="16" creationId="{25CAE073-188A-414A-8A19-D76732E33513}"/>
          </ac:spMkLst>
        </pc:spChg>
        <pc:spChg chg="add mod">
          <ac:chgData name="웅재" userId="3e3a1649-d17d-4f7f-b082-25e0d5348614" providerId="ADAL" clId="{A422D514-572F-4464-8E58-DD45C54546A0}" dt="2020-07-05T05:00:35.726" v="136" actId="1076"/>
          <ac:spMkLst>
            <pc:docMk/>
            <pc:sldMk cId="3839307767" sldId="267"/>
            <ac:spMk id="18" creationId="{ACC0D443-678C-4182-8D50-FA12E5FE92C8}"/>
          </ac:spMkLst>
        </pc:spChg>
        <pc:spChg chg="add mod">
          <ac:chgData name="웅재" userId="3e3a1649-d17d-4f7f-b082-25e0d5348614" providerId="ADAL" clId="{A422D514-572F-4464-8E58-DD45C54546A0}" dt="2020-07-05T05:00:58.775" v="160" actId="1076"/>
          <ac:spMkLst>
            <pc:docMk/>
            <pc:sldMk cId="3839307767" sldId="267"/>
            <ac:spMk id="19" creationId="{70433C34-E1F3-44DE-9F39-35975F02A589}"/>
          </ac:spMkLst>
        </pc:spChg>
        <pc:spChg chg="add mod">
          <ac:chgData name="웅재" userId="3e3a1649-d17d-4f7f-b082-25e0d5348614" providerId="ADAL" clId="{A422D514-572F-4464-8E58-DD45C54546A0}" dt="2020-07-05T05:05:43.494" v="239" actId="1076"/>
          <ac:spMkLst>
            <pc:docMk/>
            <pc:sldMk cId="3839307767" sldId="267"/>
            <ac:spMk id="20" creationId="{64AC984A-553F-4F15-B4F9-FCB885B324F9}"/>
          </ac:spMkLst>
        </pc:spChg>
        <pc:picChg chg="add mod">
          <ac:chgData name="웅재" userId="3e3a1649-d17d-4f7f-b082-25e0d5348614" providerId="ADAL" clId="{A422D514-572F-4464-8E58-DD45C54546A0}" dt="2020-07-05T04:58:00.520" v="91" actId="1076"/>
          <ac:picMkLst>
            <pc:docMk/>
            <pc:sldMk cId="3839307767" sldId="267"/>
            <ac:picMk id="8" creationId="{6DC7F7D4-7929-4E2A-90A3-C239D7D04DF1}"/>
          </ac:picMkLst>
        </pc:picChg>
        <pc:picChg chg="add mod">
          <ac:chgData name="웅재" userId="3e3a1649-d17d-4f7f-b082-25e0d5348614" providerId="ADAL" clId="{A422D514-572F-4464-8E58-DD45C54546A0}" dt="2020-07-05T04:58:00.520" v="91" actId="1076"/>
          <ac:picMkLst>
            <pc:docMk/>
            <pc:sldMk cId="3839307767" sldId="267"/>
            <ac:picMk id="9" creationId="{A39FC7E5-D317-4011-BEC1-7CD2EE9E467F}"/>
          </ac:picMkLst>
        </pc:picChg>
        <pc:picChg chg="add mod">
          <ac:chgData name="웅재" userId="3e3a1649-d17d-4f7f-b082-25e0d5348614" providerId="ADAL" clId="{A422D514-572F-4464-8E58-DD45C54546A0}" dt="2020-07-05T04:58:00.520" v="91" actId="1076"/>
          <ac:picMkLst>
            <pc:docMk/>
            <pc:sldMk cId="3839307767" sldId="267"/>
            <ac:picMk id="10" creationId="{6116421E-6E26-4BB7-A518-AA40EECFE7DB}"/>
          </ac:picMkLst>
        </pc:picChg>
        <pc:picChg chg="del">
          <ac:chgData name="웅재" userId="3e3a1649-d17d-4f7f-b082-25e0d5348614" providerId="ADAL" clId="{A422D514-572F-4464-8E58-DD45C54546A0}" dt="2020-07-05T04:57:42.115" v="83" actId="478"/>
          <ac:picMkLst>
            <pc:docMk/>
            <pc:sldMk cId="3839307767" sldId="267"/>
            <ac:picMk id="13" creationId="{DE834360-05D6-4B3B-8E73-83CA1A912DF1}"/>
          </ac:picMkLst>
        </pc:picChg>
        <pc:picChg chg="del">
          <ac:chgData name="웅재" userId="3e3a1649-d17d-4f7f-b082-25e0d5348614" providerId="ADAL" clId="{A422D514-572F-4464-8E58-DD45C54546A0}" dt="2020-07-05T04:57:42.414" v="84" actId="478"/>
          <ac:picMkLst>
            <pc:docMk/>
            <pc:sldMk cId="3839307767" sldId="267"/>
            <ac:picMk id="14" creationId="{5EFDD664-1927-48B9-925E-F6D13B8E535F}"/>
          </ac:picMkLst>
        </pc:picChg>
        <pc:picChg chg="del">
          <ac:chgData name="웅재" userId="3e3a1649-d17d-4f7f-b082-25e0d5348614" providerId="ADAL" clId="{A422D514-572F-4464-8E58-DD45C54546A0}" dt="2020-07-05T04:57:45.373" v="87" actId="478"/>
          <ac:picMkLst>
            <pc:docMk/>
            <pc:sldMk cId="3839307767" sldId="267"/>
            <ac:picMk id="15" creationId="{5F28C940-ABE9-4746-A456-2846A9FCA4B7}"/>
          </ac:picMkLst>
        </pc:picChg>
        <pc:cxnChg chg="add mod">
          <ac:chgData name="웅재" userId="3e3a1649-d17d-4f7f-b082-25e0d5348614" providerId="ADAL" clId="{A422D514-572F-4464-8E58-DD45C54546A0}" dt="2020-07-05T05:00:32.278" v="135" actId="1076"/>
          <ac:cxnSpMkLst>
            <pc:docMk/>
            <pc:sldMk cId="3839307767" sldId="267"/>
            <ac:cxnSpMk id="5" creationId="{DB5DC804-CCDA-4EBF-BEE2-AA7B3581B38F}"/>
          </ac:cxnSpMkLst>
        </pc:cxnChg>
        <pc:cxnChg chg="add mod">
          <ac:chgData name="웅재" userId="3e3a1649-d17d-4f7f-b082-25e0d5348614" providerId="ADAL" clId="{A422D514-572F-4464-8E58-DD45C54546A0}" dt="2020-07-05T05:00:32.278" v="135" actId="1076"/>
          <ac:cxnSpMkLst>
            <pc:docMk/>
            <pc:sldMk cId="3839307767" sldId="267"/>
            <ac:cxnSpMk id="17" creationId="{30582173-750C-4CDF-A991-CB6251006711}"/>
          </ac:cxnSpMkLst>
        </pc:cxnChg>
      </pc:sldChg>
      <pc:sldChg chg="addSp delSp modSp add mod">
        <pc:chgData name="웅재" userId="3e3a1649-d17d-4f7f-b082-25e0d5348614" providerId="ADAL" clId="{A422D514-572F-4464-8E58-DD45C54546A0}" dt="2020-07-05T05:17:39.955" v="544" actId="2711"/>
        <pc:sldMkLst>
          <pc:docMk/>
          <pc:sldMk cId="2640890705" sldId="268"/>
        </pc:sldMkLst>
        <pc:spChg chg="del">
          <ac:chgData name="웅재" userId="3e3a1649-d17d-4f7f-b082-25e0d5348614" providerId="ADAL" clId="{A422D514-572F-4464-8E58-DD45C54546A0}" dt="2020-07-05T05:06:03.899" v="244" actId="478"/>
          <ac:spMkLst>
            <pc:docMk/>
            <pc:sldMk cId="2640890705" sldId="268"/>
            <ac:spMk id="11" creationId="{6F2333A7-C9CB-4BEC-AA54-940C55BFD7D2}"/>
          </ac:spMkLst>
        </pc:spChg>
        <pc:spChg chg="add mod">
          <ac:chgData name="웅재" userId="3e3a1649-d17d-4f7f-b082-25e0d5348614" providerId="ADAL" clId="{A422D514-572F-4464-8E58-DD45C54546A0}" dt="2020-07-05T05:17:39.955" v="544" actId="2711"/>
          <ac:spMkLst>
            <pc:docMk/>
            <pc:sldMk cId="2640890705" sldId="268"/>
            <ac:spMk id="14" creationId="{B9E6C46C-A763-4869-9E4A-C280DD5783E8}"/>
          </ac:spMkLst>
        </pc:spChg>
        <pc:spChg chg="del">
          <ac:chgData name="웅재" userId="3e3a1649-d17d-4f7f-b082-25e0d5348614" providerId="ADAL" clId="{A422D514-572F-4464-8E58-DD45C54546A0}" dt="2020-07-05T05:06:03.376" v="243" actId="478"/>
          <ac:spMkLst>
            <pc:docMk/>
            <pc:sldMk cId="2640890705" sldId="268"/>
            <ac:spMk id="16" creationId="{25CAE073-188A-414A-8A19-D76732E33513}"/>
          </ac:spMkLst>
        </pc:spChg>
        <pc:spChg chg="del">
          <ac:chgData name="웅재" userId="3e3a1649-d17d-4f7f-b082-25e0d5348614" providerId="ADAL" clId="{A422D514-572F-4464-8E58-DD45C54546A0}" dt="2020-07-05T05:06:08.283" v="250" actId="478"/>
          <ac:spMkLst>
            <pc:docMk/>
            <pc:sldMk cId="2640890705" sldId="268"/>
            <ac:spMk id="18" creationId="{ACC0D443-678C-4182-8D50-FA12E5FE92C8}"/>
          </ac:spMkLst>
        </pc:spChg>
        <pc:spChg chg="del mod">
          <ac:chgData name="웅재" userId="3e3a1649-d17d-4f7f-b082-25e0d5348614" providerId="ADAL" clId="{A422D514-572F-4464-8E58-DD45C54546A0}" dt="2020-07-05T05:06:09.106" v="251" actId="478"/>
          <ac:spMkLst>
            <pc:docMk/>
            <pc:sldMk cId="2640890705" sldId="268"/>
            <ac:spMk id="19" creationId="{70433C34-E1F3-44DE-9F39-35975F02A589}"/>
          </ac:spMkLst>
        </pc:spChg>
        <pc:spChg chg="del">
          <ac:chgData name="웅재" userId="3e3a1649-d17d-4f7f-b082-25e0d5348614" providerId="ADAL" clId="{A422D514-572F-4464-8E58-DD45C54546A0}" dt="2020-07-05T05:06:04.859" v="246" actId="478"/>
          <ac:spMkLst>
            <pc:docMk/>
            <pc:sldMk cId="2640890705" sldId="268"/>
            <ac:spMk id="20" creationId="{64AC984A-553F-4F15-B4F9-FCB885B324F9}"/>
          </ac:spMkLst>
        </pc:spChg>
        <pc:picChg chg="del">
          <ac:chgData name="웅재" userId="3e3a1649-d17d-4f7f-b082-25e0d5348614" providerId="ADAL" clId="{A422D514-572F-4464-8E58-DD45C54546A0}" dt="2020-07-05T05:06:04.223" v="245" actId="478"/>
          <ac:picMkLst>
            <pc:docMk/>
            <pc:sldMk cId="2640890705" sldId="268"/>
            <ac:picMk id="8" creationId="{6DC7F7D4-7929-4E2A-90A3-C239D7D04DF1}"/>
          </ac:picMkLst>
        </pc:picChg>
        <pc:picChg chg="del">
          <ac:chgData name="웅재" userId="3e3a1649-d17d-4f7f-b082-25e0d5348614" providerId="ADAL" clId="{A422D514-572F-4464-8E58-DD45C54546A0}" dt="2020-07-05T05:06:02.434" v="241" actId="478"/>
          <ac:picMkLst>
            <pc:docMk/>
            <pc:sldMk cId="2640890705" sldId="268"/>
            <ac:picMk id="9" creationId="{A39FC7E5-D317-4011-BEC1-7CD2EE9E467F}"/>
          </ac:picMkLst>
        </pc:picChg>
        <pc:picChg chg="del">
          <ac:chgData name="웅재" userId="3e3a1649-d17d-4f7f-b082-25e0d5348614" providerId="ADAL" clId="{A422D514-572F-4464-8E58-DD45C54546A0}" dt="2020-07-05T05:06:02.896" v="242" actId="478"/>
          <ac:picMkLst>
            <pc:docMk/>
            <pc:sldMk cId="2640890705" sldId="268"/>
            <ac:picMk id="10" creationId="{6116421E-6E26-4BB7-A518-AA40EECFE7DB}"/>
          </ac:picMkLst>
        </pc:picChg>
        <pc:cxnChg chg="del">
          <ac:chgData name="웅재" userId="3e3a1649-d17d-4f7f-b082-25e0d5348614" providerId="ADAL" clId="{A422D514-572F-4464-8E58-DD45C54546A0}" dt="2020-07-05T05:06:07.399" v="249" actId="478"/>
          <ac:cxnSpMkLst>
            <pc:docMk/>
            <pc:sldMk cId="2640890705" sldId="268"/>
            <ac:cxnSpMk id="5" creationId="{DB5DC804-CCDA-4EBF-BEE2-AA7B3581B38F}"/>
          </ac:cxnSpMkLst>
        </pc:cxnChg>
        <pc:cxnChg chg="del">
          <ac:chgData name="웅재" userId="3e3a1649-d17d-4f7f-b082-25e0d5348614" providerId="ADAL" clId="{A422D514-572F-4464-8E58-DD45C54546A0}" dt="2020-07-05T05:06:05.728" v="247" actId="478"/>
          <ac:cxnSpMkLst>
            <pc:docMk/>
            <pc:sldMk cId="2640890705" sldId="268"/>
            <ac:cxnSpMk id="17" creationId="{30582173-750C-4CDF-A991-CB6251006711}"/>
          </ac:cxnSpMkLst>
        </pc:cxnChg>
      </pc:sldChg>
      <pc:sldChg chg="add del">
        <pc:chgData name="웅재" userId="3e3a1649-d17d-4f7f-b082-25e0d5348614" providerId="ADAL" clId="{A422D514-572F-4464-8E58-DD45C54546A0}" dt="2020-07-05T04:57:47.666" v="89"/>
        <pc:sldMkLst>
          <pc:docMk/>
          <pc:sldMk cId="3579069964" sldId="268"/>
        </pc:sldMkLst>
      </pc:sldChg>
      <pc:sldChg chg="addSp modSp add mod">
        <pc:chgData name="웅재" userId="3e3a1649-d17d-4f7f-b082-25e0d5348614" providerId="ADAL" clId="{A422D514-572F-4464-8E58-DD45C54546A0}" dt="2020-07-05T05:31:41.588" v="743" actId="1076"/>
        <pc:sldMkLst>
          <pc:docMk/>
          <pc:sldMk cId="2825375991" sldId="269"/>
        </pc:sldMkLst>
        <pc:spChg chg="mod">
          <ac:chgData name="웅재" userId="3e3a1649-d17d-4f7f-b082-25e0d5348614" providerId="ADAL" clId="{A422D514-572F-4464-8E58-DD45C54546A0}" dt="2020-07-05T05:23:08.882" v="568" actId="20577"/>
          <ac:spMkLst>
            <pc:docMk/>
            <pc:sldMk cId="2825375991" sldId="269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5:25:40.381" v="596" actId="1076"/>
          <ac:spMkLst>
            <pc:docMk/>
            <pc:sldMk cId="2825375991" sldId="269"/>
            <ac:spMk id="6" creationId="{18CB81E7-7C62-4F6E-BF68-834193D1A687}"/>
          </ac:spMkLst>
        </pc:spChg>
        <pc:spChg chg="add mod">
          <ac:chgData name="웅재" userId="3e3a1649-d17d-4f7f-b082-25e0d5348614" providerId="ADAL" clId="{A422D514-572F-4464-8E58-DD45C54546A0}" dt="2020-07-05T05:25:40.381" v="596" actId="1076"/>
          <ac:spMkLst>
            <pc:docMk/>
            <pc:sldMk cId="2825375991" sldId="269"/>
            <ac:spMk id="14" creationId="{5403CD71-E569-46DC-945A-C09FB6E06A73}"/>
          </ac:spMkLst>
        </pc:spChg>
        <pc:spChg chg="add mod">
          <ac:chgData name="웅재" userId="3e3a1649-d17d-4f7f-b082-25e0d5348614" providerId="ADAL" clId="{A422D514-572F-4464-8E58-DD45C54546A0}" dt="2020-07-05T05:31:41.588" v="743" actId="1076"/>
          <ac:spMkLst>
            <pc:docMk/>
            <pc:sldMk cId="2825375991" sldId="269"/>
            <ac:spMk id="15" creationId="{13EC4689-8360-485B-8C9B-C8A0218F0828}"/>
          </ac:spMkLst>
        </pc:spChg>
        <pc:picChg chg="add mod">
          <ac:chgData name="웅재" userId="3e3a1649-d17d-4f7f-b082-25e0d5348614" providerId="ADAL" clId="{A422D514-572F-4464-8E58-DD45C54546A0}" dt="2020-07-05T05:25:40.381" v="596" actId="1076"/>
          <ac:picMkLst>
            <pc:docMk/>
            <pc:sldMk cId="2825375991" sldId="269"/>
            <ac:picMk id="4" creationId="{8500B9E2-995A-443D-BC81-C06FC1DCA618}"/>
          </ac:picMkLst>
        </pc:picChg>
        <pc:picChg chg="add mod">
          <ac:chgData name="웅재" userId="3e3a1649-d17d-4f7f-b082-25e0d5348614" providerId="ADAL" clId="{A422D514-572F-4464-8E58-DD45C54546A0}" dt="2020-07-05T05:25:40.381" v="596" actId="1076"/>
          <ac:picMkLst>
            <pc:docMk/>
            <pc:sldMk cId="2825375991" sldId="269"/>
            <ac:picMk id="5" creationId="{F76AEAF2-D434-499C-B88D-5D3F2F4945EE}"/>
          </ac:picMkLst>
        </pc:picChg>
        <pc:cxnChg chg="add mod">
          <ac:chgData name="웅재" userId="3e3a1649-d17d-4f7f-b082-25e0d5348614" providerId="ADAL" clId="{A422D514-572F-4464-8E58-DD45C54546A0}" dt="2020-07-05T05:25:40.381" v="596" actId="1076"/>
          <ac:cxnSpMkLst>
            <pc:docMk/>
            <pc:sldMk cId="2825375991" sldId="269"/>
            <ac:cxnSpMk id="8" creationId="{B2701657-2871-4106-9617-348C735A94D3}"/>
          </ac:cxnSpMkLst>
        </pc:cxnChg>
        <pc:cxnChg chg="add mod">
          <ac:chgData name="웅재" userId="3e3a1649-d17d-4f7f-b082-25e0d5348614" providerId="ADAL" clId="{A422D514-572F-4464-8E58-DD45C54546A0}" dt="2020-07-05T05:25:40.381" v="596" actId="1076"/>
          <ac:cxnSpMkLst>
            <pc:docMk/>
            <pc:sldMk cId="2825375991" sldId="269"/>
            <ac:cxnSpMk id="9" creationId="{03CD65F6-39E7-4E5C-83A7-1B08429631E6}"/>
          </ac:cxnSpMkLst>
        </pc:cxnChg>
        <pc:cxnChg chg="add mod">
          <ac:chgData name="웅재" userId="3e3a1649-d17d-4f7f-b082-25e0d5348614" providerId="ADAL" clId="{A422D514-572F-4464-8E58-DD45C54546A0}" dt="2020-07-05T05:25:40.381" v="596" actId="1076"/>
          <ac:cxnSpMkLst>
            <pc:docMk/>
            <pc:sldMk cId="2825375991" sldId="269"/>
            <ac:cxnSpMk id="10" creationId="{95D52B56-7D05-44B9-BEBB-5C1AEF1DC232}"/>
          </ac:cxnSpMkLst>
        </pc:cxnChg>
        <pc:cxnChg chg="add mod">
          <ac:chgData name="웅재" userId="3e3a1649-d17d-4f7f-b082-25e0d5348614" providerId="ADAL" clId="{A422D514-572F-4464-8E58-DD45C54546A0}" dt="2020-07-05T05:25:40.381" v="596" actId="1076"/>
          <ac:cxnSpMkLst>
            <pc:docMk/>
            <pc:sldMk cId="2825375991" sldId="269"/>
            <ac:cxnSpMk id="11" creationId="{E9C5F5B9-313F-4484-8397-9043F39CDFD2}"/>
          </ac:cxnSpMkLst>
        </pc:cxnChg>
        <pc:cxnChg chg="add mod">
          <ac:chgData name="웅재" userId="3e3a1649-d17d-4f7f-b082-25e0d5348614" providerId="ADAL" clId="{A422D514-572F-4464-8E58-DD45C54546A0}" dt="2020-07-05T05:25:40.381" v="596" actId="1076"/>
          <ac:cxnSpMkLst>
            <pc:docMk/>
            <pc:sldMk cId="2825375991" sldId="269"/>
            <ac:cxnSpMk id="13" creationId="{26FC14E9-11E0-448D-9872-466A059105CF}"/>
          </ac:cxnSpMkLst>
        </pc:cxnChg>
      </pc:sldChg>
      <pc:sldChg chg="add del">
        <pc:chgData name="웅재" userId="3e3a1649-d17d-4f7f-b082-25e0d5348614" providerId="ADAL" clId="{A422D514-572F-4464-8E58-DD45C54546A0}" dt="2020-07-05T05:26:40.460" v="606" actId="47"/>
        <pc:sldMkLst>
          <pc:docMk/>
          <pc:sldMk cId="3480574058" sldId="270"/>
        </pc:sldMkLst>
      </pc:sldChg>
      <pc:sldChg chg="addSp delSp modSp add mod">
        <pc:chgData name="웅재" userId="3e3a1649-d17d-4f7f-b082-25e0d5348614" providerId="ADAL" clId="{A422D514-572F-4464-8E58-DD45C54546A0}" dt="2020-07-05T05:35:43.091" v="815" actId="1076"/>
        <pc:sldMkLst>
          <pc:docMk/>
          <pc:sldMk cId="3690479961" sldId="270"/>
        </pc:sldMkLst>
        <pc:spChg chg="mod">
          <ac:chgData name="웅재" userId="3e3a1649-d17d-4f7f-b082-25e0d5348614" providerId="ADAL" clId="{A422D514-572F-4464-8E58-DD45C54546A0}" dt="2020-07-05T05:27:29.499" v="633" actId="20577"/>
          <ac:spMkLst>
            <pc:docMk/>
            <pc:sldMk cId="3690479961" sldId="270"/>
            <ac:spMk id="3" creationId="{7DE6E057-5787-486D-B390-C141C4119009}"/>
          </ac:spMkLst>
        </pc:spChg>
        <pc:spChg chg="del">
          <ac:chgData name="웅재" userId="3e3a1649-d17d-4f7f-b082-25e0d5348614" providerId="ADAL" clId="{A422D514-572F-4464-8E58-DD45C54546A0}" dt="2020-07-05T05:26:50.787" v="618" actId="478"/>
          <ac:spMkLst>
            <pc:docMk/>
            <pc:sldMk cId="3690479961" sldId="270"/>
            <ac:spMk id="6" creationId="{18CB81E7-7C62-4F6E-BF68-834193D1A687}"/>
          </ac:spMkLst>
        </pc:spChg>
        <pc:spChg chg="del">
          <ac:chgData name="웅재" userId="3e3a1649-d17d-4f7f-b082-25e0d5348614" providerId="ADAL" clId="{A422D514-572F-4464-8E58-DD45C54546A0}" dt="2020-07-05T05:28:57.358" v="646" actId="478"/>
          <ac:spMkLst>
            <pc:docMk/>
            <pc:sldMk cId="3690479961" sldId="270"/>
            <ac:spMk id="14" creationId="{5403CD71-E569-46DC-945A-C09FB6E06A73}"/>
          </ac:spMkLst>
        </pc:spChg>
        <pc:spChg chg="del">
          <ac:chgData name="웅재" userId="3e3a1649-d17d-4f7f-b082-25e0d5348614" providerId="ADAL" clId="{A422D514-572F-4464-8E58-DD45C54546A0}" dt="2020-07-05T05:26:52.587" v="619" actId="478"/>
          <ac:spMkLst>
            <pc:docMk/>
            <pc:sldMk cId="3690479961" sldId="270"/>
            <ac:spMk id="15" creationId="{13EC4689-8360-485B-8C9B-C8A0218F0828}"/>
          </ac:spMkLst>
        </pc:spChg>
        <pc:spChg chg="add mod">
          <ac:chgData name="웅재" userId="3e3a1649-d17d-4f7f-b082-25e0d5348614" providerId="ADAL" clId="{A422D514-572F-4464-8E58-DD45C54546A0}" dt="2020-07-05T05:29:24.524" v="661" actId="1076"/>
          <ac:spMkLst>
            <pc:docMk/>
            <pc:sldMk cId="3690479961" sldId="270"/>
            <ac:spMk id="22" creationId="{11FE6450-97CC-47E6-9A69-D11126C4396D}"/>
          </ac:spMkLst>
        </pc:spChg>
        <pc:spChg chg="add del mod">
          <ac:chgData name="웅재" userId="3e3a1649-d17d-4f7f-b082-25e0d5348614" providerId="ADAL" clId="{A422D514-572F-4464-8E58-DD45C54546A0}" dt="2020-07-05T05:31:21.789" v="739" actId="478"/>
          <ac:spMkLst>
            <pc:docMk/>
            <pc:sldMk cId="3690479961" sldId="270"/>
            <ac:spMk id="23" creationId="{22E178AE-0DB1-4F56-96FE-B94DE7923EC3}"/>
          </ac:spMkLst>
        </pc:spChg>
        <pc:spChg chg="add mod">
          <ac:chgData name="웅재" userId="3e3a1649-d17d-4f7f-b082-25e0d5348614" providerId="ADAL" clId="{A422D514-572F-4464-8E58-DD45C54546A0}" dt="2020-07-05T05:35:43.091" v="815" actId="1076"/>
          <ac:spMkLst>
            <pc:docMk/>
            <pc:sldMk cId="3690479961" sldId="270"/>
            <ac:spMk id="24" creationId="{E68E5999-493D-4A17-8621-09711297BF12}"/>
          </ac:spMkLst>
        </pc:spChg>
        <pc:spChg chg="add mod">
          <ac:chgData name="웅재" userId="3e3a1649-d17d-4f7f-b082-25e0d5348614" providerId="ADAL" clId="{A422D514-572F-4464-8E58-DD45C54546A0}" dt="2020-07-05T05:35:43.091" v="815" actId="1076"/>
          <ac:spMkLst>
            <pc:docMk/>
            <pc:sldMk cId="3690479961" sldId="270"/>
            <ac:spMk id="25" creationId="{219E5A54-C03E-4B2F-B5E8-0A8E02034408}"/>
          </ac:spMkLst>
        </pc:spChg>
        <pc:picChg chg="del">
          <ac:chgData name="웅재" userId="3e3a1649-d17d-4f7f-b082-25e0d5348614" providerId="ADAL" clId="{A422D514-572F-4464-8E58-DD45C54546A0}" dt="2020-07-05T05:26:49.228" v="616" actId="478"/>
          <ac:picMkLst>
            <pc:docMk/>
            <pc:sldMk cId="3690479961" sldId="270"/>
            <ac:picMk id="4" creationId="{8500B9E2-995A-443D-BC81-C06FC1DCA618}"/>
          </ac:picMkLst>
        </pc:picChg>
        <pc:picChg chg="del">
          <ac:chgData name="웅재" userId="3e3a1649-d17d-4f7f-b082-25e0d5348614" providerId="ADAL" clId="{A422D514-572F-4464-8E58-DD45C54546A0}" dt="2020-07-05T05:26:49.785" v="617" actId="478"/>
          <ac:picMkLst>
            <pc:docMk/>
            <pc:sldMk cId="3690479961" sldId="270"/>
            <ac:picMk id="5" creationId="{F76AEAF2-D434-499C-B88D-5D3F2F4945EE}"/>
          </ac:picMkLst>
        </pc:picChg>
        <pc:picChg chg="add mod ord">
          <ac:chgData name="웅재" userId="3e3a1649-d17d-4f7f-b082-25e0d5348614" providerId="ADAL" clId="{A422D514-572F-4464-8E58-DD45C54546A0}" dt="2020-07-05T05:28:09.369" v="636" actId="167"/>
          <ac:picMkLst>
            <pc:docMk/>
            <pc:sldMk cId="3690479961" sldId="270"/>
            <ac:picMk id="16" creationId="{B97C594F-2B7C-43B5-AFE5-C9A6058E9505}"/>
          </ac:picMkLst>
        </pc:picChg>
        <pc:picChg chg="add mod ord">
          <ac:chgData name="웅재" userId="3e3a1649-d17d-4f7f-b082-25e0d5348614" providerId="ADAL" clId="{A422D514-572F-4464-8E58-DD45C54546A0}" dt="2020-07-05T05:28:09.369" v="636" actId="167"/>
          <ac:picMkLst>
            <pc:docMk/>
            <pc:sldMk cId="3690479961" sldId="270"/>
            <ac:picMk id="17" creationId="{6F7F7CC2-D064-4FB0-AB5E-B8B6CB16C6FA}"/>
          </ac:picMkLst>
        </pc:picChg>
        <pc:cxnChg chg="mod">
          <ac:chgData name="웅재" userId="3e3a1649-d17d-4f7f-b082-25e0d5348614" providerId="ADAL" clId="{A422D514-572F-4464-8E58-DD45C54546A0}" dt="2020-07-05T05:28:22.916" v="638" actId="14100"/>
          <ac:cxnSpMkLst>
            <pc:docMk/>
            <pc:sldMk cId="3690479961" sldId="270"/>
            <ac:cxnSpMk id="8" creationId="{B2701657-2871-4106-9617-348C735A94D3}"/>
          </ac:cxnSpMkLst>
        </pc:cxnChg>
        <pc:cxnChg chg="mod">
          <ac:chgData name="웅재" userId="3e3a1649-d17d-4f7f-b082-25e0d5348614" providerId="ADAL" clId="{A422D514-572F-4464-8E58-DD45C54546A0}" dt="2020-07-05T05:28:33.020" v="640" actId="14100"/>
          <ac:cxnSpMkLst>
            <pc:docMk/>
            <pc:sldMk cId="3690479961" sldId="270"/>
            <ac:cxnSpMk id="9" creationId="{03CD65F6-39E7-4E5C-83A7-1B08429631E6}"/>
          </ac:cxnSpMkLst>
        </pc:cxnChg>
        <pc:cxnChg chg="mod">
          <ac:chgData name="웅재" userId="3e3a1649-d17d-4f7f-b082-25e0d5348614" providerId="ADAL" clId="{A422D514-572F-4464-8E58-DD45C54546A0}" dt="2020-07-05T05:28:40.444" v="642" actId="14100"/>
          <ac:cxnSpMkLst>
            <pc:docMk/>
            <pc:sldMk cId="3690479961" sldId="270"/>
            <ac:cxnSpMk id="10" creationId="{95D52B56-7D05-44B9-BEBB-5C1AEF1DC232}"/>
          </ac:cxnSpMkLst>
        </pc:cxnChg>
        <pc:cxnChg chg="mod">
          <ac:chgData name="웅재" userId="3e3a1649-d17d-4f7f-b082-25e0d5348614" providerId="ADAL" clId="{A422D514-572F-4464-8E58-DD45C54546A0}" dt="2020-07-05T05:28:48.845" v="644" actId="14100"/>
          <ac:cxnSpMkLst>
            <pc:docMk/>
            <pc:sldMk cId="3690479961" sldId="270"/>
            <ac:cxnSpMk id="11" creationId="{E9C5F5B9-313F-4484-8397-9043F39CDFD2}"/>
          </ac:cxnSpMkLst>
        </pc:cxnChg>
        <pc:cxnChg chg="del">
          <ac:chgData name="웅재" userId="3e3a1649-d17d-4f7f-b082-25e0d5348614" providerId="ADAL" clId="{A422D514-572F-4464-8E58-DD45C54546A0}" dt="2020-07-05T05:28:55.526" v="645" actId="478"/>
          <ac:cxnSpMkLst>
            <pc:docMk/>
            <pc:sldMk cId="3690479961" sldId="270"/>
            <ac:cxnSpMk id="13" creationId="{26FC14E9-11E0-448D-9872-466A059105CF}"/>
          </ac:cxnSpMkLst>
        </pc:cxnChg>
        <pc:cxnChg chg="add mod">
          <ac:chgData name="웅재" userId="3e3a1649-d17d-4f7f-b082-25e0d5348614" providerId="ADAL" clId="{A422D514-572F-4464-8E58-DD45C54546A0}" dt="2020-07-05T05:29:10.630" v="649" actId="1582"/>
          <ac:cxnSpMkLst>
            <pc:docMk/>
            <pc:sldMk cId="3690479961" sldId="270"/>
            <ac:cxnSpMk id="21" creationId="{DE14EF4A-B9F8-43A6-829B-482FE087FE73}"/>
          </ac:cxnSpMkLst>
        </pc:cxnChg>
      </pc:sldChg>
      <pc:sldChg chg="add del">
        <pc:chgData name="웅재" userId="3e3a1649-d17d-4f7f-b082-25e0d5348614" providerId="ADAL" clId="{A422D514-572F-4464-8E58-DD45C54546A0}" dt="2020-07-05T05:26:41.252" v="607" actId="47"/>
        <pc:sldMkLst>
          <pc:docMk/>
          <pc:sldMk cId="215494425" sldId="271"/>
        </pc:sldMkLst>
      </pc:sldChg>
      <pc:sldChg chg="addSp delSp modSp add mod">
        <pc:chgData name="웅재" userId="3e3a1649-d17d-4f7f-b082-25e0d5348614" providerId="ADAL" clId="{A422D514-572F-4464-8E58-DD45C54546A0}" dt="2020-07-05T05:41:12.475" v="974" actId="1076"/>
        <pc:sldMkLst>
          <pc:docMk/>
          <pc:sldMk cId="222789381" sldId="271"/>
        </pc:sldMkLst>
        <pc:spChg chg="mod">
          <ac:chgData name="웅재" userId="3e3a1649-d17d-4f7f-b082-25e0d5348614" providerId="ADAL" clId="{A422D514-572F-4464-8E58-DD45C54546A0}" dt="2020-07-05T05:36:10.242" v="834" actId="20577"/>
          <ac:spMkLst>
            <pc:docMk/>
            <pc:sldMk cId="222789381" sldId="271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5:38:36.124" v="869" actId="1076"/>
          <ac:spMkLst>
            <pc:docMk/>
            <pc:sldMk cId="222789381" sldId="271"/>
            <ac:spMk id="6" creationId="{DBFD643C-5582-4773-A434-AE5976EC9A00}"/>
          </ac:spMkLst>
        </pc:spChg>
        <pc:spChg chg="del mod">
          <ac:chgData name="웅재" userId="3e3a1649-d17d-4f7f-b082-25e0d5348614" providerId="ADAL" clId="{A422D514-572F-4464-8E58-DD45C54546A0}" dt="2020-07-05T05:37:50.506" v="844"/>
          <ac:spMkLst>
            <pc:docMk/>
            <pc:sldMk cId="222789381" sldId="271"/>
            <ac:spMk id="14" creationId="{5403CD71-E569-46DC-945A-C09FB6E06A73}"/>
          </ac:spMkLst>
        </pc:spChg>
        <pc:spChg chg="add mod">
          <ac:chgData name="웅재" userId="3e3a1649-d17d-4f7f-b082-25e0d5348614" providerId="ADAL" clId="{A422D514-572F-4464-8E58-DD45C54546A0}" dt="2020-07-05T05:38:31.779" v="868" actId="1076"/>
          <ac:spMkLst>
            <pc:docMk/>
            <pc:sldMk cId="222789381" sldId="271"/>
            <ac:spMk id="17" creationId="{780AA961-2107-4475-8FAD-7E789E29355F}"/>
          </ac:spMkLst>
        </pc:spChg>
        <pc:spChg chg="add mod">
          <ac:chgData name="웅재" userId="3e3a1649-d17d-4f7f-b082-25e0d5348614" providerId="ADAL" clId="{A422D514-572F-4464-8E58-DD45C54546A0}" dt="2020-07-05T05:40:29.003" v="960" actId="20577"/>
          <ac:spMkLst>
            <pc:docMk/>
            <pc:sldMk cId="222789381" sldId="271"/>
            <ac:spMk id="18" creationId="{D6FA1A7D-F823-4C64-BFE9-E4C4CE42C765}"/>
          </ac:spMkLst>
        </pc:spChg>
        <pc:spChg chg="add mod">
          <ac:chgData name="웅재" userId="3e3a1649-d17d-4f7f-b082-25e0d5348614" providerId="ADAL" clId="{A422D514-572F-4464-8E58-DD45C54546A0}" dt="2020-07-05T05:41:12.475" v="974" actId="1076"/>
          <ac:spMkLst>
            <pc:docMk/>
            <pc:sldMk cId="222789381" sldId="271"/>
            <ac:spMk id="19" creationId="{00EB4C82-C83E-4B88-B18C-D80ECC476132}"/>
          </ac:spMkLst>
        </pc:spChg>
        <pc:picChg chg="add mod ord">
          <ac:chgData name="웅재" userId="3e3a1649-d17d-4f7f-b082-25e0d5348614" providerId="ADAL" clId="{A422D514-572F-4464-8E58-DD45C54546A0}" dt="2020-07-05T05:36:19.943" v="837" actId="167"/>
          <ac:picMkLst>
            <pc:docMk/>
            <pc:sldMk cId="222789381" sldId="271"/>
            <ac:picMk id="12" creationId="{35DBDF9B-76FE-4A18-9A8C-1FD4959C894D}"/>
          </ac:picMkLst>
        </pc:picChg>
        <pc:picChg chg="add mod ord">
          <ac:chgData name="웅재" userId="3e3a1649-d17d-4f7f-b082-25e0d5348614" providerId="ADAL" clId="{A422D514-572F-4464-8E58-DD45C54546A0}" dt="2020-07-05T05:36:19.943" v="837" actId="167"/>
          <ac:picMkLst>
            <pc:docMk/>
            <pc:sldMk cId="222789381" sldId="271"/>
            <ac:picMk id="15" creationId="{2F774335-F32E-4DA6-A5EA-BE0ED9C69DFF}"/>
          </ac:picMkLst>
        </pc:picChg>
        <pc:cxnChg chg="mod">
          <ac:chgData name="웅재" userId="3e3a1649-d17d-4f7f-b082-25e0d5348614" providerId="ADAL" clId="{A422D514-572F-4464-8E58-DD45C54546A0}" dt="2020-07-05T05:36:28.995" v="838" actId="1076"/>
          <ac:cxnSpMkLst>
            <pc:docMk/>
            <pc:sldMk cId="222789381" sldId="271"/>
            <ac:cxnSpMk id="8" creationId="{B2701657-2871-4106-9617-348C735A94D3}"/>
          </ac:cxnSpMkLst>
        </pc:cxnChg>
        <pc:cxnChg chg="mod">
          <ac:chgData name="웅재" userId="3e3a1649-d17d-4f7f-b082-25e0d5348614" providerId="ADAL" clId="{A422D514-572F-4464-8E58-DD45C54546A0}" dt="2020-07-05T05:36:38.220" v="839" actId="1076"/>
          <ac:cxnSpMkLst>
            <pc:docMk/>
            <pc:sldMk cId="222789381" sldId="271"/>
            <ac:cxnSpMk id="9" creationId="{03CD65F6-39E7-4E5C-83A7-1B08429631E6}"/>
          </ac:cxnSpMkLst>
        </pc:cxnChg>
        <pc:cxnChg chg="mod">
          <ac:chgData name="웅재" userId="3e3a1649-d17d-4f7f-b082-25e0d5348614" providerId="ADAL" clId="{A422D514-572F-4464-8E58-DD45C54546A0}" dt="2020-07-05T05:37:24.300" v="840" actId="1076"/>
          <ac:cxnSpMkLst>
            <pc:docMk/>
            <pc:sldMk cId="222789381" sldId="271"/>
            <ac:cxnSpMk id="10" creationId="{95D52B56-7D05-44B9-BEBB-5C1AEF1DC232}"/>
          </ac:cxnSpMkLst>
        </pc:cxnChg>
        <pc:cxnChg chg="mod">
          <ac:chgData name="웅재" userId="3e3a1649-d17d-4f7f-b082-25e0d5348614" providerId="ADAL" clId="{A422D514-572F-4464-8E58-DD45C54546A0}" dt="2020-07-05T05:37:32.524" v="841" actId="1076"/>
          <ac:cxnSpMkLst>
            <pc:docMk/>
            <pc:sldMk cId="222789381" sldId="271"/>
            <ac:cxnSpMk id="11" creationId="{E9C5F5B9-313F-4484-8397-9043F39CDFD2}"/>
          </ac:cxnSpMkLst>
        </pc:cxnChg>
        <pc:cxnChg chg="mod">
          <ac:chgData name="웅재" userId="3e3a1649-d17d-4f7f-b082-25e0d5348614" providerId="ADAL" clId="{A422D514-572F-4464-8E58-DD45C54546A0}" dt="2020-07-05T05:37:56.227" v="846" actId="14100"/>
          <ac:cxnSpMkLst>
            <pc:docMk/>
            <pc:sldMk cId="222789381" sldId="271"/>
            <ac:cxnSpMk id="13" creationId="{26FC14E9-11E0-448D-9872-466A059105CF}"/>
          </ac:cxnSpMkLst>
        </pc:cxnChg>
        <pc:cxnChg chg="add mod">
          <ac:chgData name="웅재" userId="3e3a1649-d17d-4f7f-b082-25e0d5348614" providerId="ADAL" clId="{A422D514-572F-4464-8E58-DD45C54546A0}" dt="2020-07-05T05:38:01.027" v="849" actId="14100"/>
          <ac:cxnSpMkLst>
            <pc:docMk/>
            <pc:sldMk cId="222789381" sldId="271"/>
            <ac:cxnSpMk id="16" creationId="{AF93425F-FC03-4218-8F44-E8961C91EAA4}"/>
          </ac:cxnSpMkLst>
        </pc:cxnChg>
      </pc:sldChg>
      <pc:sldChg chg="add del">
        <pc:chgData name="웅재" userId="3e3a1649-d17d-4f7f-b082-25e0d5348614" providerId="ADAL" clId="{A422D514-572F-4464-8E58-DD45C54546A0}" dt="2020-07-05T05:26:47.802" v="615"/>
        <pc:sldMkLst>
          <pc:docMk/>
          <pc:sldMk cId="2178051223" sldId="271"/>
        </pc:sldMkLst>
      </pc:sldChg>
      <pc:sldChg chg="add del">
        <pc:chgData name="웅재" userId="3e3a1649-d17d-4f7f-b082-25e0d5348614" providerId="ADAL" clId="{A422D514-572F-4464-8E58-DD45C54546A0}" dt="2020-07-05T05:26:47.568" v="614"/>
        <pc:sldMkLst>
          <pc:docMk/>
          <pc:sldMk cId="331146680" sldId="272"/>
        </pc:sldMkLst>
      </pc:sldChg>
      <pc:sldChg chg="addSp delSp modSp add mod">
        <pc:chgData name="웅재" userId="3e3a1649-d17d-4f7f-b082-25e0d5348614" providerId="ADAL" clId="{A422D514-572F-4464-8E58-DD45C54546A0}" dt="2020-07-05T06:16:07.007" v="1470" actId="20577"/>
        <pc:sldMkLst>
          <pc:docMk/>
          <pc:sldMk cId="3239019727" sldId="272"/>
        </pc:sldMkLst>
        <pc:spChg chg="mod">
          <ac:chgData name="웅재" userId="3e3a1649-d17d-4f7f-b082-25e0d5348614" providerId="ADAL" clId="{A422D514-572F-4464-8E58-DD45C54546A0}" dt="2020-07-05T05:42:57.593" v="989" actId="20577"/>
          <ac:spMkLst>
            <pc:docMk/>
            <pc:sldMk cId="3239019727" sldId="272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6:16:07.007" v="1470" actId="20577"/>
          <ac:spMkLst>
            <pc:docMk/>
            <pc:sldMk cId="3239019727" sldId="272"/>
            <ac:spMk id="4" creationId="{3AA8F18D-BC17-46E7-916B-E0171E2C3825}"/>
          </ac:spMkLst>
        </pc:spChg>
        <pc:spChg chg="add mod">
          <ac:chgData name="웅재" userId="3e3a1649-d17d-4f7f-b082-25e0d5348614" providerId="ADAL" clId="{A422D514-572F-4464-8E58-DD45C54546A0}" dt="2020-07-05T06:12:33.421" v="1420" actId="403"/>
          <ac:spMkLst>
            <pc:docMk/>
            <pc:sldMk cId="3239019727" sldId="272"/>
            <ac:spMk id="5" creationId="{67D6FF68-A758-4E0A-A2C2-C9241152B1D4}"/>
          </ac:spMkLst>
        </pc:spChg>
        <pc:spChg chg="add del">
          <ac:chgData name="웅재" userId="3e3a1649-d17d-4f7f-b082-25e0d5348614" providerId="ADAL" clId="{A422D514-572F-4464-8E58-DD45C54546A0}" dt="2020-07-05T06:11:15.476" v="1410"/>
          <ac:spMkLst>
            <pc:docMk/>
            <pc:sldMk cId="3239019727" sldId="272"/>
            <ac:spMk id="6" creationId="{29D029E7-A529-4DAE-BAD5-3852C8094541}"/>
          </ac:spMkLst>
        </pc:spChg>
        <pc:spChg chg="add del">
          <ac:chgData name="웅재" userId="3e3a1649-d17d-4f7f-b082-25e0d5348614" providerId="ADAL" clId="{A422D514-572F-4464-8E58-DD45C54546A0}" dt="2020-07-05T06:11:18.709" v="1412"/>
          <ac:spMkLst>
            <pc:docMk/>
            <pc:sldMk cId="3239019727" sldId="272"/>
            <ac:spMk id="7" creationId="{BAD8AA27-83AA-4C7E-A825-38A6CCC2D9A5}"/>
          </ac:spMkLst>
        </pc:spChg>
        <pc:spChg chg="del mod">
          <ac:chgData name="웅재" userId="3e3a1649-d17d-4f7f-b082-25e0d5348614" providerId="ADAL" clId="{A422D514-572F-4464-8E58-DD45C54546A0}" dt="2020-07-05T05:43:56.922" v="990" actId="478"/>
          <ac:spMkLst>
            <pc:docMk/>
            <pc:sldMk cId="3239019727" sldId="272"/>
            <ac:spMk id="14" creationId="{5403CD71-E569-46DC-945A-C09FB6E06A73}"/>
          </ac:spMkLst>
        </pc:spChg>
        <pc:spChg chg="mod">
          <ac:chgData name="웅재" userId="3e3a1649-d17d-4f7f-b082-25e0d5348614" providerId="ADAL" clId="{A422D514-572F-4464-8E58-DD45C54546A0}" dt="2020-07-05T05:42:21.849" v="975"/>
          <ac:spMkLst>
            <pc:docMk/>
            <pc:sldMk cId="3239019727" sldId="272"/>
            <ac:spMk id="17" creationId="{C931FCA2-E231-44A9-92FC-ACD8D32B4335}"/>
          </ac:spMkLst>
        </pc:spChg>
        <pc:spChg chg="mod">
          <ac:chgData name="웅재" userId="3e3a1649-d17d-4f7f-b082-25e0d5348614" providerId="ADAL" clId="{A422D514-572F-4464-8E58-DD45C54546A0}" dt="2020-07-05T05:42:21.849" v="975"/>
          <ac:spMkLst>
            <pc:docMk/>
            <pc:sldMk cId="3239019727" sldId="272"/>
            <ac:spMk id="18" creationId="{88421C92-33C8-4F0B-A3C9-E35B23A15473}"/>
          </ac:spMkLst>
        </pc:spChg>
        <pc:spChg chg="mod">
          <ac:chgData name="웅재" userId="3e3a1649-d17d-4f7f-b082-25e0d5348614" providerId="ADAL" clId="{A422D514-572F-4464-8E58-DD45C54546A0}" dt="2020-07-05T05:42:21.849" v="975"/>
          <ac:spMkLst>
            <pc:docMk/>
            <pc:sldMk cId="3239019727" sldId="272"/>
            <ac:spMk id="19" creationId="{8745282A-BABE-4BF6-9F68-30F655391D30}"/>
          </ac:spMkLst>
        </pc:spChg>
        <pc:spChg chg="mod">
          <ac:chgData name="웅재" userId="3e3a1649-d17d-4f7f-b082-25e0d5348614" providerId="ADAL" clId="{A422D514-572F-4464-8E58-DD45C54546A0}" dt="2020-07-05T05:42:46.483" v="982" actId="207"/>
          <ac:spMkLst>
            <pc:docMk/>
            <pc:sldMk cId="3239019727" sldId="272"/>
            <ac:spMk id="20" creationId="{056D202B-AAAD-42FE-BD42-05812E043220}"/>
          </ac:spMkLst>
        </pc:spChg>
        <pc:spChg chg="mod">
          <ac:chgData name="웅재" userId="3e3a1649-d17d-4f7f-b082-25e0d5348614" providerId="ADAL" clId="{A422D514-572F-4464-8E58-DD45C54546A0}" dt="2020-07-05T05:42:21.849" v="975"/>
          <ac:spMkLst>
            <pc:docMk/>
            <pc:sldMk cId="3239019727" sldId="272"/>
            <ac:spMk id="21" creationId="{A3420A80-6896-4724-8BF9-5521EDDF868E}"/>
          </ac:spMkLst>
        </pc:spChg>
        <pc:spChg chg="mod">
          <ac:chgData name="웅재" userId="3e3a1649-d17d-4f7f-b082-25e0d5348614" providerId="ADAL" clId="{A422D514-572F-4464-8E58-DD45C54546A0}" dt="2020-07-05T05:42:21.849" v="975"/>
          <ac:spMkLst>
            <pc:docMk/>
            <pc:sldMk cId="3239019727" sldId="272"/>
            <ac:spMk id="22" creationId="{BDBED4D5-AEDA-4FBB-A8A7-C84211CA00A5}"/>
          </ac:spMkLst>
        </pc:spChg>
        <pc:spChg chg="add mod">
          <ac:chgData name="웅재" userId="3e3a1649-d17d-4f7f-b082-25e0d5348614" providerId="ADAL" clId="{A422D514-572F-4464-8E58-DD45C54546A0}" dt="2020-07-05T06:12:33.421" v="1420" actId="403"/>
          <ac:spMkLst>
            <pc:docMk/>
            <pc:sldMk cId="3239019727" sldId="272"/>
            <ac:spMk id="23" creationId="{20DB1C62-1518-4557-B586-B48EAA201E45}"/>
          </ac:spMkLst>
        </pc:spChg>
        <pc:spChg chg="add del">
          <ac:chgData name="웅재" userId="3e3a1649-d17d-4f7f-b082-25e0d5348614" providerId="ADAL" clId="{A422D514-572F-4464-8E58-DD45C54546A0}" dt="2020-07-05T06:11:23.882" v="1414"/>
          <ac:spMkLst>
            <pc:docMk/>
            <pc:sldMk cId="3239019727" sldId="272"/>
            <ac:spMk id="24" creationId="{EA9B9CB6-61CF-4412-987C-63993EEABE11}"/>
          </ac:spMkLst>
        </pc:spChg>
        <pc:spChg chg="add del">
          <ac:chgData name="웅재" userId="3e3a1649-d17d-4f7f-b082-25e0d5348614" providerId="ADAL" clId="{A422D514-572F-4464-8E58-DD45C54546A0}" dt="2020-07-05T06:11:26.114" v="1416"/>
          <ac:spMkLst>
            <pc:docMk/>
            <pc:sldMk cId="3239019727" sldId="272"/>
            <ac:spMk id="25" creationId="{E5AA9028-C661-4808-8346-F5C1646D1FC7}"/>
          </ac:spMkLst>
        </pc:spChg>
        <pc:grpChg chg="add mod">
          <ac:chgData name="웅재" userId="3e3a1649-d17d-4f7f-b082-25e0d5348614" providerId="ADAL" clId="{A422D514-572F-4464-8E58-DD45C54546A0}" dt="2020-07-05T05:42:38.963" v="980" actId="1076"/>
          <ac:grpSpMkLst>
            <pc:docMk/>
            <pc:sldMk cId="3239019727" sldId="272"/>
            <ac:grpSpMk id="12" creationId="{6A78507F-27D4-46D3-9341-8970161CD794}"/>
          </ac:grpSpMkLst>
        </pc:grpChg>
        <pc:picChg chg="mod">
          <ac:chgData name="웅재" userId="3e3a1649-d17d-4f7f-b082-25e0d5348614" providerId="ADAL" clId="{A422D514-572F-4464-8E58-DD45C54546A0}" dt="2020-07-05T05:42:21.849" v="975"/>
          <ac:picMkLst>
            <pc:docMk/>
            <pc:sldMk cId="3239019727" sldId="272"/>
            <ac:picMk id="15" creationId="{AF7B3F8E-32AF-4B8A-A25C-F5998B32307A}"/>
          </ac:picMkLst>
        </pc:picChg>
        <pc:picChg chg="mod">
          <ac:chgData name="웅재" userId="3e3a1649-d17d-4f7f-b082-25e0d5348614" providerId="ADAL" clId="{A422D514-572F-4464-8E58-DD45C54546A0}" dt="2020-07-05T05:42:21.849" v="975"/>
          <ac:picMkLst>
            <pc:docMk/>
            <pc:sldMk cId="3239019727" sldId="272"/>
            <ac:picMk id="16" creationId="{A7CCAD0F-B1A2-470D-9339-5CDBA7A754CA}"/>
          </ac:picMkLst>
        </pc:picChg>
        <pc:cxnChg chg="del mod">
          <ac:chgData name="웅재" userId="3e3a1649-d17d-4f7f-b082-25e0d5348614" providerId="ADAL" clId="{A422D514-572F-4464-8E58-DD45C54546A0}" dt="2020-07-05T05:43:56.922" v="990" actId="478"/>
          <ac:cxnSpMkLst>
            <pc:docMk/>
            <pc:sldMk cId="3239019727" sldId="272"/>
            <ac:cxnSpMk id="8" creationId="{B2701657-2871-4106-9617-348C735A94D3}"/>
          </ac:cxnSpMkLst>
        </pc:cxnChg>
        <pc:cxnChg chg="del mod">
          <ac:chgData name="웅재" userId="3e3a1649-d17d-4f7f-b082-25e0d5348614" providerId="ADAL" clId="{A422D514-572F-4464-8E58-DD45C54546A0}" dt="2020-07-05T05:43:56.922" v="990" actId="478"/>
          <ac:cxnSpMkLst>
            <pc:docMk/>
            <pc:sldMk cId="3239019727" sldId="272"/>
            <ac:cxnSpMk id="9" creationId="{03CD65F6-39E7-4E5C-83A7-1B08429631E6}"/>
          </ac:cxnSpMkLst>
        </pc:cxnChg>
        <pc:cxnChg chg="del mod">
          <ac:chgData name="웅재" userId="3e3a1649-d17d-4f7f-b082-25e0d5348614" providerId="ADAL" clId="{A422D514-572F-4464-8E58-DD45C54546A0}" dt="2020-07-05T05:43:56.922" v="990" actId="478"/>
          <ac:cxnSpMkLst>
            <pc:docMk/>
            <pc:sldMk cId="3239019727" sldId="272"/>
            <ac:cxnSpMk id="10" creationId="{95D52B56-7D05-44B9-BEBB-5C1AEF1DC232}"/>
          </ac:cxnSpMkLst>
        </pc:cxnChg>
        <pc:cxnChg chg="del mod">
          <ac:chgData name="웅재" userId="3e3a1649-d17d-4f7f-b082-25e0d5348614" providerId="ADAL" clId="{A422D514-572F-4464-8E58-DD45C54546A0}" dt="2020-07-05T05:43:56.922" v="990" actId="478"/>
          <ac:cxnSpMkLst>
            <pc:docMk/>
            <pc:sldMk cId="3239019727" sldId="272"/>
            <ac:cxnSpMk id="11" creationId="{E9C5F5B9-313F-4484-8397-9043F39CDFD2}"/>
          </ac:cxnSpMkLst>
        </pc:cxnChg>
        <pc:cxnChg chg="del mod">
          <ac:chgData name="웅재" userId="3e3a1649-d17d-4f7f-b082-25e0d5348614" providerId="ADAL" clId="{A422D514-572F-4464-8E58-DD45C54546A0}" dt="2020-07-05T05:43:56.922" v="990" actId="478"/>
          <ac:cxnSpMkLst>
            <pc:docMk/>
            <pc:sldMk cId="3239019727" sldId="272"/>
            <ac:cxnSpMk id="13" creationId="{26FC14E9-11E0-448D-9872-466A059105CF}"/>
          </ac:cxnSpMkLst>
        </pc:cxnChg>
      </pc:sldChg>
      <pc:sldChg chg="add del">
        <pc:chgData name="웅재" userId="3e3a1649-d17d-4f7f-b082-25e0d5348614" providerId="ADAL" clId="{A422D514-572F-4464-8E58-DD45C54546A0}" dt="2020-07-05T05:26:41.902" v="608" actId="47"/>
        <pc:sldMkLst>
          <pc:docMk/>
          <pc:sldMk cId="3324982962" sldId="272"/>
        </pc:sldMkLst>
      </pc:sldChg>
      <pc:sldChg chg="add del">
        <pc:chgData name="웅재" userId="3e3a1649-d17d-4f7f-b082-25e0d5348614" providerId="ADAL" clId="{A422D514-572F-4464-8E58-DD45C54546A0}" dt="2020-07-05T05:26:42.483" v="609" actId="47"/>
        <pc:sldMkLst>
          <pc:docMk/>
          <pc:sldMk cId="1361371012" sldId="273"/>
        </pc:sldMkLst>
      </pc:sldChg>
      <pc:sldChg chg="addSp delSp modSp add mod">
        <pc:chgData name="웅재" userId="3e3a1649-d17d-4f7f-b082-25e0d5348614" providerId="ADAL" clId="{A422D514-572F-4464-8E58-DD45C54546A0}" dt="2020-07-05T06:30:51.707" v="1663" actId="21"/>
        <pc:sldMkLst>
          <pc:docMk/>
          <pc:sldMk cId="4213004424" sldId="273"/>
        </pc:sldMkLst>
        <pc:spChg chg="mod">
          <ac:chgData name="웅재" userId="3e3a1649-d17d-4f7f-b082-25e0d5348614" providerId="ADAL" clId="{A422D514-572F-4464-8E58-DD45C54546A0}" dt="2020-07-05T05:58:27.862" v="1289" actId="20577"/>
          <ac:spMkLst>
            <pc:docMk/>
            <pc:sldMk cId="4213004424" sldId="273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6:30:51.707" v="1663" actId="21"/>
          <ac:spMkLst>
            <pc:docMk/>
            <pc:sldMk cId="4213004424" sldId="273"/>
            <ac:spMk id="12" creationId="{BD65E992-FF77-4646-8CFD-FF563A532323}"/>
          </ac:spMkLst>
        </pc:spChg>
        <pc:spChg chg="del">
          <ac:chgData name="웅재" userId="3e3a1649-d17d-4f7f-b082-25e0d5348614" providerId="ADAL" clId="{A422D514-572F-4464-8E58-DD45C54546A0}" dt="2020-07-05T06:16:42.711" v="1471" actId="478"/>
          <ac:spMkLst>
            <pc:docMk/>
            <pc:sldMk cId="4213004424" sldId="273"/>
            <ac:spMk id="14" creationId="{5403CD71-E569-46DC-945A-C09FB6E06A73}"/>
          </ac:spMkLst>
        </pc:spChg>
        <pc:spChg chg="add mod">
          <ac:chgData name="웅재" userId="3e3a1649-d17d-4f7f-b082-25e0d5348614" providerId="ADAL" clId="{A422D514-572F-4464-8E58-DD45C54546A0}" dt="2020-07-05T06:17:27.569" v="1481" actId="1076"/>
          <ac:spMkLst>
            <pc:docMk/>
            <pc:sldMk cId="4213004424" sldId="273"/>
            <ac:spMk id="16" creationId="{EDA43CE8-14AD-48A0-A5BA-03C6CB90C2D7}"/>
          </ac:spMkLst>
        </pc:spChg>
        <pc:spChg chg="add mod">
          <ac:chgData name="웅재" userId="3e3a1649-d17d-4f7f-b082-25e0d5348614" providerId="ADAL" clId="{A422D514-572F-4464-8E58-DD45C54546A0}" dt="2020-07-05T06:18:29.261" v="1503" actId="20577"/>
          <ac:spMkLst>
            <pc:docMk/>
            <pc:sldMk cId="4213004424" sldId="273"/>
            <ac:spMk id="17" creationId="{5383E8B7-FB81-402F-9082-7E80B795A197}"/>
          </ac:spMkLst>
        </pc:spChg>
        <pc:spChg chg="add mod">
          <ac:chgData name="웅재" userId="3e3a1649-d17d-4f7f-b082-25e0d5348614" providerId="ADAL" clId="{A422D514-572F-4464-8E58-DD45C54546A0}" dt="2020-07-05T06:18:03.952" v="1489" actId="1076"/>
          <ac:spMkLst>
            <pc:docMk/>
            <pc:sldMk cId="4213004424" sldId="273"/>
            <ac:spMk id="18" creationId="{3D8327EC-A754-47B8-9641-EA9558C0AEA2}"/>
          </ac:spMkLst>
        </pc:spChg>
        <pc:spChg chg="add mod">
          <ac:chgData name="웅재" userId="3e3a1649-d17d-4f7f-b082-25e0d5348614" providerId="ADAL" clId="{A422D514-572F-4464-8E58-DD45C54546A0}" dt="2020-07-05T06:19:53.019" v="1515" actId="164"/>
          <ac:spMkLst>
            <pc:docMk/>
            <pc:sldMk cId="4213004424" sldId="273"/>
            <ac:spMk id="23" creationId="{E3684651-3826-489D-A0FB-E606C74BBD2B}"/>
          </ac:spMkLst>
        </pc:spChg>
        <pc:grpChg chg="add mod">
          <ac:chgData name="웅재" userId="3e3a1649-d17d-4f7f-b082-25e0d5348614" providerId="ADAL" clId="{A422D514-572F-4464-8E58-DD45C54546A0}" dt="2020-07-05T06:18:52.290" v="1507" actId="164"/>
          <ac:grpSpMkLst>
            <pc:docMk/>
            <pc:sldMk cId="4213004424" sldId="273"/>
            <ac:grpSpMk id="4" creationId="{0687F065-0D40-4867-ADED-0D25CB07F83D}"/>
          </ac:grpSpMkLst>
        </pc:grpChg>
        <pc:grpChg chg="add mod">
          <ac:chgData name="웅재" userId="3e3a1649-d17d-4f7f-b082-25e0d5348614" providerId="ADAL" clId="{A422D514-572F-4464-8E58-DD45C54546A0}" dt="2020-07-05T06:18:52.290" v="1507" actId="164"/>
          <ac:grpSpMkLst>
            <pc:docMk/>
            <pc:sldMk cId="4213004424" sldId="273"/>
            <ac:grpSpMk id="7" creationId="{3A47A6DE-7ADD-41C3-B592-7AEBFA06872D}"/>
          </ac:grpSpMkLst>
        </pc:grpChg>
        <pc:grpChg chg="add mod">
          <ac:chgData name="웅재" userId="3e3a1649-d17d-4f7f-b082-25e0d5348614" providerId="ADAL" clId="{A422D514-572F-4464-8E58-DD45C54546A0}" dt="2020-07-05T06:19:53.019" v="1515" actId="164"/>
          <ac:grpSpMkLst>
            <pc:docMk/>
            <pc:sldMk cId="4213004424" sldId="273"/>
            <ac:grpSpMk id="24" creationId="{B59E9430-54E6-4EB4-BEEB-DD142998F429}"/>
          </ac:grpSpMkLst>
        </pc:grpChg>
        <pc:picChg chg="add mod">
          <ac:chgData name="웅재" userId="3e3a1649-d17d-4f7f-b082-25e0d5348614" providerId="ADAL" clId="{A422D514-572F-4464-8E58-DD45C54546A0}" dt="2020-07-05T06:17:10.324" v="1476" actId="164"/>
          <ac:picMkLst>
            <pc:docMk/>
            <pc:sldMk cId="4213004424" sldId="273"/>
            <ac:picMk id="15" creationId="{15E650FB-7F19-4754-80D3-18E398AA058E}"/>
          </ac:picMkLst>
        </pc:picChg>
        <pc:picChg chg="add mod">
          <ac:chgData name="웅재" userId="3e3a1649-d17d-4f7f-b082-25e0d5348614" providerId="ADAL" clId="{A422D514-572F-4464-8E58-DD45C54546A0}" dt="2020-07-05T06:19:53.019" v="1515" actId="164"/>
          <ac:picMkLst>
            <pc:docMk/>
            <pc:sldMk cId="4213004424" sldId="273"/>
            <ac:picMk id="21" creationId="{384FE5B1-523A-4666-A922-64ACA4BD9D8A}"/>
          </ac:picMkLst>
        </pc:picChg>
        <pc:picChg chg="add mod">
          <ac:chgData name="웅재" userId="3e3a1649-d17d-4f7f-b082-25e0d5348614" providerId="ADAL" clId="{A422D514-572F-4464-8E58-DD45C54546A0}" dt="2020-07-05T06:19:53.019" v="1515" actId="164"/>
          <ac:picMkLst>
            <pc:docMk/>
            <pc:sldMk cId="4213004424" sldId="273"/>
            <ac:picMk id="22" creationId="{275116B0-915E-4B0E-B0F6-A5E915274680}"/>
          </ac:picMkLst>
        </pc:picChg>
        <pc:cxnChg chg="del">
          <ac:chgData name="웅재" userId="3e3a1649-d17d-4f7f-b082-25e0d5348614" providerId="ADAL" clId="{A422D514-572F-4464-8E58-DD45C54546A0}" dt="2020-07-05T06:16:42.711" v="1471" actId="478"/>
          <ac:cxnSpMkLst>
            <pc:docMk/>
            <pc:sldMk cId="4213004424" sldId="273"/>
            <ac:cxnSpMk id="8" creationId="{B2701657-2871-4106-9617-348C735A94D3}"/>
          </ac:cxnSpMkLst>
        </pc:cxnChg>
        <pc:cxnChg chg="del">
          <ac:chgData name="웅재" userId="3e3a1649-d17d-4f7f-b082-25e0d5348614" providerId="ADAL" clId="{A422D514-572F-4464-8E58-DD45C54546A0}" dt="2020-07-05T06:16:42.711" v="1471" actId="478"/>
          <ac:cxnSpMkLst>
            <pc:docMk/>
            <pc:sldMk cId="4213004424" sldId="273"/>
            <ac:cxnSpMk id="9" creationId="{03CD65F6-39E7-4E5C-83A7-1B08429631E6}"/>
          </ac:cxnSpMkLst>
        </pc:cxnChg>
        <pc:cxnChg chg="del">
          <ac:chgData name="웅재" userId="3e3a1649-d17d-4f7f-b082-25e0d5348614" providerId="ADAL" clId="{A422D514-572F-4464-8E58-DD45C54546A0}" dt="2020-07-05T06:16:42.711" v="1471" actId="478"/>
          <ac:cxnSpMkLst>
            <pc:docMk/>
            <pc:sldMk cId="4213004424" sldId="273"/>
            <ac:cxnSpMk id="10" creationId="{95D52B56-7D05-44B9-BEBB-5C1AEF1DC232}"/>
          </ac:cxnSpMkLst>
        </pc:cxnChg>
        <pc:cxnChg chg="del">
          <ac:chgData name="웅재" userId="3e3a1649-d17d-4f7f-b082-25e0d5348614" providerId="ADAL" clId="{A422D514-572F-4464-8E58-DD45C54546A0}" dt="2020-07-05T06:16:42.711" v="1471" actId="478"/>
          <ac:cxnSpMkLst>
            <pc:docMk/>
            <pc:sldMk cId="4213004424" sldId="273"/>
            <ac:cxnSpMk id="11" creationId="{E9C5F5B9-313F-4484-8397-9043F39CDFD2}"/>
          </ac:cxnSpMkLst>
        </pc:cxnChg>
        <pc:cxnChg chg="del">
          <ac:chgData name="웅재" userId="3e3a1649-d17d-4f7f-b082-25e0d5348614" providerId="ADAL" clId="{A422D514-572F-4464-8E58-DD45C54546A0}" dt="2020-07-05T06:16:42.711" v="1471" actId="478"/>
          <ac:cxnSpMkLst>
            <pc:docMk/>
            <pc:sldMk cId="4213004424" sldId="273"/>
            <ac:cxnSpMk id="13" creationId="{26FC14E9-11E0-448D-9872-466A059105CF}"/>
          </ac:cxnSpMkLst>
        </pc:cxnChg>
        <pc:cxnChg chg="add mod">
          <ac:chgData name="웅재" userId="3e3a1649-d17d-4f7f-b082-25e0d5348614" providerId="ADAL" clId="{A422D514-572F-4464-8E58-DD45C54546A0}" dt="2020-07-05T06:18:52.290" v="1507" actId="164"/>
          <ac:cxnSpMkLst>
            <pc:docMk/>
            <pc:sldMk cId="4213004424" sldId="273"/>
            <ac:cxnSpMk id="19" creationId="{8BEAFD47-F445-4E42-91BB-C3C70AE170F4}"/>
          </ac:cxnSpMkLst>
        </pc:cxnChg>
        <pc:cxnChg chg="add mod">
          <ac:chgData name="웅재" userId="3e3a1649-d17d-4f7f-b082-25e0d5348614" providerId="ADAL" clId="{A422D514-572F-4464-8E58-DD45C54546A0}" dt="2020-07-05T06:18:52.290" v="1507" actId="164"/>
          <ac:cxnSpMkLst>
            <pc:docMk/>
            <pc:sldMk cId="4213004424" sldId="273"/>
            <ac:cxnSpMk id="20" creationId="{4656EDDA-F920-4F06-A495-60DAB472E035}"/>
          </ac:cxnSpMkLst>
        </pc:cxnChg>
      </pc:sldChg>
      <pc:sldChg chg="addSp delSp modSp add mod">
        <pc:chgData name="웅재" userId="3e3a1649-d17d-4f7f-b082-25e0d5348614" providerId="ADAL" clId="{A422D514-572F-4464-8E58-DD45C54546A0}" dt="2020-07-05T09:11:34.634" v="3276" actId="20577"/>
        <pc:sldMkLst>
          <pc:docMk/>
          <pc:sldMk cId="978936920" sldId="274"/>
        </pc:sldMkLst>
        <pc:spChg chg="mod">
          <ac:chgData name="웅재" userId="3e3a1649-d17d-4f7f-b082-25e0d5348614" providerId="ADAL" clId="{A422D514-572F-4464-8E58-DD45C54546A0}" dt="2020-07-05T09:11:34.634" v="3276" actId="20577"/>
          <ac:spMkLst>
            <pc:docMk/>
            <pc:sldMk cId="978936920" sldId="274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6:39:13.212" v="1898" actId="5793"/>
          <ac:spMkLst>
            <pc:docMk/>
            <pc:sldMk cId="978936920" sldId="274"/>
            <ac:spMk id="12" creationId="{459484C1-2941-45FC-AE8F-3441DBB541DE}"/>
          </ac:spMkLst>
        </pc:spChg>
        <pc:spChg chg="del">
          <ac:chgData name="웅재" userId="3e3a1649-d17d-4f7f-b082-25e0d5348614" providerId="ADAL" clId="{A422D514-572F-4464-8E58-DD45C54546A0}" dt="2020-07-05T06:22:02.784" v="1516" actId="478"/>
          <ac:spMkLst>
            <pc:docMk/>
            <pc:sldMk cId="978936920" sldId="274"/>
            <ac:spMk id="14" creationId="{5403CD71-E569-46DC-945A-C09FB6E06A73}"/>
          </ac:spMkLst>
        </pc:spChg>
        <pc:cxnChg chg="del">
          <ac:chgData name="웅재" userId="3e3a1649-d17d-4f7f-b082-25e0d5348614" providerId="ADAL" clId="{A422D514-572F-4464-8E58-DD45C54546A0}" dt="2020-07-05T06:22:02.784" v="1516" actId="478"/>
          <ac:cxnSpMkLst>
            <pc:docMk/>
            <pc:sldMk cId="978936920" sldId="274"/>
            <ac:cxnSpMk id="8" creationId="{B2701657-2871-4106-9617-348C735A94D3}"/>
          </ac:cxnSpMkLst>
        </pc:cxnChg>
        <pc:cxnChg chg="del">
          <ac:chgData name="웅재" userId="3e3a1649-d17d-4f7f-b082-25e0d5348614" providerId="ADAL" clId="{A422D514-572F-4464-8E58-DD45C54546A0}" dt="2020-07-05T06:22:02.784" v="1516" actId="478"/>
          <ac:cxnSpMkLst>
            <pc:docMk/>
            <pc:sldMk cId="978936920" sldId="274"/>
            <ac:cxnSpMk id="9" creationId="{03CD65F6-39E7-4E5C-83A7-1B08429631E6}"/>
          </ac:cxnSpMkLst>
        </pc:cxnChg>
        <pc:cxnChg chg="del">
          <ac:chgData name="웅재" userId="3e3a1649-d17d-4f7f-b082-25e0d5348614" providerId="ADAL" clId="{A422D514-572F-4464-8E58-DD45C54546A0}" dt="2020-07-05T06:22:02.784" v="1516" actId="478"/>
          <ac:cxnSpMkLst>
            <pc:docMk/>
            <pc:sldMk cId="978936920" sldId="274"/>
            <ac:cxnSpMk id="10" creationId="{95D52B56-7D05-44B9-BEBB-5C1AEF1DC232}"/>
          </ac:cxnSpMkLst>
        </pc:cxnChg>
        <pc:cxnChg chg="del">
          <ac:chgData name="웅재" userId="3e3a1649-d17d-4f7f-b082-25e0d5348614" providerId="ADAL" clId="{A422D514-572F-4464-8E58-DD45C54546A0}" dt="2020-07-05T06:22:02.784" v="1516" actId="478"/>
          <ac:cxnSpMkLst>
            <pc:docMk/>
            <pc:sldMk cId="978936920" sldId="274"/>
            <ac:cxnSpMk id="11" creationId="{E9C5F5B9-313F-4484-8397-9043F39CDFD2}"/>
          </ac:cxnSpMkLst>
        </pc:cxnChg>
        <pc:cxnChg chg="del">
          <ac:chgData name="웅재" userId="3e3a1649-d17d-4f7f-b082-25e0d5348614" providerId="ADAL" clId="{A422D514-572F-4464-8E58-DD45C54546A0}" dt="2020-07-05T06:22:02.784" v="1516" actId="478"/>
          <ac:cxnSpMkLst>
            <pc:docMk/>
            <pc:sldMk cId="978936920" sldId="274"/>
            <ac:cxnSpMk id="13" creationId="{26FC14E9-11E0-448D-9872-466A059105CF}"/>
          </ac:cxnSpMkLst>
        </pc:cxnChg>
      </pc:sldChg>
      <pc:sldChg chg="add del">
        <pc:chgData name="웅재" userId="3e3a1649-d17d-4f7f-b082-25e0d5348614" providerId="ADAL" clId="{A422D514-572F-4464-8E58-DD45C54546A0}" dt="2020-07-05T05:26:43.021" v="610" actId="47"/>
        <pc:sldMkLst>
          <pc:docMk/>
          <pc:sldMk cId="1169991589" sldId="274"/>
        </pc:sldMkLst>
      </pc:sldChg>
      <pc:sldChg chg="addSp delSp modSp add mod">
        <pc:chgData name="웅재" userId="3e3a1649-d17d-4f7f-b082-25e0d5348614" providerId="ADAL" clId="{A422D514-572F-4464-8E58-DD45C54546A0}" dt="2020-07-05T06:32:35.563" v="1776" actId="20577"/>
        <pc:sldMkLst>
          <pc:docMk/>
          <pc:sldMk cId="2618091181" sldId="275"/>
        </pc:sldMkLst>
        <pc:spChg chg="add mod">
          <ac:chgData name="웅재" userId="3e3a1649-d17d-4f7f-b082-25e0d5348614" providerId="ADAL" clId="{A422D514-572F-4464-8E58-DD45C54546A0}" dt="2020-07-05T06:32:35.563" v="1776" actId="20577"/>
          <ac:spMkLst>
            <pc:docMk/>
            <pc:sldMk cId="2618091181" sldId="275"/>
            <ac:spMk id="5" creationId="{51D74B55-5AD1-4A50-89E5-E062E05B0F5E}"/>
          </ac:spMkLst>
        </pc:spChg>
        <pc:spChg chg="add mod">
          <ac:chgData name="웅재" userId="3e3a1649-d17d-4f7f-b082-25e0d5348614" providerId="ADAL" clId="{A422D514-572F-4464-8E58-DD45C54546A0}" dt="2020-07-05T06:31:59.918" v="1769" actId="1076"/>
          <ac:spMkLst>
            <pc:docMk/>
            <pc:sldMk cId="2618091181" sldId="275"/>
            <ac:spMk id="6" creationId="{EB84AB6E-D812-45EE-AB23-CEC299B0702B}"/>
          </ac:spMkLst>
        </pc:spChg>
        <pc:spChg chg="del">
          <ac:chgData name="웅재" userId="3e3a1649-d17d-4f7f-b082-25e0d5348614" providerId="ADAL" clId="{A422D514-572F-4464-8E58-DD45C54546A0}" dt="2020-07-05T06:27:44.970" v="1562" actId="478"/>
          <ac:spMkLst>
            <pc:docMk/>
            <pc:sldMk cId="2618091181" sldId="275"/>
            <ac:spMk id="12" creationId="{BD65E992-FF77-4646-8CFD-FF563A532323}"/>
          </ac:spMkLst>
        </pc:spChg>
        <pc:grpChg chg="del">
          <ac:chgData name="웅재" userId="3e3a1649-d17d-4f7f-b082-25e0d5348614" providerId="ADAL" clId="{A422D514-572F-4464-8E58-DD45C54546A0}" dt="2020-07-05T06:27:44.018" v="1561" actId="478"/>
          <ac:grpSpMkLst>
            <pc:docMk/>
            <pc:sldMk cId="2618091181" sldId="275"/>
            <ac:grpSpMk id="24" creationId="{B59E9430-54E6-4EB4-BEEB-DD142998F429}"/>
          </ac:grpSpMkLst>
        </pc:grpChg>
      </pc:sldChg>
      <pc:sldChg chg="addSp delSp modSp add mod">
        <pc:chgData name="웅재" userId="3e3a1649-d17d-4f7f-b082-25e0d5348614" providerId="ADAL" clId="{A422D514-572F-4464-8E58-DD45C54546A0}" dt="2020-07-05T09:11:37.500" v="3278" actId="20577"/>
        <pc:sldMkLst>
          <pc:docMk/>
          <pc:sldMk cId="124553988" sldId="276"/>
        </pc:sldMkLst>
        <pc:spChg chg="mod">
          <ac:chgData name="웅재" userId="3e3a1649-d17d-4f7f-b082-25e0d5348614" providerId="ADAL" clId="{A422D514-572F-4464-8E58-DD45C54546A0}" dt="2020-07-05T09:11:37.500" v="3278" actId="20577"/>
          <ac:spMkLst>
            <pc:docMk/>
            <pc:sldMk cId="124553988" sldId="276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6:41:25.158" v="1935" actId="1076"/>
          <ac:spMkLst>
            <pc:docMk/>
            <pc:sldMk cId="124553988" sldId="276"/>
            <ac:spMk id="6" creationId="{346AFA1A-870D-4B46-B74F-254E884ABE22}"/>
          </ac:spMkLst>
        </pc:spChg>
        <pc:spChg chg="add mod">
          <ac:chgData name="웅재" userId="3e3a1649-d17d-4f7f-b082-25e0d5348614" providerId="ADAL" clId="{A422D514-572F-4464-8E58-DD45C54546A0}" dt="2020-07-05T06:40:46.206" v="1923" actId="1076"/>
          <ac:spMkLst>
            <pc:docMk/>
            <pc:sldMk cId="124553988" sldId="276"/>
            <ac:spMk id="8" creationId="{D72A5550-B5D9-4B51-AAC1-8566FC1E850D}"/>
          </ac:spMkLst>
        </pc:spChg>
        <pc:spChg chg="del">
          <ac:chgData name="웅재" userId="3e3a1649-d17d-4f7f-b082-25e0d5348614" providerId="ADAL" clId="{A422D514-572F-4464-8E58-DD45C54546A0}" dt="2020-07-05T06:39:33.503" v="1900" actId="478"/>
          <ac:spMkLst>
            <pc:docMk/>
            <pc:sldMk cId="124553988" sldId="276"/>
            <ac:spMk id="12" creationId="{459484C1-2941-45FC-AE8F-3441DBB541DE}"/>
          </ac:spMkLst>
        </pc:spChg>
        <pc:picChg chg="add mod">
          <ac:chgData name="웅재" userId="3e3a1649-d17d-4f7f-b082-25e0d5348614" providerId="ADAL" clId="{A422D514-572F-4464-8E58-DD45C54546A0}" dt="2020-07-05T06:41:30.918" v="1937" actId="1076"/>
          <ac:picMkLst>
            <pc:docMk/>
            <pc:sldMk cId="124553988" sldId="276"/>
            <ac:picMk id="5" creationId="{26753EC1-A794-4DBF-947C-188AB511D6CB}"/>
          </ac:picMkLst>
        </pc:picChg>
        <pc:picChg chg="add mod">
          <ac:chgData name="웅재" userId="3e3a1649-d17d-4f7f-b082-25e0d5348614" providerId="ADAL" clId="{A422D514-572F-4464-8E58-DD45C54546A0}" dt="2020-07-05T06:41:28.742" v="1936" actId="1076"/>
          <ac:picMkLst>
            <pc:docMk/>
            <pc:sldMk cId="124553988" sldId="276"/>
            <ac:picMk id="7" creationId="{D04048B1-F311-4682-AA14-A505D43BA367}"/>
          </ac:picMkLst>
        </pc:picChg>
      </pc:sldChg>
      <pc:sldChg chg="addSp delSp modSp add mod">
        <pc:chgData name="웅재" userId="3e3a1649-d17d-4f7f-b082-25e0d5348614" providerId="ADAL" clId="{A422D514-572F-4464-8E58-DD45C54546A0}" dt="2020-07-05T09:11:40.250" v="3280" actId="20577"/>
        <pc:sldMkLst>
          <pc:docMk/>
          <pc:sldMk cId="824197501" sldId="277"/>
        </pc:sldMkLst>
        <pc:spChg chg="mod">
          <ac:chgData name="웅재" userId="3e3a1649-d17d-4f7f-b082-25e0d5348614" providerId="ADAL" clId="{A422D514-572F-4464-8E58-DD45C54546A0}" dt="2020-07-05T09:11:40.250" v="3280" actId="20577"/>
          <ac:spMkLst>
            <pc:docMk/>
            <pc:sldMk cId="824197501" sldId="277"/>
            <ac:spMk id="3" creationId="{7DE6E057-5787-486D-B390-C141C4119009}"/>
          </ac:spMkLst>
        </pc:spChg>
        <pc:spChg chg="del">
          <ac:chgData name="웅재" userId="3e3a1649-d17d-4f7f-b082-25e0d5348614" providerId="ADAL" clId="{A422D514-572F-4464-8E58-DD45C54546A0}" dt="2020-07-05T06:41:41.766" v="1941" actId="478"/>
          <ac:spMkLst>
            <pc:docMk/>
            <pc:sldMk cId="824197501" sldId="277"/>
            <ac:spMk id="6" creationId="{346AFA1A-870D-4B46-B74F-254E884ABE22}"/>
          </ac:spMkLst>
        </pc:spChg>
        <pc:spChg chg="del">
          <ac:chgData name="웅재" userId="3e3a1649-d17d-4f7f-b082-25e0d5348614" providerId="ADAL" clId="{A422D514-572F-4464-8E58-DD45C54546A0}" dt="2020-07-05T06:41:42.892" v="1942" actId="478"/>
          <ac:spMkLst>
            <pc:docMk/>
            <pc:sldMk cId="824197501" sldId="277"/>
            <ac:spMk id="8" creationId="{D72A5550-B5D9-4B51-AAC1-8566FC1E850D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9" creationId="{38080281-9C6E-4A77-B157-9B5446899E86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0" creationId="{9FB9B783-896B-4DF4-A72F-4BE9CD4D321F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1" creationId="{E27B7D24-91B5-42A5-9278-FDD09955F978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2" creationId="{E553FD89-0BA8-4544-956B-1904EE4F0DE8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3" creationId="{36BB0A80-89B7-4BD4-998C-42575F895377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4" creationId="{7E494B07-BB8A-46EF-93F5-0E3F88D3A2BD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5" creationId="{C7337577-559E-40C0-AEA0-8167B7C5AB0C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6" creationId="{8E010AA2-CE6E-4A15-BFDC-D3D3C24BF5A1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7" creationId="{FEB84756-6744-4DE2-936C-DA368F926269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8" creationId="{D4247B11-5301-4B57-91D1-B61D4190A716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19" creationId="{1437F0BE-35CB-4796-8700-93338EA2B23C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20" creationId="{B72AD7FF-ECB0-4E47-A95D-5991FA5B2636}"/>
          </ac:spMkLst>
        </pc:spChg>
        <pc:spChg chg="add mod">
          <ac:chgData name="웅재" userId="3e3a1649-d17d-4f7f-b082-25e0d5348614" providerId="ADAL" clId="{A422D514-572F-4464-8E58-DD45C54546A0}" dt="2020-07-05T06:43:51.176" v="1994" actId="164"/>
          <ac:spMkLst>
            <pc:docMk/>
            <pc:sldMk cId="824197501" sldId="277"/>
            <ac:spMk id="21" creationId="{806DEFCC-4A22-40F7-BBC5-814C13D9E2D7}"/>
          </ac:spMkLst>
        </pc:spChg>
        <pc:spChg chg="add mod">
          <ac:chgData name="웅재" userId="3e3a1649-d17d-4f7f-b082-25e0d5348614" providerId="ADAL" clId="{A422D514-572F-4464-8E58-DD45C54546A0}" dt="2020-07-05T06:43:59.869" v="1996" actId="1076"/>
          <ac:spMkLst>
            <pc:docMk/>
            <pc:sldMk cId="824197501" sldId="277"/>
            <ac:spMk id="22" creationId="{7CFE880D-535D-40F1-8B6D-96F08852B533}"/>
          </ac:spMkLst>
        </pc:spChg>
        <pc:grpChg chg="add mod">
          <ac:chgData name="웅재" userId="3e3a1649-d17d-4f7f-b082-25e0d5348614" providerId="ADAL" clId="{A422D514-572F-4464-8E58-DD45C54546A0}" dt="2020-07-05T06:43:54.662" v="1995" actId="1076"/>
          <ac:grpSpMkLst>
            <pc:docMk/>
            <pc:sldMk cId="824197501" sldId="277"/>
            <ac:grpSpMk id="4" creationId="{6985B18D-3E94-4BAE-BE46-3CF9136C0A2F}"/>
          </ac:grpSpMkLst>
        </pc:grpChg>
        <pc:picChg chg="del">
          <ac:chgData name="웅재" userId="3e3a1649-d17d-4f7f-b082-25e0d5348614" providerId="ADAL" clId="{A422D514-572F-4464-8E58-DD45C54546A0}" dt="2020-07-05T06:41:41.539" v="1940" actId="478"/>
          <ac:picMkLst>
            <pc:docMk/>
            <pc:sldMk cId="824197501" sldId="277"/>
            <ac:picMk id="5" creationId="{26753EC1-A794-4DBF-947C-188AB511D6CB}"/>
          </ac:picMkLst>
        </pc:picChg>
        <pc:picChg chg="del">
          <ac:chgData name="웅재" userId="3e3a1649-d17d-4f7f-b082-25e0d5348614" providerId="ADAL" clId="{A422D514-572F-4464-8E58-DD45C54546A0}" dt="2020-07-05T06:41:41.345" v="1939" actId="478"/>
          <ac:picMkLst>
            <pc:docMk/>
            <pc:sldMk cId="824197501" sldId="277"/>
            <ac:picMk id="7" creationId="{D04048B1-F311-4682-AA14-A505D43BA367}"/>
          </ac:picMkLst>
        </pc:picChg>
      </pc:sldChg>
      <pc:sldChg chg="addSp modSp add mod">
        <pc:chgData name="웅재" userId="3e3a1649-d17d-4f7f-b082-25e0d5348614" providerId="ADAL" clId="{A422D514-572F-4464-8E58-DD45C54546A0}" dt="2020-07-05T09:11:43.610" v="3282" actId="20577"/>
        <pc:sldMkLst>
          <pc:docMk/>
          <pc:sldMk cId="2487641782" sldId="278"/>
        </pc:sldMkLst>
        <pc:spChg chg="mod">
          <ac:chgData name="웅재" userId="3e3a1649-d17d-4f7f-b082-25e0d5348614" providerId="ADAL" clId="{A422D514-572F-4464-8E58-DD45C54546A0}" dt="2020-07-05T09:11:43.610" v="3282" actId="20577"/>
          <ac:spMkLst>
            <pc:docMk/>
            <pc:sldMk cId="2487641782" sldId="278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6:45:36.493" v="2022" actId="1076"/>
          <ac:spMkLst>
            <pc:docMk/>
            <pc:sldMk cId="2487641782" sldId="278"/>
            <ac:spMk id="5" creationId="{BAE1FFDB-3553-42FF-8B8C-7E6AF0292639}"/>
          </ac:spMkLst>
        </pc:spChg>
        <pc:picChg chg="add mod">
          <ac:chgData name="웅재" userId="3e3a1649-d17d-4f7f-b082-25e0d5348614" providerId="ADAL" clId="{A422D514-572F-4464-8E58-DD45C54546A0}" dt="2020-07-05T06:45:32.741" v="2021" actId="1076"/>
          <ac:picMkLst>
            <pc:docMk/>
            <pc:sldMk cId="2487641782" sldId="278"/>
            <ac:picMk id="4" creationId="{E55959E1-C221-49AF-B65A-BE96472FAEC7}"/>
          </ac:picMkLst>
        </pc:picChg>
      </pc:sldChg>
      <pc:sldChg chg="addSp delSp modSp add mod">
        <pc:chgData name="웅재" userId="3e3a1649-d17d-4f7f-b082-25e0d5348614" providerId="ADAL" clId="{A422D514-572F-4464-8E58-DD45C54546A0}" dt="2020-07-05T09:11:46.341" v="3284" actId="20577"/>
        <pc:sldMkLst>
          <pc:docMk/>
          <pc:sldMk cId="924126178" sldId="279"/>
        </pc:sldMkLst>
        <pc:spChg chg="mod">
          <ac:chgData name="웅재" userId="3e3a1649-d17d-4f7f-b082-25e0d5348614" providerId="ADAL" clId="{A422D514-572F-4464-8E58-DD45C54546A0}" dt="2020-07-05T09:11:46.341" v="3284" actId="20577"/>
          <ac:spMkLst>
            <pc:docMk/>
            <pc:sldMk cId="924126178" sldId="279"/>
            <ac:spMk id="3" creationId="{7DE6E057-5787-486D-B390-C141C4119009}"/>
          </ac:spMkLst>
        </pc:spChg>
        <pc:spChg chg="add del mod">
          <ac:chgData name="웅재" userId="3e3a1649-d17d-4f7f-b082-25e0d5348614" providerId="ADAL" clId="{A422D514-572F-4464-8E58-DD45C54546A0}" dt="2020-07-05T06:52:18.251" v="2047" actId="478"/>
          <ac:spMkLst>
            <pc:docMk/>
            <pc:sldMk cId="924126178" sldId="279"/>
            <ac:spMk id="6" creationId="{F9F50937-D2E2-4F05-83A3-FF7DD4A23A3B}"/>
          </ac:spMkLst>
        </pc:spChg>
        <pc:spChg chg="add del mod">
          <ac:chgData name="웅재" userId="3e3a1649-d17d-4f7f-b082-25e0d5348614" providerId="ADAL" clId="{A422D514-572F-4464-8E58-DD45C54546A0}" dt="2020-07-05T06:52:23.731" v="2056" actId="478"/>
          <ac:spMkLst>
            <pc:docMk/>
            <pc:sldMk cId="924126178" sldId="279"/>
            <ac:spMk id="7" creationId="{B620DDAA-DCBC-43C6-A451-068BA282BC02}"/>
          </ac:spMkLst>
        </pc:spChg>
        <pc:spChg chg="add del mod">
          <ac:chgData name="웅재" userId="3e3a1649-d17d-4f7f-b082-25e0d5348614" providerId="ADAL" clId="{A422D514-572F-4464-8E58-DD45C54546A0}" dt="2020-07-05T06:52:20.620" v="2051" actId="478"/>
          <ac:spMkLst>
            <pc:docMk/>
            <pc:sldMk cId="924126178" sldId="279"/>
            <ac:spMk id="8" creationId="{80BA8428-C82F-4105-A488-72DC407D7020}"/>
          </ac:spMkLst>
        </pc:spChg>
        <pc:spChg chg="add del mod">
          <ac:chgData name="웅재" userId="3e3a1649-d17d-4f7f-b082-25e0d5348614" providerId="ADAL" clId="{A422D514-572F-4464-8E58-DD45C54546A0}" dt="2020-07-05T06:52:22.676" v="2054" actId="478"/>
          <ac:spMkLst>
            <pc:docMk/>
            <pc:sldMk cId="924126178" sldId="279"/>
            <ac:spMk id="9" creationId="{294F2F87-D539-4DC3-82C5-455997C055B1}"/>
          </ac:spMkLst>
        </pc:spChg>
        <pc:spChg chg="add del mod">
          <ac:chgData name="웅재" userId="3e3a1649-d17d-4f7f-b082-25e0d5348614" providerId="ADAL" clId="{A422D514-572F-4464-8E58-DD45C54546A0}" dt="2020-07-05T06:52:19.175" v="2049" actId="478"/>
          <ac:spMkLst>
            <pc:docMk/>
            <pc:sldMk cId="924126178" sldId="279"/>
            <ac:spMk id="10" creationId="{5A160E86-89C7-4E27-9499-E7F2A6477B8C}"/>
          </ac:spMkLst>
        </pc:spChg>
        <pc:spChg chg="add del mod">
          <ac:chgData name="웅재" userId="3e3a1649-d17d-4f7f-b082-25e0d5348614" providerId="ADAL" clId="{A422D514-572F-4464-8E58-DD45C54546A0}" dt="2020-07-05T06:52:23.269" v="2055" actId="478"/>
          <ac:spMkLst>
            <pc:docMk/>
            <pc:sldMk cId="924126178" sldId="279"/>
            <ac:spMk id="11" creationId="{52304786-5ED6-4169-928D-0404497C7676}"/>
          </ac:spMkLst>
        </pc:spChg>
        <pc:spChg chg="add del mod">
          <ac:chgData name="웅재" userId="3e3a1649-d17d-4f7f-b082-25e0d5348614" providerId="ADAL" clId="{A422D514-572F-4464-8E58-DD45C54546A0}" dt="2020-07-05T06:52:18.855" v="2048" actId="478"/>
          <ac:spMkLst>
            <pc:docMk/>
            <pc:sldMk cId="924126178" sldId="279"/>
            <ac:spMk id="12" creationId="{930BC0AD-39AC-4B64-914D-03CFD4A37CED}"/>
          </ac:spMkLst>
        </pc:spChg>
        <pc:spChg chg="add del mod">
          <ac:chgData name="웅재" userId="3e3a1649-d17d-4f7f-b082-25e0d5348614" providerId="ADAL" clId="{A422D514-572F-4464-8E58-DD45C54546A0}" dt="2020-07-05T06:52:21.237" v="2052" actId="478"/>
          <ac:spMkLst>
            <pc:docMk/>
            <pc:sldMk cId="924126178" sldId="279"/>
            <ac:spMk id="13" creationId="{2D4F4DD9-2E65-4762-A073-C6FA554C55A0}"/>
          </ac:spMkLst>
        </pc:spChg>
        <pc:spChg chg="add del mod">
          <ac:chgData name="웅재" userId="3e3a1649-d17d-4f7f-b082-25e0d5348614" providerId="ADAL" clId="{A422D514-572F-4464-8E58-DD45C54546A0}" dt="2020-07-05T06:52:21.823" v="2053" actId="478"/>
          <ac:spMkLst>
            <pc:docMk/>
            <pc:sldMk cId="924126178" sldId="279"/>
            <ac:spMk id="14" creationId="{02547CE4-B85B-48B6-BFA8-469B7906C4AB}"/>
          </ac:spMkLst>
        </pc:spChg>
        <pc:spChg chg="add del mod">
          <ac:chgData name="웅재" userId="3e3a1649-d17d-4f7f-b082-25e0d5348614" providerId="ADAL" clId="{A422D514-572F-4464-8E58-DD45C54546A0}" dt="2020-07-05T06:52:19.839" v="2050" actId="478"/>
          <ac:spMkLst>
            <pc:docMk/>
            <pc:sldMk cId="924126178" sldId="279"/>
            <ac:spMk id="15" creationId="{2844935B-2E05-415A-B159-531585D62FAE}"/>
          </ac:spMkLst>
        </pc:spChg>
        <pc:spChg chg="add mod">
          <ac:chgData name="웅재" userId="3e3a1649-d17d-4f7f-b082-25e0d5348614" providerId="ADAL" clId="{A422D514-572F-4464-8E58-DD45C54546A0}" dt="2020-07-05T06:52:32.288" v="2059" actId="164"/>
          <ac:spMkLst>
            <pc:docMk/>
            <pc:sldMk cId="924126178" sldId="279"/>
            <ac:spMk id="16" creationId="{0200A732-1F61-454B-8904-651AACB24EFB}"/>
          </ac:spMkLst>
        </pc:spChg>
        <pc:spChg chg="add mod">
          <ac:chgData name="웅재" userId="3e3a1649-d17d-4f7f-b082-25e0d5348614" providerId="ADAL" clId="{A422D514-572F-4464-8E58-DD45C54546A0}" dt="2020-07-05T06:52:32.288" v="2059" actId="164"/>
          <ac:spMkLst>
            <pc:docMk/>
            <pc:sldMk cId="924126178" sldId="279"/>
            <ac:spMk id="17" creationId="{31AF9EA3-CF92-423B-AEEA-F1139FFD2E38}"/>
          </ac:spMkLst>
        </pc:spChg>
        <pc:spChg chg="add mod">
          <ac:chgData name="웅재" userId="3e3a1649-d17d-4f7f-b082-25e0d5348614" providerId="ADAL" clId="{A422D514-572F-4464-8E58-DD45C54546A0}" dt="2020-07-05T07:04:29.623" v="2173" actId="164"/>
          <ac:spMkLst>
            <pc:docMk/>
            <pc:sldMk cId="924126178" sldId="279"/>
            <ac:spMk id="26" creationId="{EF9FC36D-E4CF-4E61-945E-5A6F830CFBBC}"/>
          </ac:spMkLst>
        </pc:spChg>
        <pc:spChg chg="add mod">
          <ac:chgData name="웅재" userId="3e3a1649-d17d-4f7f-b082-25e0d5348614" providerId="ADAL" clId="{A422D514-572F-4464-8E58-DD45C54546A0}" dt="2020-07-05T07:04:29.623" v="2173" actId="164"/>
          <ac:spMkLst>
            <pc:docMk/>
            <pc:sldMk cId="924126178" sldId="279"/>
            <ac:spMk id="28" creationId="{9CC32543-7A6E-447F-B637-04D5C76E9E7A}"/>
          </ac:spMkLst>
        </pc:spChg>
        <pc:spChg chg="add del mod">
          <ac:chgData name="웅재" userId="3e3a1649-d17d-4f7f-b082-25e0d5348614" providerId="ADAL" clId="{A422D514-572F-4464-8E58-DD45C54546A0}" dt="2020-07-05T07:04:29.623" v="2173" actId="164"/>
          <ac:spMkLst>
            <pc:docMk/>
            <pc:sldMk cId="924126178" sldId="279"/>
            <ac:spMk id="31" creationId="{C8371776-43AD-46AB-BD52-EE58ED7BDCF8}"/>
          </ac:spMkLst>
        </pc:spChg>
        <pc:spChg chg="add del mod">
          <ac:chgData name="웅재" userId="3e3a1649-d17d-4f7f-b082-25e0d5348614" providerId="ADAL" clId="{A422D514-572F-4464-8E58-DD45C54546A0}" dt="2020-07-05T06:59:58.326" v="2119" actId="478"/>
          <ac:spMkLst>
            <pc:docMk/>
            <pc:sldMk cId="924126178" sldId="279"/>
            <ac:spMk id="32" creationId="{C09B5375-8F55-4379-A5AA-A90043DEAA5C}"/>
          </ac:spMkLst>
        </pc:spChg>
        <pc:spChg chg="add mod">
          <ac:chgData name="웅재" userId="3e3a1649-d17d-4f7f-b082-25e0d5348614" providerId="ADAL" clId="{A422D514-572F-4464-8E58-DD45C54546A0}" dt="2020-07-05T07:04:29.623" v="2173" actId="164"/>
          <ac:spMkLst>
            <pc:docMk/>
            <pc:sldMk cId="924126178" sldId="279"/>
            <ac:spMk id="33" creationId="{0CB40B42-D661-44D4-8F85-51757214FEA3}"/>
          </ac:spMkLst>
        </pc:spChg>
        <pc:spChg chg="add mod">
          <ac:chgData name="웅재" userId="3e3a1649-d17d-4f7f-b082-25e0d5348614" providerId="ADAL" clId="{A422D514-572F-4464-8E58-DD45C54546A0}" dt="2020-07-05T07:04:29.623" v="2173" actId="164"/>
          <ac:spMkLst>
            <pc:docMk/>
            <pc:sldMk cId="924126178" sldId="279"/>
            <ac:spMk id="34" creationId="{171E86A8-FC59-4378-8486-15108EF12961}"/>
          </ac:spMkLst>
        </pc:spChg>
        <pc:spChg chg="add mod">
          <ac:chgData name="웅재" userId="3e3a1649-d17d-4f7f-b082-25e0d5348614" providerId="ADAL" clId="{A422D514-572F-4464-8E58-DD45C54546A0}" dt="2020-07-05T07:04:23.860" v="2172" actId="1076"/>
          <ac:spMkLst>
            <pc:docMk/>
            <pc:sldMk cId="924126178" sldId="279"/>
            <ac:spMk id="35" creationId="{B42766B6-7FFD-4E29-8075-77578A80A172}"/>
          </ac:spMkLst>
        </pc:spChg>
        <pc:spChg chg="add del">
          <ac:chgData name="웅재" userId="3e3a1649-d17d-4f7f-b082-25e0d5348614" providerId="ADAL" clId="{A422D514-572F-4464-8E58-DD45C54546A0}" dt="2020-07-05T07:03:11.900" v="2146"/>
          <ac:spMkLst>
            <pc:docMk/>
            <pc:sldMk cId="924126178" sldId="279"/>
            <ac:spMk id="36" creationId="{1A31FEFD-C796-42E2-AE22-678D76392859}"/>
          </ac:spMkLst>
        </pc:spChg>
        <pc:grpChg chg="add del mod">
          <ac:chgData name="웅재" userId="3e3a1649-d17d-4f7f-b082-25e0d5348614" providerId="ADAL" clId="{A422D514-572F-4464-8E58-DD45C54546A0}" dt="2020-07-05T06:56:41.137" v="2065" actId="478"/>
          <ac:grpSpMkLst>
            <pc:docMk/>
            <pc:sldMk cId="924126178" sldId="279"/>
            <ac:grpSpMk id="18" creationId="{9B44890B-81FE-477E-A7ED-D579B44EF591}"/>
          </ac:grpSpMkLst>
        </pc:grpChg>
        <pc:grpChg chg="add mod">
          <ac:chgData name="웅재" userId="3e3a1649-d17d-4f7f-b082-25e0d5348614" providerId="ADAL" clId="{A422D514-572F-4464-8E58-DD45C54546A0}" dt="2020-07-05T07:04:31.821" v="2174" actId="1076"/>
          <ac:grpSpMkLst>
            <pc:docMk/>
            <pc:sldMk cId="924126178" sldId="279"/>
            <ac:grpSpMk id="37" creationId="{21FD16EA-106F-4E85-8B4B-EC74856BC8DF}"/>
          </ac:grpSpMkLst>
        </pc:grpChg>
        <pc:picChg chg="add mod">
          <ac:chgData name="웅재" userId="3e3a1649-d17d-4f7f-b082-25e0d5348614" providerId="ADAL" clId="{A422D514-572F-4464-8E58-DD45C54546A0}" dt="2020-07-05T06:52:32.288" v="2059" actId="164"/>
          <ac:picMkLst>
            <pc:docMk/>
            <pc:sldMk cId="924126178" sldId="279"/>
            <ac:picMk id="4" creationId="{33C3E781-85B1-44B4-B07C-862359CFDA29}"/>
          </ac:picMkLst>
        </pc:picChg>
        <pc:picChg chg="add del mod">
          <ac:chgData name="웅재" userId="3e3a1649-d17d-4f7f-b082-25e0d5348614" providerId="ADAL" clId="{A422D514-572F-4464-8E58-DD45C54546A0}" dt="2020-07-05T06:52:17.693" v="2046" actId="478"/>
          <ac:picMkLst>
            <pc:docMk/>
            <pc:sldMk cId="924126178" sldId="279"/>
            <ac:picMk id="5" creationId="{C1E957AC-3EA1-4CA3-95A2-356EFACE9305}"/>
          </ac:picMkLst>
        </pc:picChg>
        <pc:picChg chg="add mod">
          <ac:chgData name="웅재" userId="3e3a1649-d17d-4f7f-b082-25e0d5348614" providerId="ADAL" clId="{A422D514-572F-4464-8E58-DD45C54546A0}" dt="2020-07-05T07:04:29.623" v="2173" actId="164"/>
          <ac:picMkLst>
            <pc:docMk/>
            <pc:sldMk cId="924126178" sldId="279"/>
            <ac:picMk id="19" creationId="{CD40CDB6-EC44-4BF1-BE0C-DC7008768EB4}"/>
          </ac:picMkLst>
        </pc:picChg>
        <pc:cxnChg chg="add mod">
          <ac:chgData name="웅재" userId="3e3a1649-d17d-4f7f-b082-25e0d5348614" providerId="ADAL" clId="{A422D514-572F-4464-8E58-DD45C54546A0}" dt="2020-07-05T07:04:29.623" v="2173" actId="164"/>
          <ac:cxnSpMkLst>
            <pc:docMk/>
            <pc:sldMk cId="924126178" sldId="279"/>
            <ac:cxnSpMk id="21" creationId="{662A8D2B-F222-493F-A191-61359E1CA1DD}"/>
          </ac:cxnSpMkLst>
        </pc:cxnChg>
        <pc:cxnChg chg="add mod">
          <ac:chgData name="웅재" userId="3e3a1649-d17d-4f7f-b082-25e0d5348614" providerId="ADAL" clId="{A422D514-572F-4464-8E58-DD45C54546A0}" dt="2020-07-05T07:04:29.623" v="2173" actId="164"/>
          <ac:cxnSpMkLst>
            <pc:docMk/>
            <pc:sldMk cId="924126178" sldId="279"/>
            <ac:cxnSpMk id="24" creationId="{EEA8BB31-7C12-41F6-A22B-22BF43F6F0BB}"/>
          </ac:cxnSpMkLst>
        </pc:cxnChg>
        <pc:cxnChg chg="add mod">
          <ac:chgData name="웅재" userId="3e3a1649-d17d-4f7f-b082-25e0d5348614" providerId="ADAL" clId="{A422D514-572F-4464-8E58-DD45C54546A0}" dt="2020-07-05T07:04:29.623" v="2173" actId="164"/>
          <ac:cxnSpMkLst>
            <pc:docMk/>
            <pc:sldMk cId="924126178" sldId="279"/>
            <ac:cxnSpMk id="27" creationId="{4E7A347B-34E5-42EC-AA7B-760EE54D1C24}"/>
          </ac:cxnSpMkLst>
        </pc:cxnChg>
        <pc:cxnChg chg="add mod">
          <ac:chgData name="웅재" userId="3e3a1649-d17d-4f7f-b082-25e0d5348614" providerId="ADAL" clId="{A422D514-572F-4464-8E58-DD45C54546A0}" dt="2020-07-05T07:04:29.623" v="2173" actId="164"/>
          <ac:cxnSpMkLst>
            <pc:docMk/>
            <pc:sldMk cId="924126178" sldId="279"/>
            <ac:cxnSpMk id="30" creationId="{E736C571-F885-41EE-938A-A03514C0DB88}"/>
          </ac:cxnSpMkLst>
        </pc:cxnChg>
      </pc:sldChg>
      <pc:sldChg chg="addSp modSp add mod">
        <pc:chgData name="웅재" userId="3e3a1649-d17d-4f7f-b082-25e0d5348614" providerId="ADAL" clId="{A422D514-572F-4464-8E58-DD45C54546A0}" dt="2020-07-05T09:11:49.495" v="3286" actId="20577"/>
        <pc:sldMkLst>
          <pc:docMk/>
          <pc:sldMk cId="396425438" sldId="280"/>
        </pc:sldMkLst>
        <pc:spChg chg="mod">
          <ac:chgData name="웅재" userId="3e3a1649-d17d-4f7f-b082-25e0d5348614" providerId="ADAL" clId="{A422D514-572F-4464-8E58-DD45C54546A0}" dt="2020-07-05T09:11:49.495" v="3286" actId="20577"/>
          <ac:spMkLst>
            <pc:docMk/>
            <pc:sldMk cId="396425438" sldId="280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7:22:25.250" v="2434" actId="1076"/>
          <ac:spMkLst>
            <pc:docMk/>
            <pc:sldMk cId="396425438" sldId="280"/>
            <ac:spMk id="4" creationId="{DFF3655A-BFB6-4843-935F-DBC5E78AA569}"/>
          </ac:spMkLst>
        </pc:spChg>
        <pc:spChg chg="add mod">
          <ac:chgData name="웅재" userId="3e3a1649-d17d-4f7f-b082-25e0d5348614" providerId="ADAL" clId="{A422D514-572F-4464-8E58-DD45C54546A0}" dt="2020-07-05T07:22:25.250" v="2434" actId="1076"/>
          <ac:spMkLst>
            <pc:docMk/>
            <pc:sldMk cId="396425438" sldId="280"/>
            <ac:spMk id="5" creationId="{0FC39E1A-3118-42C2-9357-87690E6DB409}"/>
          </ac:spMkLst>
        </pc:spChg>
        <pc:spChg chg="add mod">
          <ac:chgData name="웅재" userId="3e3a1649-d17d-4f7f-b082-25e0d5348614" providerId="ADAL" clId="{A422D514-572F-4464-8E58-DD45C54546A0}" dt="2020-07-05T07:22:25.250" v="2434" actId="1076"/>
          <ac:spMkLst>
            <pc:docMk/>
            <pc:sldMk cId="396425438" sldId="280"/>
            <ac:spMk id="6" creationId="{3BFFDA65-9550-4A0C-A1A7-D7001A9C6A50}"/>
          </ac:spMkLst>
        </pc:spChg>
        <pc:spChg chg="add mod">
          <ac:chgData name="웅재" userId="3e3a1649-d17d-4f7f-b082-25e0d5348614" providerId="ADAL" clId="{A422D514-572F-4464-8E58-DD45C54546A0}" dt="2020-07-05T07:08:54.124" v="2218" actId="1076"/>
          <ac:spMkLst>
            <pc:docMk/>
            <pc:sldMk cId="396425438" sldId="280"/>
            <ac:spMk id="9" creationId="{9F6D21C1-E88E-4A25-B6BE-144A679A7630}"/>
          </ac:spMkLst>
        </pc:spChg>
        <pc:spChg chg="add mod">
          <ac:chgData name="웅재" userId="3e3a1649-d17d-4f7f-b082-25e0d5348614" providerId="ADAL" clId="{A422D514-572F-4464-8E58-DD45C54546A0}" dt="2020-07-05T07:08:57.372" v="2219" actId="1076"/>
          <ac:spMkLst>
            <pc:docMk/>
            <pc:sldMk cId="396425438" sldId="280"/>
            <ac:spMk id="10" creationId="{65CE2B80-7BF9-4C7F-9A18-3AEF16813F65}"/>
          </ac:spMkLst>
        </pc:spChg>
        <pc:spChg chg="add mod">
          <ac:chgData name="웅재" userId="3e3a1649-d17d-4f7f-b082-25e0d5348614" providerId="ADAL" clId="{A422D514-572F-4464-8E58-DD45C54546A0}" dt="2020-07-05T07:07:45.958" v="2202" actId="164"/>
          <ac:spMkLst>
            <pc:docMk/>
            <pc:sldMk cId="396425438" sldId="280"/>
            <ac:spMk id="11" creationId="{4C368B81-254C-46A6-A3D5-826A2E9C8859}"/>
          </ac:spMkLst>
        </pc:spChg>
        <pc:spChg chg="add mod">
          <ac:chgData name="웅재" userId="3e3a1649-d17d-4f7f-b082-25e0d5348614" providerId="ADAL" clId="{A422D514-572F-4464-8E58-DD45C54546A0}" dt="2020-07-05T07:07:45.958" v="2202" actId="164"/>
          <ac:spMkLst>
            <pc:docMk/>
            <pc:sldMk cId="396425438" sldId="280"/>
            <ac:spMk id="12" creationId="{21827E79-46B5-4B1F-B2D6-DA827EF6FF88}"/>
          </ac:spMkLst>
        </pc:spChg>
        <pc:spChg chg="add mod">
          <ac:chgData name="웅재" userId="3e3a1649-d17d-4f7f-b082-25e0d5348614" providerId="ADAL" clId="{A422D514-572F-4464-8E58-DD45C54546A0}" dt="2020-07-05T07:08:43.486" v="2215" actId="164"/>
          <ac:spMkLst>
            <pc:docMk/>
            <pc:sldMk cId="396425438" sldId="280"/>
            <ac:spMk id="14" creationId="{517C4C1B-92DD-4FAA-BFF8-70E070EEED9D}"/>
          </ac:spMkLst>
        </pc:spChg>
        <pc:spChg chg="add mod">
          <ac:chgData name="웅재" userId="3e3a1649-d17d-4f7f-b082-25e0d5348614" providerId="ADAL" clId="{A422D514-572F-4464-8E58-DD45C54546A0}" dt="2020-07-05T07:22:25.250" v="2434" actId="1076"/>
          <ac:spMkLst>
            <pc:docMk/>
            <pc:sldMk cId="396425438" sldId="280"/>
            <ac:spMk id="17" creationId="{F5D418B4-F2A9-4797-836C-ED52718D6751}"/>
          </ac:spMkLst>
        </pc:spChg>
        <pc:spChg chg="add mod">
          <ac:chgData name="웅재" userId="3e3a1649-d17d-4f7f-b082-25e0d5348614" providerId="ADAL" clId="{A422D514-572F-4464-8E58-DD45C54546A0}" dt="2020-07-05T07:15:57.956" v="2223" actId="1076"/>
          <ac:spMkLst>
            <pc:docMk/>
            <pc:sldMk cId="396425438" sldId="280"/>
            <ac:spMk id="20" creationId="{4C5516D2-A22F-4BD7-818D-5B7CD0B79038}"/>
          </ac:spMkLst>
        </pc:spChg>
        <pc:spChg chg="add mod ord">
          <ac:chgData name="웅재" userId="3e3a1649-d17d-4f7f-b082-25e0d5348614" providerId="ADAL" clId="{A422D514-572F-4464-8E58-DD45C54546A0}" dt="2020-07-05T07:22:19.104" v="2433" actId="167"/>
          <ac:spMkLst>
            <pc:docMk/>
            <pc:sldMk cId="396425438" sldId="280"/>
            <ac:spMk id="21" creationId="{7F0EA9BF-8596-458B-83C0-B4A7C357CF30}"/>
          </ac:spMkLst>
        </pc:spChg>
        <pc:grpChg chg="add mod">
          <ac:chgData name="웅재" userId="3e3a1649-d17d-4f7f-b082-25e0d5348614" providerId="ADAL" clId="{A422D514-572F-4464-8E58-DD45C54546A0}" dt="2020-07-05T07:08:43.486" v="2215" actId="164"/>
          <ac:grpSpMkLst>
            <pc:docMk/>
            <pc:sldMk cId="396425438" sldId="280"/>
            <ac:grpSpMk id="13" creationId="{C02CBCF5-0ADD-4843-979C-8926BE5112C3}"/>
          </ac:grpSpMkLst>
        </pc:grpChg>
        <pc:grpChg chg="add mod">
          <ac:chgData name="웅재" userId="3e3a1649-d17d-4f7f-b082-25e0d5348614" providerId="ADAL" clId="{A422D514-572F-4464-8E58-DD45C54546A0}" dt="2020-07-05T07:15:46.123" v="2221" actId="14100"/>
          <ac:grpSpMkLst>
            <pc:docMk/>
            <pc:sldMk cId="396425438" sldId="280"/>
            <ac:grpSpMk id="18" creationId="{F4B9F9EE-F4EF-4002-BBFF-0EEDFB18BA40}"/>
          </ac:grpSpMkLst>
        </pc:grpChg>
        <pc:picChg chg="add mod">
          <ac:chgData name="웅재" userId="3e3a1649-d17d-4f7f-b082-25e0d5348614" providerId="ADAL" clId="{A422D514-572F-4464-8E58-DD45C54546A0}" dt="2020-07-05T07:07:45.958" v="2202" actId="164"/>
          <ac:picMkLst>
            <pc:docMk/>
            <pc:sldMk cId="396425438" sldId="280"/>
            <ac:picMk id="7" creationId="{C474841B-A818-43B1-8F65-7019CA0F9461}"/>
          </ac:picMkLst>
        </pc:picChg>
        <pc:picChg chg="add mod">
          <ac:chgData name="웅재" userId="3e3a1649-d17d-4f7f-b082-25e0d5348614" providerId="ADAL" clId="{A422D514-572F-4464-8E58-DD45C54546A0}" dt="2020-07-05T07:07:45.958" v="2202" actId="164"/>
          <ac:picMkLst>
            <pc:docMk/>
            <pc:sldMk cId="396425438" sldId="280"/>
            <ac:picMk id="8" creationId="{410AAF8B-2145-488C-89C0-027028DD9A45}"/>
          </ac:picMkLst>
        </pc:picChg>
        <pc:picChg chg="add mod">
          <ac:chgData name="웅재" userId="3e3a1649-d17d-4f7f-b082-25e0d5348614" providerId="ADAL" clId="{A422D514-572F-4464-8E58-DD45C54546A0}" dt="2020-07-05T07:15:57.956" v="2223" actId="1076"/>
          <ac:picMkLst>
            <pc:docMk/>
            <pc:sldMk cId="396425438" sldId="280"/>
            <ac:picMk id="19" creationId="{F0D0794F-1739-4D89-A3F1-F066C3CF4B6B}"/>
          </ac:picMkLst>
        </pc:picChg>
        <pc:cxnChg chg="add mod">
          <ac:chgData name="웅재" userId="3e3a1649-d17d-4f7f-b082-25e0d5348614" providerId="ADAL" clId="{A422D514-572F-4464-8E58-DD45C54546A0}" dt="2020-07-05T07:08:43.486" v="2215" actId="164"/>
          <ac:cxnSpMkLst>
            <pc:docMk/>
            <pc:sldMk cId="396425438" sldId="280"/>
            <ac:cxnSpMk id="15" creationId="{06C9D56F-E759-475D-80DE-45C0068A5566}"/>
          </ac:cxnSpMkLst>
        </pc:cxnChg>
      </pc:sldChg>
      <pc:sldChg chg="addSp delSp modSp add mod">
        <pc:chgData name="웅재" userId="3e3a1649-d17d-4f7f-b082-25e0d5348614" providerId="ADAL" clId="{A422D514-572F-4464-8E58-DD45C54546A0}" dt="2020-07-05T09:11:52.384" v="3288" actId="20577"/>
        <pc:sldMkLst>
          <pc:docMk/>
          <pc:sldMk cId="1447981590" sldId="281"/>
        </pc:sldMkLst>
        <pc:spChg chg="mod">
          <ac:chgData name="웅재" userId="3e3a1649-d17d-4f7f-b082-25e0d5348614" providerId="ADAL" clId="{A422D514-572F-4464-8E58-DD45C54546A0}" dt="2020-07-05T09:11:52.384" v="3288" actId="20577"/>
          <ac:spMkLst>
            <pc:docMk/>
            <pc:sldMk cId="1447981590" sldId="281"/>
            <ac:spMk id="3" creationId="{7DE6E057-5787-486D-B390-C141C4119009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6" creationId="{BC65F002-5D07-40FA-82CA-14076041EF4E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7" creationId="{0815799C-6F61-4E84-BDDF-592DDB30EFC7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8" creationId="{7D4650BF-6ACC-4DA6-8A7A-310D4C58B356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9" creationId="{502E6CCB-67AF-4205-9597-0963C549BC41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10" creationId="{8DE1DFF5-8B96-48AD-9508-78349C741363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11" creationId="{5AD42FDD-793A-463D-B038-E42AAC4265C5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12" creationId="{676AEA32-2B23-48C2-942A-120A1E272B74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13" creationId="{280336DF-4830-4F37-A252-DC06CC2645CD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14" creationId="{5B8FB00D-ABBC-48DD-BEFE-32A9C973D9E6}"/>
          </ac:spMkLst>
        </pc:spChg>
        <pc:spChg chg="mod">
          <ac:chgData name="웅재" userId="3e3a1649-d17d-4f7f-b082-25e0d5348614" providerId="ADAL" clId="{A422D514-572F-4464-8E58-DD45C54546A0}" dt="2020-07-05T07:33:16.970" v="2479"/>
          <ac:spMkLst>
            <pc:docMk/>
            <pc:sldMk cId="1447981590" sldId="281"/>
            <ac:spMk id="15" creationId="{0EE35B94-41FA-4A55-A24C-A2E37E1594BB}"/>
          </ac:spMkLst>
        </pc:spChg>
        <pc:spChg chg="add mod">
          <ac:chgData name="웅재" userId="3e3a1649-d17d-4f7f-b082-25e0d5348614" providerId="ADAL" clId="{A422D514-572F-4464-8E58-DD45C54546A0}" dt="2020-07-05T08:39:18.708" v="2694" actId="1076"/>
          <ac:spMkLst>
            <pc:docMk/>
            <pc:sldMk cId="1447981590" sldId="281"/>
            <ac:spMk id="17" creationId="{749B62E7-9A2F-43D3-AD20-EE39C363B8A8}"/>
          </ac:spMkLst>
        </pc:spChg>
        <pc:spChg chg="add mod">
          <ac:chgData name="웅재" userId="3e3a1649-d17d-4f7f-b082-25e0d5348614" providerId="ADAL" clId="{A422D514-572F-4464-8E58-DD45C54546A0}" dt="2020-07-05T08:39:18.708" v="2694" actId="1076"/>
          <ac:spMkLst>
            <pc:docMk/>
            <pc:sldMk cId="1447981590" sldId="281"/>
            <ac:spMk id="18" creationId="{5F23FC02-5C1E-4513-8020-40663F72519F}"/>
          </ac:spMkLst>
        </pc:spChg>
        <pc:spChg chg="add del mod">
          <ac:chgData name="웅재" userId="3e3a1649-d17d-4f7f-b082-25e0d5348614" providerId="ADAL" clId="{A422D514-572F-4464-8E58-DD45C54546A0}" dt="2020-07-05T08:34:27.666" v="2487" actId="478"/>
          <ac:spMkLst>
            <pc:docMk/>
            <pc:sldMk cId="1447981590" sldId="281"/>
            <ac:spMk id="19" creationId="{A56E2AA8-0B61-44E8-9153-FB68DFF97379}"/>
          </ac:spMkLst>
        </pc:spChg>
        <pc:spChg chg="add del mod">
          <ac:chgData name="웅재" userId="3e3a1649-d17d-4f7f-b082-25e0d5348614" providerId="ADAL" clId="{A422D514-572F-4464-8E58-DD45C54546A0}" dt="2020-07-05T08:34:29.029" v="2488" actId="478"/>
          <ac:spMkLst>
            <pc:docMk/>
            <pc:sldMk cId="1447981590" sldId="281"/>
            <ac:spMk id="20" creationId="{AF15673D-A3BF-4790-B666-F42F48D4E014}"/>
          </ac:spMkLst>
        </pc:spChg>
        <pc:spChg chg="add mod">
          <ac:chgData name="웅재" userId="3e3a1649-d17d-4f7f-b082-25e0d5348614" providerId="ADAL" clId="{A422D514-572F-4464-8E58-DD45C54546A0}" dt="2020-07-05T08:39:18.708" v="2694" actId="1076"/>
          <ac:spMkLst>
            <pc:docMk/>
            <pc:sldMk cId="1447981590" sldId="281"/>
            <ac:spMk id="23" creationId="{6C4F424E-70FE-4E41-8A7C-230BE2D12AA3}"/>
          </ac:spMkLst>
        </pc:spChg>
        <pc:spChg chg="add mod">
          <ac:chgData name="웅재" userId="3e3a1649-d17d-4f7f-b082-25e0d5348614" providerId="ADAL" clId="{A422D514-572F-4464-8E58-DD45C54546A0}" dt="2020-07-05T08:39:18.708" v="2694" actId="1076"/>
          <ac:spMkLst>
            <pc:docMk/>
            <pc:sldMk cId="1447981590" sldId="281"/>
            <ac:spMk id="24" creationId="{A2F1F813-8587-4CCD-AD10-65623B4BFD00}"/>
          </ac:spMkLst>
        </pc:spChg>
        <pc:spChg chg="add mod">
          <ac:chgData name="웅재" userId="3e3a1649-d17d-4f7f-b082-25e0d5348614" providerId="ADAL" clId="{A422D514-572F-4464-8E58-DD45C54546A0}" dt="2020-07-05T08:39:18.708" v="2694" actId="1076"/>
          <ac:spMkLst>
            <pc:docMk/>
            <pc:sldMk cId="1447981590" sldId="281"/>
            <ac:spMk id="25" creationId="{695EC2D9-7AE9-4534-92C4-6DEC975188F0}"/>
          </ac:spMkLst>
        </pc:spChg>
        <pc:spChg chg="add mod">
          <ac:chgData name="웅재" userId="3e3a1649-d17d-4f7f-b082-25e0d5348614" providerId="ADAL" clId="{A422D514-572F-4464-8E58-DD45C54546A0}" dt="2020-07-05T08:39:18.708" v="2694" actId="1076"/>
          <ac:spMkLst>
            <pc:docMk/>
            <pc:sldMk cId="1447981590" sldId="281"/>
            <ac:spMk id="26" creationId="{773DF943-31B5-4DF3-95C0-F0DC9AB2A3D3}"/>
          </ac:spMkLst>
        </pc:spChg>
        <pc:spChg chg="add mod">
          <ac:chgData name="웅재" userId="3e3a1649-d17d-4f7f-b082-25e0d5348614" providerId="ADAL" clId="{A422D514-572F-4464-8E58-DD45C54546A0}" dt="2020-07-05T08:39:11.636" v="2691" actId="1076"/>
          <ac:spMkLst>
            <pc:docMk/>
            <pc:sldMk cId="1447981590" sldId="281"/>
            <ac:spMk id="27" creationId="{5D21554B-065C-4CA8-A3A9-3AB54C11849C}"/>
          </ac:spMkLst>
        </pc:spChg>
        <pc:spChg chg="add mod">
          <ac:chgData name="웅재" userId="3e3a1649-d17d-4f7f-b082-25e0d5348614" providerId="ADAL" clId="{A422D514-572F-4464-8E58-DD45C54546A0}" dt="2020-07-05T08:39:56.052" v="2699" actId="1076"/>
          <ac:spMkLst>
            <pc:docMk/>
            <pc:sldMk cId="1447981590" sldId="281"/>
            <ac:spMk id="28" creationId="{07519BBD-5001-40E6-89A4-EBD92D407892}"/>
          </ac:spMkLst>
        </pc:spChg>
        <pc:grpChg chg="add del mod">
          <ac:chgData name="웅재" userId="3e3a1649-d17d-4f7f-b082-25e0d5348614" providerId="ADAL" clId="{A422D514-572F-4464-8E58-DD45C54546A0}" dt="2020-07-05T08:34:07.621" v="2483" actId="21"/>
          <ac:grpSpMkLst>
            <pc:docMk/>
            <pc:sldMk cId="1447981590" sldId="281"/>
            <ac:grpSpMk id="4" creationId="{23A6A462-FE5B-44CA-A706-C6DD0FBD90EE}"/>
          </ac:grpSpMkLst>
        </pc:grpChg>
        <pc:picChg chg="mod">
          <ac:chgData name="웅재" userId="3e3a1649-d17d-4f7f-b082-25e0d5348614" providerId="ADAL" clId="{A422D514-572F-4464-8E58-DD45C54546A0}" dt="2020-07-05T07:33:16.970" v="2479"/>
          <ac:picMkLst>
            <pc:docMk/>
            <pc:sldMk cId="1447981590" sldId="281"/>
            <ac:picMk id="5" creationId="{E7F837E9-E62E-4611-881B-5FEEDD0D42F1}"/>
          </ac:picMkLst>
        </pc:picChg>
        <pc:picChg chg="add mod">
          <ac:chgData name="웅재" userId="3e3a1649-d17d-4f7f-b082-25e0d5348614" providerId="ADAL" clId="{A422D514-572F-4464-8E58-DD45C54546A0}" dt="2020-07-05T08:39:18.708" v="2694" actId="1076"/>
          <ac:picMkLst>
            <pc:docMk/>
            <pc:sldMk cId="1447981590" sldId="281"/>
            <ac:picMk id="16" creationId="{FE3F080C-0176-4BB4-9994-F49042CC8E52}"/>
          </ac:picMkLst>
        </pc:picChg>
        <pc:cxnChg chg="add del mod">
          <ac:chgData name="웅재" userId="3e3a1649-d17d-4f7f-b082-25e0d5348614" providerId="ADAL" clId="{A422D514-572F-4464-8E58-DD45C54546A0}" dt="2020-07-05T08:34:59.253" v="2496" actId="478"/>
          <ac:cxnSpMkLst>
            <pc:docMk/>
            <pc:sldMk cId="1447981590" sldId="281"/>
            <ac:cxnSpMk id="21" creationId="{B4666357-DAEA-48CD-B96E-7E81838ACB7C}"/>
          </ac:cxnSpMkLst>
        </pc:cxnChg>
        <pc:cxnChg chg="add mod">
          <ac:chgData name="웅재" userId="3e3a1649-d17d-4f7f-b082-25e0d5348614" providerId="ADAL" clId="{A422D514-572F-4464-8E58-DD45C54546A0}" dt="2020-07-05T08:39:43.324" v="2697" actId="14100"/>
          <ac:cxnSpMkLst>
            <pc:docMk/>
            <pc:sldMk cId="1447981590" sldId="281"/>
            <ac:cxnSpMk id="29" creationId="{3DF1179B-B5C1-48E5-B689-1483F63C56F3}"/>
          </ac:cxnSpMkLst>
        </pc:cxnChg>
      </pc:sldChg>
      <pc:sldChg chg="add del">
        <pc:chgData name="웅재" userId="3e3a1649-d17d-4f7f-b082-25e0d5348614" providerId="ADAL" clId="{A422D514-572F-4464-8E58-DD45C54546A0}" dt="2020-07-05T07:06:10.847" v="2187" actId="47"/>
        <pc:sldMkLst>
          <pc:docMk/>
          <pc:sldMk cId="1653229766" sldId="281"/>
        </pc:sldMkLst>
      </pc:sldChg>
      <pc:sldChg chg="addSp delSp modSp add mod">
        <pc:chgData name="웅재" userId="3e3a1649-d17d-4f7f-b082-25e0d5348614" providerId="ADAL" clId="{A422D514-572F-4464-8E58-DD45C54546A0}" dt="2020-07-05T09:11:54.903" v="3290" actId="20577"/>
        <pc:sldMkLst>
          <pc:docMk/>
          <pc:sldMk cId="936342635" sldId="282"/>
        </pc:sldMkLst>
        <pc:spChg chg="mod">
          <ac:chgData name="웅재" userId="3e3a1649-d17d-4f7f-b082-25e0d5348614" providerId="ADAL" clId="{A422D514-572F-4464-8E58-DD45C54546A0}" dt="2020-07-05T09:11:54.903" v="3290" actId="20577"/>
          <ac:spMkLst>
            <pc:docMk/>
            <pc:sldMk cId="936342635" sldId="282"/>
            <ac:spMk id="3" creationId="{7DE6E057-5787-486D-B390-C141C4119009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6" creationId="{914BAF03-E491-4D36-A02E-5BA2AC0DF545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7" creationId="{A3742AC1-3088-4CDB-AE89-990AB92BDA00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8" creationId="{88226D72-437E-47C3-A8BC-9D475DC057B6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9" creationId="{16A864A5-4023-46F5-92B4-87447BC0F94A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10" creationId="{FB6809DD-4CE0-43D2-95B0-A99F61DDB453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11" creationId="{F34C98F9-64D5-4B25-8921-FFB2B8F597F5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12" creationId="{9951E605-3DD4-42B9-BC38-4E796B316A59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13" creationId="{C581389B-0FD2-4111-B33F-CDF7D4CC82B0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14" creationId="{60FE7774-686C-424E-B128-95529C228A4B}"/>
          </ac:spMkLst>
        </pc:spChg>
        <pc:spChg chg="mod">
          <ac:chgData name="웅재" userId="3e3a1649-d17d-4f7f-b082-25e0d5348614" providerId="ADAL" clId="{A422D514-572F-4464-8E58-DD45C54546A0}" dt="2020-07-05T08:34:09.410" v="2484"/>
          <ac:spMkLst>
            <pc:docMk/>
            <pc:sldMk cId="936342635" sldId="282"/>
            <ac:spMk id="15" creationId="{A00BF767-6C2A-4A86-A30C-A3F334E3A84B}"/>
          </ac:spMkLst>
        </pc:spChg>
        <pc:spChg chg="add del mod">
          <ac:chgData name="웅재" userId="3e3a1649-d17d-4f7f-b082-25e0d5348614" providerId="ADAL" clId="{A422D514-572F-4464-8E58-DD45C54546A0}" dt="2020-07-05T08:49:12.069" v="2709"/>
          <ac:spMkLst>
            <pc:docMk/>
            <pc:sldMk cId="936342635" sldId="282"/>
            <ac:spMk id="16" creationId="{11AACE35-6197-48FF-A464-4DE5466C850C}"/>
          </ac:spMkLst>
        </pc:spChg>
        <pc:spChg chg="add mod">
          <ac:chgData name="웅재" userId="3e3a1649-d17d-4f7f-b082-25e0d5348614" providerId="ADAL" clId="{A422D514-572F-4464-8E58-DD45C54546A0}" dt="2020-07-05T09:06:04.852" v="3101" actId="20577"/>
          <ac:spMkLst>
            <pc:docMk/>
            <pc:sldMk cId="936342635" sldId="282"/>
            <ac:spMk id="18" creationId="{59A714DE-8F5A-4C60-B949-5FDC1D49EABA}"/>
          </ac:spMkLst>
        </pc:spChg>
        <pc:spChg chg="add mod">
          <ac:chgData name="웅재" userId="3e3a1649-d17d-4f7f-b082-25e0d5348614" providerId="ADAL" clId="{A422D514-572F-4464-8E58-DD45C54546A0}" dt="2020-07-05T09:06:04.852" v="3101" actId="20577"/>
          <ac:spMkLst>
            <pc:docMk/>
            <pc:sldMk cId="936342635" sldId="282"/>
            <ac:spMk id="19" creationId="{05FEA172-8B98-47E3-B92A-BA0C8A622B6E}"/>
          </ac:spMkLst>
        </pc:spChg>
        <pc:spChg chg="add mod">
          <ac:chgData name="웅재" userId="3e3a1649-d17d-4f7f-b082-25e0d5348614" providerId="ADAL" clId="{A422D514-572F-4464-8E58-DD45C54546A0}" dt="2020-07-05T09:06:04.852" v="3101" actId="20577"/>
          <ac:spMkLst>
            <pc:docMk/>
            <pc:sldMk cId="936342635" sldId="282"/>
            <ac:spMk id="20" creationId="{86BC3461-70B6-4C13-B5AE-7BCB71B0AC5F}"/>
          </ac:spMkLst>
        </pc:spChg>
        <pc:spChg chg="add mod">
          <ac:chgData name="웅재" userId="3e3a1649-d17d-4f7f-b082-25e0d5348614" providerId="ADAL" clId="{A422D514-572F-4464-8E58-DD45C54546A0}" dt="2020-07-05T09:06:04.852" v="3101" actId="20577"/>
          <ac:spMkLst>
            <pc:docMk/>
            <pc:sldMk cId="936342635" sldId="282"/>
            <ac:spMk id="21" creationId="{008ACDDC-4831-4DD3-9663-FF9377341E88}"/>
          </ac:spMkLst>
        </pc:spChg>
        <pc:spChg chg="add mod">
          <ac:chgData name="웅재" userId="3e3a1649-d17d-4f7f-b082-25e0d5348614" providerId="ADAL" clId="{A422D514-572F-4464-8E58-DD45C54546A0}" dt="2020-07-05T09:06:04.852" v="3101" actId="20577"/>
          <ac:spMkLst>
            <pc:docMk/>
            <pc:sldMk cId="936342635" sldId="282"/>
            <ac:spMk id="22" creationId="{C7819B43-055C-4031-B388-8A6250EB5642}"/>
          </ac:spMkLst>
        </pc:spChg>
        <pc:spChg chg="add mod">
          <ac:chgData name="웅재" userId="3e3a1649-d17d-4f7f-b082-25e0d5348614" providerId="ADAL" clId="{A422D514-572F-4464-8E58-DD45C54546A0}" dt="2020-07-05T09:09:12.274" v="3232" actId="20577"/>
          <ac:spMkLst>
            <pc:docMk/>
            <pc:sldMk cId="936342635" sldId="282"/>
            <ac:spMk id="23" creationId="{E3E2ABBB-8441-4FD1-A69C-C8A3A7E5B585}"/>
          </ac:spMkLst>
        </pc:spChg>
        <pc:spChg chg="add mod">
          <ac:chgData name="웅재" userId="3e3a1649-d17d-4f7f-b082-25e0d5348614" providerId="ADAL" clId="{A422D514-572F-4464-8E58-DD45C54546A0}" dt="2020-07-05T09:10:35.089" v="3246" actId="20577"/>
          <ac:spMkLst>
            <pc:docMk/>
            <pc:sldMk cId="936342635" sldId="282"/>
            <ac:spMk id="24" creationId="{364167D7-623E-4505-B5AD-D9FAC0EC6900}"/>
          </ac:spMkLst>
        </pc:spChg>
        <pc:spChg chg="add mod">
          <ac:chgData name="웅재" userId="3e3a1649-d17d-4f7f-b082-25e0d5348614" providerId="ADAL" clId="{A422D514-572F-4464-8E58-DD45C54546A0}" dt="2020-07-05T08:55:37.562" v="2812" actId="1076"/>
          <ac:spMkLst>
            <pc:docMk/>
            <pc:sldMk cId="936342635" sldId="282"/>
            <ac:spMk id="27" creationId="{4F57DF16-F6CC-4995-B51C-1706251E4318}"/>
          </ac:spMkLst>
        </pc:spChg>
        <pc:spChg chg="add del mod">
          <ac:chgData name="웅재" userId="3e3a1649-d17d-4f7f-b082-25e0d5348614" providerId="ADAL" clId="{A422D514-572F-4464-8E58-DD45C54546A0}" dt="2020-07-05T09:07:03.376" v="3139" actId="478"/>
          <ac:spMkLst>
            <pc:docMk/>
            <pc:sldMk cId="936342635" sldId="282"/>
            <ac:spMk id="30" creationId="{ECA757B8-EAC8-4090-BF44-6F5E4BAA0B77}"/>
          </ac:spMkLst>
        </pc:spChg>
        <pc:grpChg chg="add mod">
          <ac:chgData name="웅재" userId="3e3a1649-d17d-4f7f-b082-25e0d5348614" providerId="ADAL" clId="{A422D514-572F-4464-8E58-DD45C54546A0}" dt="2020-07-05T08:34:09.410" v="2484"/>
          <ac:grpSpMkLst>
            <pc:docMk/>
            <pc:sldMk cId="936342635" sldId="282"/>
            <ac:grpSpMk id="4" creationId="{1C52F7F0-FED7-4F9A-977E-C23772C775FA}"/>
          </ac:grpSpMkLst>
        </pc:grpChg>
        <pc:grpChg chg="add mod">
          <ac:chgData name="웅재" userId="3e3a1649-d17d-4f7f-b082-25e0d5348614" providerId="ADAL" clId="{A422D514-572F-4464-8E58-DD45C54546A0}" dt="2020-07-05T09:06:04.852" v="3101" actId="20577"/>
          <ac:grpSpMkLst>
            <pc:docMk/>
            <pc:sldMk cId="936342635" sldId="282"/>
            <ac:grpSpMk id="25" creationId="{AA44C009-1692-4D87-B64C-EE49B3F52172}"/>
          </ac:grpSpMkLst>
        </pc:grpChg>
        <pc:grpChg chg="add del mod">
          <ac:chgData name="웅재" userId="3e3a1649-d17d-4f7f-b082-25e0d5348614" providerId="ADAL" clId="{A422D514-572F-4464-8E58-DD45C54546A0}" dt="2020-07-05T09:08:01.035" v="3182" actId="478"/>
          <ac:grpSpMkLst>
            <pc:docMk/>
            <pc:sldMk cId="936342635" sldId="282"/>
            <ac:grpSpMk id="26" creationId="{2A991A78-2FE4-4A30-8D5B-E381C0714082}"/>
          </ac:grpSpMkLst>
        </pc:grpChg>
        <pc:picChg chg="mod">
          <ac:chgData name="웅재" userId="3e3a1649-d17d-4f7f-b082-25e0d5348614" providerId="ADAL" clId="{A422D514-572F-4464-8E58-DD45C54546A0}" dt="2020-07-05T08:34:09.410" v="2484"/>
          <ac:picMkLst>
            <pc:docMk/>
            <pc:sldMk cId="936342635" sldId="282"/>
            <ac:picMk id="5" creationId="{2255ECD1-1BFE-46DC-9519-AC7F331975DE}"/>
          </ac:picMkLst>
        </pc:picChg>
        <pc:picChg chg="add del mod">
          <ac:chgData name="웅재" userId="3e3a1649-d17d-4f7f-b082-25e0d5348614" providerId="ADAL" clId="{A422D514-572F-4464-8E58-DD45C54546A0}" dt="2020-07-05T09:04:41.543" v="3095" actId="478"/>
          <ac:picMkLst>
            <pc:docMk/>
            <pc:sldMk cId="936342635" sldId="282"/>
            <ac:picMk id="17" creationId="{7F765899-2EC9-49C7-84B5-293030972850}"/>
          </ac:picMkLst>
        </pc:picChg>
        <pc:cxnChg chg="add mod">
          <ac:chgData name="웅재" userId="3e3a1649-d17d-4f7f-b082-25e0d5348614" providerId="ADAL" clId="{A422D514-572F-4464-8E58-DD45C54546A0}" dt="2020-07-05T08:55:40.130" v="2813" actId="14100"/>
          <ac:cxnSpMkLst>
            <pc:docMk/>
            <pc:sldMk cId="936342635" sldId="282"/>
            <ac:cxnSpMk id="28" creationId="{A5D51043-BF04-4FA7-B280-06AB30162924}"/>
          </ac:cxnSpMkLst>
        </pc:cxnChg>
      </pc:sldChg>
      <pc:sldChg chg="addSp delSp modSp add mod">
        <pc:chgData name="웅재" userId="3e3a1649-d17d-4f7f-b082-25e0d5348614" providerId="ADAL" clId="{A422D514-572F-4464-8E58-DD45C54546A0}" dt="2020-07-05T09:41:43.150" v="3707" actId="1076"/>
        <pc:sldMkLst>
          <pc:docMk/>
          <pc:sldMk cId="2116177944" sldId="283"/>
        </pc:sldMkLst>
        <pc:spChg chg="mod">
          <ac:chgData name="웅재" userId="3e3a1649-d17d-4f7f-b082-25e0d5348614" providerId="ADAL" clId="{A422D514-572F-4464-8E58-DD45C54546A0}" dt="2020-07-05T09:13:46.849" v="3329" actId="20577"/>
          <ac:spMkLst>
            <pc:docMk/>
            <pc:sldMk cId="2116177944" sldId="283"/>
            <ac:spMk id="3" creationId="{7DE6E057-5787-486D-B390-C141C4119009}"/>
          </ac:spMkLst>
        </pc:spChg>
        <pc:spChg chg="add del mod">
          <ac:chgData name="웅재" userId="3e3a1649-d17d-4f7f-b082-25e0d5348614" providerId="ADAL" clId="{A422D514-572F-4464-8E58-DD45C54546A0}" dt="2020-07-05T09:21:49.180" v="3336"/>
          <ac:spMkLst>
            <pc:docMk/>
            <pc:sldMk cId="2116177944" sldId="283"/>
            <ac:spMk id="5" creationId="{8BB1093F-6B8D-43A1-8730-CA54A938EB68}"/>
          </ac:spMkLst>
        </pc:spChg>
        <pc:spChg chg="add mod">
          <ac:chgData name="웅재" userId="3e3a1649-d17d-4f7f-b082-25e0d5348614" providerId="ADAL" clId="{A422D514-572F-4464-8E58-DD45C54546A0}" dt="2020-07-05T09:24:32.264" v="3551" actId="1076"/>
          <ac:spMkLst>
            <pc:docMk/>
            <pc:sldMk cId="2116177944" sldId="283"/>
            <ac:spMk id="7" creationId="{1681A392-3709-415D-ABD4-1E4B8D41765E}"/>
          </ac:spMkLst>
        </pc:spChg>
        <pc:picChg chg="add del mod">
          <ac:chgData name="웅재" userId="3e3a1649-d17d-4f7f-b082-25e0d5348614" providerId="ADAL" clId="{A422D514-572F-4464-8E58-DD45C54546A0}" dt="2020-07-05T09:21:49.179" v="3334" actId="478"/>
          <ac:picMkLst>
            <pc:docMk/>
            <pc:sldMk cId="2116177944" sldId="283"/>
            <ac:picMk id="4" creationId="{CB41B246-93A4-49B7-BE51-8F1F1EBFD547}"/>
          </ac:picMkLst>
        </pc:picChg>
        <pc:picChg chg="add del mod">
          <ac:chgData name="웅재" userId="3e3a1649-d17d-4f7f-b082-25e0d5348614" providerId="ADAL" clId="{A422D514-572F-4464-8E58-DD45C54546A0}" dt="2020-07-05T09:41:15.782" v="3703" actId="478"/>
          <ac:picMkLst>
            <pc:docMk/>
            <pc:sldMk cId="2116177944" sldId="283"/>
            <ac:picMk id="6" creationId="{1D784C83-1CE2-4D61-8473-AAE4AE5490A6}"/>
          </ac:picMkLst>
        </pc:picChg>
        <pc:picChg chg="add mod">
          <ac:chgData name="웅재" userId="3e3a1649-d17d-4f7f-b082-25e0d5348614" providerId="ADAL" clId="{A422D514-572F-4464-8E58-DD45C54546A0}" dt="2020-07-05T09:41:43.150" v="3707" actId="1076"/>
          <ac:picMkLst>
            <pc:docMk/>
            <pc:sldMk cId="2116177944" sldId="283"/>
            <ac:picMk id="8" creationId="{5F1FAEA9-C797-4BC0-85E0-536B4AF8A967}"/>
          </ac:picMkLst>
        </pc:picChg>
      </pc:sldChg>
      <pc:sldChg chg="addSp modSp add mod">
        <pc:chgData name="웅재" userId="3e3a1649-d17d-4f7f-b082-25e0d5348614" providerId="ADAL" clId="{A422D514-572F-4464-8E58-DD45C54546A0}" dt="2020-07-05T09:52:17.338" v="3959" actId="20577"/>
        <pc:sldMkLst>
          <pc:docMk/>
          <pc:sldMk cId="682281817" sldId="284"/>
        </pc:sldMkLst>
        <pc:spChg chg="mod">
          <ac:chgData name="웅재" userId="3e3a1649-d17d-4f7f-b082-25e0d5348614" providerId="ADAL" clId="{A422D514-572F-4464-8E58-DD45C54546A0}" dt="2020-07-05T09:24:51.184" v="3564" actId="20577"/>
          <ac:spMkLst>
            <pc:docMk/>
            <pc:sldMk cId="682281817" sldId="284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9:52:17.338" v="3959" actId="20577"/>
          <ac:spMkLst>
            <pc:docMk/>
            <pc:sldMk cId="682281817" sldId="284"/>
            <ac:spMk id="4" creationId="{E3C4174E-791D-4A5A-913A-21719A60BC9C}"/>
          </ac:spMkLst>
        </pc:spChg>
        <pc:spChg chg="add mod">
          <ac:chgData name="웅재" userId="3e3a1649-d17d-4f7f-b082-25e0d5348614" providerId="ADAL" clId="{A422D514-572F-4464-8E58-DD45C54546A0}" dt="2020-07-05T09:51:07.766" v="3920" actId="1076"/>
          <ac:spMkLst>
            <pc:docMk/>
            <pc:sldMk cId="682281817" sldId="284"/>
            <ac:spMk id="8" creationId="{9786411F-1DA6-4FBE-8BD9-A59C3E4563D1}"/>
          </ac:spMkLst>
        </pc:spChg>
        <pc:picChg chg="add mod">
          <ac:chgData name="웅재" userId="3e3a1649-d17d-4f7f-b082-25e0d5348614" providerId="ADAL" clId="{A422D514-572F-4464-8E58-DD45C54546A0}" dt="2020-07-05T09:51:07.766" v="3920" actId="1076"/>
          <ac:picMkLst>
            <pc:docMk/>
            <pc:sldMk cId="682281817" sldId="284"/>
            <ac:picMk id="5" creationId="{CD9FAF3A-EF21-409C-BFBC-56E1E9A070A4}"/>
          </ac:picMkLst>
        </pc:picChg>
        <pc:picChg chg="add mod">
          <ac:chgData name="웅재" userId="3e3a1649-d17d-4f7f-b082-25e0d5348614" providerId="ADAL" clId="{A422D514-572F-4464-8E58-DD45C54546A0}" dt="2020-07-05T09:51:07.766" v="3920" actId="1076"/>
          <ac:picMkLst>
            <pc:docMk/>
            <pc:sldMk cId="682281817" sldId="284"/>
            <ac:picMk id="7" creationId="{C3148498-78D9-4BF6-A24E-6F7578ADDC57}"/>
          </ac:picMkLst>
        </pc:picChg>
      </pc:sldChg>
      <pc:sldChg chg="add del">
        <pc:chgData name="웅재" userId="3e3a1649-d17d-4f7f-b082-25e0d5348614" providerId="ADAL" clId="{A422D514-572F-4464-8E58-DD45C54546A0}" dt="2020-07-05T09:11:16.454" v="3270" actId="47"/>
        <pc:sldMkLst>
          <pc:docMk/>
          <pc:sldMk cId="1923008017" sldId="284"/>
        </pc:sldMkLst>
      </pc:sldChg>
      <pc:sldChg chg="add del">
        <pc:chgData name="웅재" userId="3e3a1649-d17d-4f7f-b082-25e0d5348614" providerId="ADAL" clId="{A422D514-572F-4464-8E58-DD45C54546A0}" dt="2020-07-05T09:12:01.922" v="3293" actId="47"/>
        <pc:sldMkLst>
          <pc:docMk/>
          <pc:sldMk cId="2021172693" sldId="284"/>
        </pc:sldMkLst>
      </pc:sldChg>
      <pc:sldChg chg="addSp modSp add mod">
        <pc:chgData name="웅재" userId="3e3a1649-d17d-4f7f-b082-25e0d5348614" providerId="ADAL" clId="{A422D514-572F-4464-8E58-DD45C54546A0}" dt="2020-07-05T09:52:25.646" v="3962" actId="1076"/>
        <pc:sldMkLst>
          <pc:docMk/>
          <pc:sldMk cId="337348135" sldId="285"/>
        </pc:sldMkLst>
        <pc:spChg chg="mod">
          <ac:chgData name="웅재" userId="3e3a1649-d17d-4f7f-b082-25e0d5348614" providerId="ADAL" clId="{A422D514-572F-4464-8E58-DD45C54546A0}" dt="2020-07-05T09:46:59.667" v="3769" actId="20577"/>
          <ac:spMkLst>
            <pc:docMk/>
            <pc:sldMk cId="337348135" sldId="285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09:52:25.646" v="3962" actId="1076"/>
          <ac:spMkLst>
            <pc:docMk/>
            <pc:sldMk cId="337348135" sldId="285"/>
            <ac:spMk id="6" creationId="{C1A46A34-7F0D-4A02-B3D6-75E987495171}"/>
          </ac:spMkLst>
        </pc:spChg>
        <pc:picChg chg="add mod modCrop">
          <ac:chgData name="웅재" userId="3e3a1649-d17d-4f7f-b082-25e0d5348614" providerId="ADAL" clId="{A422D514-572F-4464-8E58-DD45C54546A0}" dt="2020-07-05T09:50:36.141" v="3917" actId="1076"/>
          <ac:picMkLst>
            <pc:docMk/>
            <pc:sldMk cId="337348135" sldId="285"/>
            <ac:picMk id="4" creationId="{AC36D660-A13A-412A-B191-C167C2932979}"/>
          </ac:picMkLst>
        </pc:picChg>
        <pc:picChg chg="add mod">
          <ac:chgData name="웅재" userId="3e3a1649-d17d-4f7f-b082-25e0d5348614" providerId="ADAL" clId="{A422D514-572F-4464-8E58-DD45C54546A0}" dt="2020-07-05T09:50:37.095" v="3918" actId="1076"/>
          <ac:picMkLst>
            <pc:docMk/>
            <pc:sldMk cId="337348135" sldId="285"/>
            <ac:picMk id="5" creationId="{DF1A1CA7-EE8A-4A73-94DA-3137B8B2A644}"/>
          </ac:picMkLst>
        </pc:picChg>
      </pc:sldChg>
      <pc:sldChg chg="add del">
        <pc:chgData name="웅재" userId="3e3a1649-d17d-4f7f-b082-25e0d5348614" providerId="ADAL" clId="{A422D514-572F-4464-8E58-DD45C54546A0}" dt="2020-07-05T09:12:02.143" v="3294" actId="47"/>
        <pc:sldMkLst>
          <pc:docMk/>
          <pc:sldMk cId="1793997369" sldId="285"/>
        </pc:sldMkLst>
      </pc:sldChg>
      <pc:sldChg chg="add del">
        <pc:chgData name="웅재" userId="3e3a1649-d17d-4f7f-b082-25e0d5348614" providerId="ADAL" clId="{A422D514-572F-4464-8E58-DD45C54546A0}" dt="2020-07-05T09:12:02.382" v="3295" actId="47"/>
        <pc:sldMkLst>
          <pc:docMk/>
          <pc:sldMk cId="1446450843" sldId="286"/>
        </pc:sldMkLst>
      </pc:sldChg>
      <pc:sldChg chg="addSp modSp add mod">
        <pc:chgData name="웅재" userId="3e3a1649-d17d-4f7f-b082-25e0d5348614" providerId="ADAL" clId="{A422D514-572F-4464-8E58-DD45C54546A0}" dt="2020-07-05T10:03:54.263" v="4114" actId="20577"/>
        <pc:sldMkLst>
          <pc:docMk/>
          <pc:sldMk cId="2118778047" sldId="286"/>
        </pc:sldMkLst>
        <pc:spChg chg="mod">
          <ac:chgData name="웅재" userId="3e3a1649-d17d-4f7f-b082-25e0d5348614" providerId="ADAL" clId="{A422D514-572F-4464-8E58-DD45C54546A0}" dt="2020-07-05T09:53:09.283" v="3977" actId="20577"/>
          <ac:spMkLst>
            <pc:docMk/>
            <pc:sldMk cId="2118778047" sldId="286"/>
            <ac:spMk id="3" creationId="{7DE6E057-5787-486D-B390-C141C4119009}"/>
          </ac:spMkLst>
        </pc:spChg>
        <pc:spChg chg="add mod">
          <ac:chgData name="웅재" userId="3e3a1649-d17d-4f7f-b082-25e0d5348614" providerId="ADAL" clId="{A422D514-572F-4464-8E58-DD45C54546A0}" dt="2020-07-05T10:03:54.263" v="4114" actId="20577"/>
          <ac:spMkLst>
            <pc:docMk/>
            <pc:sldMk cId="2118778047" sldId="286"/>
            <ac:spMk id="6" creationId="{961D91E5-4C48-466C-B4DF-425802184098}"/>
          </ac:spMkLst>
        </pc:spChg>
        <pc:picChg chg="add mod">
          <ac:chgData name="웅재" userId="3e3a1649-d17d-4f7f-b082-25e0d5348614" providerId="ADAL" clId="{A422D514-572F-4464-8E58-DD45C54546A0}" dt="2020-07-05T10:02:00.869" v="4065" actId="1076"/>
          <ac:picMkLst>
            <pc:docMk/>
            <pc:sldMk cId="2118778047" sldId="286"/>
            <ac:picMk id="5" creationId="{ECF17A6E-B4CC-4963-B344-67BCDD06DF44}"/>
          </ac:picMkLst>
        </pc:picChg>
      </pc:sldChg>
      <pc:sldChg chg="add del">
        <pc:chgData name="웅재" userId="3e3a1649-d17d-4f7f-b082-25e0d5348614" providerId="ADAL" clId="{A422D514-572F-4464-8E58-DD45C54546A0}" dt="2020-07-05T09:12:04.846" v="3296" actId="47"/>
        <pc:sldMkLst>
          <pc:docMk/>
          <pc:sldMk cId="2272483308" sldId="287"/>
        </pc:sldMkLst>
      </pc:sldChg>
      <pc:sldChg chg="delSp add del mod">
        <pc:chgData name="웅재" userId="3e3a1649-d17d-4f7f-b082-25e0d5348614" providerId="ADAL" clId="{A422D514-572F-4464-8E58-DD45C54546A0}" dt="2020-07-05T10:01:18.114" v="4037" actId="47"/>
        <pc:sldMkLst>
          <pc:docMk/>
          <pc:sldMk cId="3067421390" sldId="287"/>
        </pc:sldMkLst>
        <pc:spChg chg="del">
          <ac:chgData name="웅재" userId="3e3a1649-d17d-4f7f-b082-25e0d5348614" providerId="ADAL" clId="{A422D514-572F-4464-8E58-DD45C54546A0}" dt="2020-07-05T10:01:14.902" v="4036" actId="478"/>
          <ac:spMkLst>
            <pc:docMk/>
            <pc:sldMk cId="3067421390" sldId="287"/>
            <ac:spMk id="2" creationId="{7A94536B-05A4-4523-B2E5-5FD351E9CA01}"/>
          </ac:spMkLst>
        </pc:spChg>
        <pc:spChg chg="del">
          <ac:chgData name="웅재" userId="3e3a1649-d17d-4f7f-b082-25e0d5348614" providerId="ADAL" clId="{A422D514-572F-4464-8E58-DD45C54546A0}" dt="2020-07-05T10:01:13.177" v="4035" actId="478"/>
          <ac:spMkLst>
            <pc:docMk/>
            <pc:sldMk cId="3067421390" sldId="287"/>
            <ac:spMk id="3" creationId="{7DE6E057-5787-486D-B390-C141C4119009}"/>
          </ac:spMkLst>
        </pc:spChg>
      </pc:sldChg>
    </pc:docChg>
  </pc:docChgLst>
  <pc:docChgLst>
    <pc:chgData name="신웅재" userId="3e3a1649-d17d-4f7f-b082-25e0d5348614" providerId="ADAL" clId="{A5306EFE-FC94-4969-B2DB-A069642A622A}"/>
    <pc:docChg chg="undo custSel addSld modSld">
      <pc:chgData name="신웅재" userId="3e3a1649-d17d-4f7f-b082-25e0d5348614" providerId="ADAL" clId="{A5306EFE-FC94-4969-B2DB-A069642A622A}" dt="2020-07-04T04:02:48.783" v="3261" actId="1076"/>
      <pc:docMkLst>
        <pc:docMk/>
      </pc:docMkLst>
      <pc:sldChg chg="addSp modSp mod">
        <pc:chgData name="신웅재" userId="3e3a1649-d17d-4f7f-b082-25e0d5348614" providerId="ADAL" clId="{A5306EFE-FC94-4969-B2DB-A069642A622A}" dt="2020-07-03T08:30:34.276" v="207" actId="1076"/>
        <pc:sldMkLst>
          <pc:docMk/>
          <pc:sldMk cId="3809955095" sldId="257"/>
        </pc:sldMkLst>
        <pc:spChg chg="mod">
          <ac:chgData name="신웅재" userId="3e3a1649-d17d-4f7f-b082-25e0d5348614" providerId="ADAL" clId="{A5306EFE-FC94-4969-B2DB-A069642A622A}" dt="2020-07-03T08:30:34.276" v="207" actId="1076"/>
          <ac:spMkLst>
            <pc:docMk/>
            <pc:sldMk cId="3809955095" sldId="257"/>
            <ac:spMk id="2" creationId="{92EF5DB2-0A72-4410-9519-985E55031E95}"/>
          </ac:spMkLst>
        </pc:spChg>
        <pc:spChg chg="add mod">
          <ac:chgData name="신웅재" userId="3e3a1649-d17d-4f7f-b082-25e0d5348614" providerId="ADAL" clId="{A5306EFE-FC94-4969-B2DB-A069642A622A}" dt="2020-07-03T08:21:27.292" v="110" actId="1076"/>
          <ac:spMkLst>
            <pc:docMk/>
            <pc:sldMk cId="3809955095" sldId="257"/>
            <ac:spMk id="3" creationId="{5DB1FBA4-5859-448E-A9FD-999F9FA8819D}"/>
          </ac:spMkLst>
        </pc:spChg>
      </pc:sldChg>
      <pc:sldChg chg="addSp delSp modSp mod">
        <pc:chgData name="신웅재" userId="3e3a1649-d17d-4f7f-b082-25e0d5348614" providerId="ADAL" clId="{A5306EFE-FC94-4969-B2DB-A069642A622A}" dt="2020-07-04T01:10:49.269" v="1703" actId="20577"/>
        <pc:sldMkLst>
          <pc:docMk/>
          <pc:sldMk cId="111219974" sldId="258"/>
        </pc:sldMkLst>
        <pc:spChg chg="add mod">
          <ac:chgData name="신웅재" userId="3e3a1649-d17d-4f7f-b082-25e0d5348614" providerId="ADAL" clId="{A5306EFE-FC94-4969-B2DB-A069642A622A}" dt="2020-07-03T08:25:38.554" v="152" actId="14100"/>
          <ac:spMkLst>
            <pc:docMk/>
            <pc:sldMk cId="111219974" sldId="258"/>
            <ac:spMk id="2" creationId="{7A94536B-05A4-4523-B2E5-5FD351E9CA01}"/>
          </ac:spMkLst>
        </pc:spChg>
        <pc:spChg chg="add mod">
          <ac:chgData name="신웅재" userId="3e3a1649-d17d-4f7f-b082-25e0d5348614" providerId="ADAL" clId="{A5306EFE-FC94-4969-B2DB-A069642A622A}" dt="2020-07-03T08:30:51.811" v="208" actId="20577"/>
          <ac:spMkLst>
            <pc:docMk/>
            <pc:sldMk cId="111219974" sldId="258"/>
            <ac:spMk id="3" creationId="{7DE6E057-5787-486D-B390-C141C4119009}"/>
          </ac:spMkLst>
        </pc:spChg>
        <pc:spChg chg="add mod">
          <ac:chgData name="신웅재" userId="3e3a1649-d17d-4f7f-b082-25e0d5348614" providerId="ADAL" clId="{A5306EFE-FC94-4969-B2DB-A069642A622A}" dt="2020-07-04T01:10:49.269" v="1703" actId="20577"/>
          <ac:spMkLst>
            <pc:docMk/>
            <pc:sldMk cId="111219974" sldId="258"/>
            <ac:spMk id="4" creationId="{F81FF3C9-4B84-484A-94B6-A65B539942AD}"/>
          </ac:spMkLst>
        </pc:spChg>
        <pc:spChg chg="add del mod">
          <ac:chgData name="신웅재" userId="3e3a1649-d17d-4f7f-b082-25e0d5348614" providerId="ADAL" clId="{A5306EFE-FC94-4969-B2DB-A069642A622A}" dt="2020-07-03T08:36:25.717" v="435"/>
          <ac:spMkLst>
            <pc:docMk/>
            <pc:sldMk cId="111219974" sldId="258"/>
            <ac:spMk id="5" creationId="{D3BA620D-764E-48B1-9188-5FC2C88C1B51}"/>
          </ac:spMkLst>
        </pc:spChg>
      </pc:sldChg>
      <pc:sldChg chg="addSp delSp modSp add mod">
        <pc:chgData name="신웅재" userId="3e3a1649-d17d-4f7f-b082-25e0d5348614" providerId="ADAL" clId="{A5306EFE-FC94-4969-B2DB-A069642A622A}" dt="2020-07-03T23:47:46.295" v="1000" actId="207"/>
        <pc:sldMkLst>
          <pc:docMk/>
          <pc:sldMk cId="1307802505" sldId="259"/>
        </pc:sldMkLst>
        <pc:spChg chg="mod">
          <ac:chgData name="신웅재" userId="3e3a1649-d17d-4f7f-b082-25e0d5348614" providerId="ADAL" clId="{A5306EFE-FC94-4969-B2DB-A069642A622A}" dt="2020-07-03T08:36:45.876" v="444" actId="20577"/>
          <ac:spMkLst>
            <pc:docMk/>
            <pc:sldMk cId="1307802505" sldId="259"/>
            <ac:spMk id="3" creationId="{7DE6E057-5787-486D-B390-C141C4119009}"/>
          </ac:spMkLst>
        </pc:spChg>
        <pc:spChg chg="add del mod">
          <ac:chgData name="신웅재" userId="3e3a1649-d17d-4f7f-b082-25e0d5348614" providerId="ADAL" clId="{A5306EFE-FC94-4969-B2DB-A069642A622A}" dt="2020-07-03T23:47:46.295" v="1000" actId="207"/>
          <ac:spMkLst>
            <pc:docMk/>
            <pc:sldMk cId="1307802505" sldId="259"/>
            <ac:spMk id="4" creationId="{F81FF3C9-4B84-484A-94B6-A65B539942AD}"/>
          </ac:spMkLst>
        </pc:spChg>
      </pc:sldChg>
      <pc:sldChg chg="addSp delSp modSp add mod">
        <pc:chgData name="신웅재" userId="3e3a1649-d17d-4f7f-b082-25e0d5348614" providerId="ADAL" clId="{A5306EFE-FC94-4969-B2DB-A069642A622A}" dt="2020-07-04T00:05:09.992" v="1638"/>
        <pc:sldMkLst>
          <pc:docMk/>
          <pc:sldMk cId="2176256412" sldId="260"/>
        </pc:sldMkLst>
        <pc:spChg chg="del">
          <ac:chgData name="신웅재" userId="3e3a1649-d17d-4f7f-b082-25e0d5348614" providerId="ADAL" clId="{A5306EFE-FC94-4969-B2DB-A069642A622A}" dt="2020-07-03T08:54:50.848" v="522" actId="478"/>
          <ac:spMkLst>
            <pc:docMk/>
            <pc:sldMk cId="2176256412" sldId="260"/>
            <ac:spMk id="4" creationId="{F81FF3C9-4B84-484A-94B6-A65B539942AD}"/>
          </ac:spMkLst>
        </pc:spChg>
        <pc:spChg chg="add mod">
          <ac:chgData name="신웅재" userId="3e3a1649-d17d-4f7f-b082-25e0d5348614" providerId="ADAL" clId="{A5306EFE-FC94-4969-B2DB-A069642A622A}" dt="2020-07-03T23:49:54.516" v="1034" actId="20577"/>
          <ac:spMkLst>
            <pc:docMk/>
            <pc:sldMk cId="2176256412" sldId="260"/>
            <ac:spMk id="7" creationId="{0626958F-B2EB-47ED-812F-9D269FE69C92}"/>
          </ac:spMkLst>
        </pc:spChg>
        <pc:spChg chg="add del">
          <ac:chgData name="신웅재" userId="3e3a1649-d17d-4f7f-b082-25e0d5348614" providerId="ADAL" clId="{A5306EFE-FC94-4969-B2DB-A069642A622A}" dt="2020-07-03T23:49:00.412" v="1002" actId="478"/>
          <ac:spMkLst>
            <pc:docMk/>
            <pc:sldMk cId="2176256412" sldId="260"/>
            <ac:spMk id="8" creationId="{9D573F29-5488-4025-9104-67F911A6F391}"/>
          </ac:spMkLst>
        </pc:spChg>
        <pc:spChg chg="add del mod">
          <ac:chgData name="신웅재" userId="3e3a1649-d17d-4f7f-b082-25e0d5348614" providerId="ADAL" clId="{A5306EFE-FC94-4969-B2DB-A069642A622A}" dt="2020-07-03T23:51:02.948" v="1062" actId="478"/>
          <ac:spMkLst>
            <pc:docMk/>
            <pc:sldMk cId="2176256412" sldId="260"/>
            <ac:spMk id="9" creationId="{4F1218EA-E1A9-4513-873C-39F5D67DDD90}"/>
          </ac:spMkLst>
        </pc:spChg>
        <pc:spChg chg="add mod">
          <ac:chgData name="신웅재" userId="3e3a1649-d17d-4f7f-b082-25e0d5348614" providerId="ADAL" clId="{A5306EFE-FC94-4969-B2DB-A069642A622A}" dt="2020-07-04T00:05:09.992" v="1638"/>
          <ac:spMkLst>
            <pc:docMk/>
            <pc:sldMk cId="2176256412" sldId="260"/>
            <ac:spMk id="10" creationId="{7EEB7F65-0596-4507-829E-19A0CAD982D2}"/>
          </ac:spMkLst>
        </pc:spChg>
        <pc:picChg chg="add mod">
          <ac:chgData name="신웅재" userId="3e3a1649-d17d-4f7f-b082-25e0d5348614" providerId="ADAL" clId="{A5306EFE-FC94-4969-B2DB-A069642A622A}" dt="2020-07-03T08:55:03.821" v="527" actId="1076"/>
          <ac:picMkLst>
            <pc:docMk/>
            <pc:sldMk cId="2176256412" sldId="260"/>
            <ac:picMk id="6" creationId="{57828F20-A2A2-4078-A3ED-E38992EB87E0}"/>
          </ac:picMkLst>
        </pc:picChg>
      </pc:sldChg>
      <pc:sldChg chg="modSp add mod">
        <pc:chgData name="신웅재" userId="3e3a1649-d17d-4f7f-b082-25e0d5348614" providerId="ADAL" clId="{A5306EFE-FC94-4969-B2DB-A069642A622A}" dt="2020-07-04T01:35:46.330" v="2567" actId="404"/>
        <pc:sldMkLst>
          <pc:docMk/>
          <pc:sldMk cId="2648142647" sldId="261"/>
        </pc:sldMkLst>
        <pc:spChg chg="mod">
          <ac:chgData name="신웅재" userId="3e3a1649-d17d-4f7f-b082-25e0d5348614" providerId="ADAL" clId="{A5306EFE-FC94-4969-B2DB-A069642A622A}" dt="2020-07-04T01:18:14.435" v="1889"/>
          <ac:spMkLst>
            <pc:docMk/>
            <pc:sldMk cId="2648142647" sldId="261"/>
            <ac:spMk id="3" creationId="{7DE6E057-5787-486D-B390-C141C4119009}"/>
          </ac:spMkLst>
        </pc:spChg>
        <pc:spChg chg="mod">
          <ac:chgData name="신웅재" userId="3e3a1649-d17d-4f7f-b082-25e0d5348614" providerId="ADAL" clId="{A5306EFE-FC94-4969-B2DB-A069642A622A}" dt="2020-07-04T01:35:46.330" v="2567" actId="404"/>
          <ac:spMkLst>
            <pc:docMk/>
            <pc:sldMk cId="2648142647" sldId="261"/>
            <ac:spMk id="4" creationId="{F81FF3C9-4B84-484A-94B6-A65B539942AD}"/>
          </ac:spMkLst>
        </pc:spChg>
      </pc:sldChg>
      <pc:sldChg chg="addSp delSp modSp add mod">
        <pc:chgData name="신웅재" userId="3e3a1649-d17d-4f7f-b082-25e0d5348614" providerId="ADAL" clId="{A5306EFE-FC94-4969-B2DB-A069642A622A}" dt="2020-07-04T01:48:36.019" v="2899" actId="207"/>
        <pc:sldMkLst>
          <pc:docMk/>
          <pc:sldMk cId="3115075756" sldId="262"/>
        </pc:sldMkLst>
        <pc:spChg chg="mod">
          <ac:chgData name="신웅재" userId="3e3a1649-d17d-4f7f-b082-25e0d5348614" providerId="ADAL" clId="{A5306EFE-FC94-4969-B2DB-A069642A622A}" dt="2020-07-04T01:36:08.718" v="2581"/>
          <ac:spMkLst>
            <pc:docMk/>
            <pc:sldMk cId="3115075756" sldId="262"/>
            <ac:spMk id="3" creationId="{7DE6E057-5787-486D-B390-C141C4119009}"/>
          </ac:spMkLst>
        </pc:spChg>
        <pc:spChg chg="del">
          <ac:chgData name="신웅재" userId="3e3a1649-d17d-4f7f-b082-25e0d5348614" providerId="ADAL" clId="{A5306EFE-FC94-4969-B2DB-A069642A622A}" dt="2020-07-04T01:36:11.040" v="2582" actId="478"/>
          <ac:spMkLst>
            <pc:docMk/>
            <pc:sldMk cId="3115075756" sldId="262"/>
            <ac:spMk id="4" creationId="{F81FF3C9-4B84-484A-94B6-A65B539942AD}"/>
          </ac:spMkLst>
        </pc:spChg>
        <pc:spChg chg="add mod">
          <ac:chgData name="신웅재" userId="3e3a1649-d17d-4f7f-b082-25e0d5348614" providerId="ADAL" clId="{A5306EFE-FC94-4969-B2DB-A069642A622A}" dt="2020-07-04T01:42:32.826" v="2707"/>
          <ac:spMkLst>
            <pc:docMk/>
            <pc:sldMk cId="3115075756" sldId="262"/>
            <ac:spMk id="6" creationId="{E63327EF-859C-4336-B65C-45A743BD0C70}"/>
          </ac:spMkLst>
        </pc:spChg>
        <pc:spChg chg="add mod">
          <ac:chgData name="신웅재" userId="3e3a1649-d17d-4f7f-b082-25e0d5348614" providerId="ADAL" clId="{A5306EFE-FC94-4969-B2DB-A069642A622A}" dt="2020-07-04T01:45:18.282" v="2782" actId="20577"/>
          <ac:spMkLst>
            <pc:docMk/>
            <pc:sldMk cId="3115075756" sldId="262"/>
            <ac:spMk id="9" creationId="{67B8B45C-6352-4264-BE3C-FF082D530562}"/>
          </ac:spMkLst>
        </pc:spChg>
        <pc:spChg chg="add mod">
          <ac:chgData name="신웅재" userId="3e3a1649-d17d-4f7f-b082-25e0d5348614" providerId="ADAL" clId="{A5306EFE-FC94-4969-B2DB-A069642A622A}" dt="2020-07-04T01:48:36.019" v="2899" actId="207"/>
          <ac:spMkLst>
            <pc:docMk/>
            <pc:sldMk cId="3115075756" sldId="262"/>
            <ac:spMk id="10" creationId="{E3424DF1-451B-4102-9DCB-672136F19706}"/>
          </ac:spMkLst>
        </pc:spChg>
        <pc:picChg chg="add mod">
          <ac:chgData name="신웅재" userId="3e3a1649-d17d-4f7f-b082-25e0d5348614" providerId="ADAL" clId="{A5306EFE-FC94-4969-B2DB-A069642A622A}" dt="2020-07-04T01:41:44.032" v="2681" actId="1076"/>
          <ac:picMkLst>
            <pc:docMk/>
            <pc:sldMk cId="3115075756" sldId="262"/>
            <ac:picMk id="5" creationId="{15321DC1-EB98-4C68-94FD-4F1077ED3123}"/>
          </ac:picMkLst>
        </pc:picChg>
        <pc:cxnChg chg="add mod">
          <ac:chgData name="신웅재" userId="3e3a1649-d17d-4f7f-b082-25e0d5348614" providerId="ADAL" clId="{A5306EFE-FC94-4969-B2DB-A069642A622A}" dt="2020-07-04T01:43:27.544" v="2708" actId="1076"/>
          <ac:cxnSpMkLst>
            <pc:docMk/>
            <pc:sldMk cId="3115075756" sldId="262"/>
            <ac:cxnSpMk id="8" creationId="{4F868C28-9BFC-4B4E-B8E3-C13ED3E1908F}"/>
          </ac:cxnSpMkLst>
        </pc:cxnChg>
      </pc:sldChg>
      <pc:sldChg chg="addSp delSp modSp add mod">
        <pc:chgData name="신웅재" userId="3e3a1649-d17d-4f7f-b082-25e0d5348614" providerId="ADAL" clId="{A5306EFE-FC94-4969-B2DB-A069642A622A}" dt="2020-07-04T02:00:11.657" v="2981" actId="1076"/>
        <pc:sldMkLst>
          <pc:docMk/>
          <pc:sldMk cId="3475428802" sldId="263"/>
        </pc:sldMkLst>
        <pc:spChg chg="mod">
          <ac:chgData name="신웅재" userId="3e3a1649-d17d-4f7f-b082-25e0d5348614" providerId="ADAL" clId="{A5306EFE-FC94-4969-B2DB-A069642A622A}" dt="2020-07-04T01:58:21.481" v="2936"/>
          <ac:spMkLst>
            <pc:docMk/>
            <pc:sldMk cId="3475428802" sldId="263"/>
            <ac:spMk id="3" creationId="{7DE6E057-5787-486D-B390-C141C4119009}"/>
          </ac:spMkLst>
        </pc:spChg>
        <pc:spChg chg="add mod">
          <ac:chgData name="신웅재" userId="3e3a1649-d17d-4f7f-b082-25e0d5348614" providerId="ADAL" clId="{A5306EFE-FC94-4969-B2DB-A069642A622A}" dt="2020-07-04T01:59:43.372" v="2979" actId="20577"/>
          <ac:spMkLst>
            <pc:docMk/>
            <pc:sldMk cId="3475428802" sldId="263"/>
            <ac:spMk id="4" creationId="{4B901B72-1462-4A87-A99B-6596FB32D50B}"/>
          </ac:spMkLst>
        </pc:spChg>
        <pc:spChg chg="del">
          <ac:chgData name="신웅재" userId="3e3a1649-d17d-4f7f-b082-25e0d5348614" providerId="ADAL" clId="{A5306EFE-FC94-4969-B2DB-A069642A622A}" dt="2020-07-04T01:46:32.755" v="2805" actId="478"/>
          <ac:spMkLst>
            <pc:docMk/>
            <pc:sldMk cId="3475428802" sldId="263"/>
            <ac:spMk id="6" creationId="{E63327EF-859C-4336-B65C-45A743BD0C70}"/>
          </ac:spMkLst>
        </pc:spChg>
        <pc:spChg chg="del">
          <ac:chgData name="신웅재" userId="3e3a1649-d17d-4f7f-b082-25e0d5348614" providerId="ADAL" clId="{A5306EFE-FC94-4969-B2DB-A069642A622A}" dt="2020-07-04T01:46:34.338" v="2807" actId="478"/>
          <ac:spMkLst>
            <pc:docMk/>
            <pc:sldMk cId="3475428802" sldId="263"/>
            <ac:spMk id="9" creationId="{67B8B45C-6352-4264-BE3C-FF082D530562}"/>
          </ac:spMkLst>
        </pc:spChg>
        <pc:picChg chg="del">
          <ac:chgData name="신웅재" userId="3e3a1649-d17d-4f7f-b082-25e0d5348614" providerId="ADAL" clId="{A5306EFE-FC94-4969-B2DB-A069642A622A}" dt="2020-07-04T01:46:18.907" v="2784" actId="478"/>
          <ac:picMkLst>
            <pc:docMk/>
            <pc:sldMk cId="3475428802" sldId="263"/>
            <ac:picMk id="5" creationId="{15321DC1-EB98-4C68-94FD-4F1077ED3123}"/>
          </ac:picMkLst>
        </pc:picChg>
        <pc:picChg chg="add mod">
          <ac:chgData name="신웅재" userId="3e3a1649-d17d-4f7f-b082-25e0d5348614" providerId="ADAL" clId="{A5306EFE-FC94-4969-B2DB-A069642A622A}" dt="2020-07-04T02:00:11.657" v="2981" actId="1076"/>
          <ac:picMkLst>
            <pc:docMk/>
            <pc:sldMk cId="3475428802" sldId="263"/>
            <ac:picMk id="7" creationId="{08EF1ECC-D6CD-4860-9324-A7D9D4B485B0}"/>
          </ac:picMkLst>
        </pc:picChg>
        <pc:cxnChg chg="del">
          <ac:chgData name="신웅재" userId="3e3a1649-d17d-4f7f-b082-25e0d5348614" providerId="ADAL" clId="{A5306EFE-FC94-4969-B2DB-A069642A622A}" dt="2020-07-04T01:46:33.466" v="2806" actId="478"/>
          <ac:cxnSpMkLst>
            <pc:docMk/>
            <pc:sldMk cId="3475428802" sldId="263"/>
            <ac:cxnSpMk id="8" creationId="{4F868C28-9BFC-4B4E-B8E3-C13ED3E1908F}"/>
          </ac:cxnSpMkLst>
        </pc:cxnChg>
      </pc:sldChg>
      <pc:sldChg chg="addSp delSp modSp add mod">
        <pc:chgData name="신웅재" userId="3e3a1649-d17d-4f7f-b082-25e0d5348614" providerId="ADAL" clId="{A5306EFE-FC94-4969-B2DB-A069642A622A}" dt="2020-07-04T02:06:25.569" v="3072" actId="122"/>
        <pc:sldMkLst>
          <pc:docMk/>
          <pc:sldMk cId="2700937086" sldId="264"/>
        </pc:sldMkLst>
        <pc:spChg chg="mod">
          <ac:chgData name="신웅재" userId="3e3a1649-d17d-4f7f-b082-25e0d5348614" providerId="ADAL" clId="{A5306EFE-FC94-4969-B2DB-A069642A622A}" dt="2020-07-04T02:00:50.896" v="3005"/>
          <ac:spMkLst>
            <pc:docMk/>
            <pc:sldMk cId="2700937086" sldId="264"/>
            <ac:spMk id="3" creationId="{7DE6E057-5787-486D-B390-C141C4119009}"/>
          </ac:spMkLst>
        </pc:spChg>
        <pc:spChg chg="del">
          <ac:chgData name="신웅재" userId="3e3a1649-d17d-4f7f-b082-25e0d5348614" providerId="ADAL" clId="{A5306EFE-FC94-4969-B2DB-A069642A622A}" dt="2020-07-04T02:04:24.310" v="3006" actId="478"/>
          <ac:spMkLst>
            <pc:docMk/>
            <pc:sldMk cId="2700937086" sldId="264"/>
            <ac:spMk id="4" creationId="{4B901B72-1462-4A87-A99B-6596FB32D50B}"/>
          </ac:spMkLst>
        </pc:spChg>
        <pc:spChg chg="add mod">
          <ac:chgData name="신웅재" userId="3e3a1649-d17d-4f7f-b082-25e0d5348614" providerId="ADAL" clId="{A5306EFE-FC94-4969-B2DB-A069642A622A}" dt="2020-07-04T02:04:39.852" v="3011" actId="1076"/>
          <ac:spMkLst>
            <pc:docMk/>
            <pc:sldMk cId="2700937086" sldId="264"/>
            <ac:spMk id="5" creationId="{0D27DF77-5941-4FBC-877D-515B1609D64B}"/>
          </ac:spMkLst>
        </pc:spChg>
        <pc:spChg chg="add mod">
          <ac:chgData name="신웅재" userId="3e3a1649-d17d-4f7f-b082-25e0d5348614" providerId="ADAL" clId="{A5306EFE-FC94-4969-B2DB-A069642A622A}" dt="2020-07-04T02:06:25.569" v="3072" actId="122"/>
          <ac:spMkLst>
            <pc:docMk/>
            <pc:sldMk cId="2700937086" sldId="264"/>
            <ac:spMk id="8" creationId="{683EAC7D-D5BF-496D-9027-1E626DECC90F}"/>
          </ac:spMkLst>
        </pc:spChg>
        <pc:picChg chg="add del mod">
          <ac:chgData name="신웅재" userId="3e3a1649-d17d-4f7f-b082-25e0d5348614" providerId="ADAL" clId="{A5306EFE-FC94-4969-B2DB-A069642A622A}" dt="2020-07-04T02:06:22.753" v="3071" actId="1076"/>
          <ac:picMkLst>
            <pc:docMk/>
            <pc:sldMk cId="2700937086" sldId="264"/>
            <ac:picMk id="6" creationId="{2A485531-D3EB-40DF-91A5-FFD31F2C1F73}"/>
          </ac:picMkLst>
        </pc:picChg>
        <pc:picChg chg="del">
          <ac:chgData name="신웅재" userId="3e3a1649-d17d-4f7f-b082-25e0d5348614" providerId="ADAL" clId="{A5306EFE-FC94-4969-B2DB-A069642A622A}" dt="2020-07-04T02:00:37.006" v="2983" actId="478"/>
          <ac:picMkLst>
            <pc:docMk/>
            <pc:sldMk cId="2700937086" sldId="264"/>
            <ac:picMk id="7" creationId="{08EF1ECC-D6CD-4860-9324-A7D9D4B485B0}"/>
          </ac:picMkLst>
        </pc:picChg>
      </pc:sldChg>
      <pc:sldChg chg="addSp delSp modSp add mod">
        <pc:chgData name="신웅재" userId="3e3a1649-d17d-4f7f-b082-25e0d5348614" providerId="ADAL" clId="{A5306EFE-FC94-4969-B2DB-A069642A622A}" dt="2020-07-04T04:02:48.783" v="3261" actId="1076"/>
        <pc:sldMkLst>
          <pc:docMk/>
          <pc:sldMk cId="3361265375" sldId="265"/>
        </pc:sldMkLst>
        <pc:spChg chg="mod">
          <ac:chgData name="신웅재" userId="3e3a1649-d17d-4f7f-b082-25e0d5348614" providerId="ADAL" clId="{A5306EFE-FC94-4969-B2DB-A069642A622A}" dt="2020-07-04T02:34:51.779" v="3255" actId="404"/>
          <ac:spMkLst>
            <pc:docMk/>
            <pc:sldMk cId="3361265375" sldId="265"/>
            <ac:spMk id="3" creationId="{7DE6E057-5787-486D-B390-C141C4119009}"/>
          </ac:spMkLst>
        </pc:spChg>
        <pc:spChg chg="add mod">
          <ac:chgData name="신웅재" userId="3e3a1649-d17d-4f7f-b082-25e0d5348614" providerId="ADAL" clId="{A5306EFE-FC94-4969-B2DB-A069642A622A}" dt="2020-07-04T02:26:24.518" v="3163" actId="1076"/>
          <ac:spMkLst>
            <pc:docMk/>
            <pc:sldMk cId="3361265375" sldId="265"/>
            <ac:spMk id="4" creationId="{35E9AE9E-9BAE-4320-BF05-91F4DE549863}"/>
          </ac:spMkLst>
        </pc:spChg>
        <pc:spChg chg="del">
          <ac:chgData name="신웅재" userId="3e3a1649-d17d-4f7f-b082-25e0d5348614" providerId="ADAL" clId="{A5306EFE-FC94-4969-B2DB-A069642A622A}" dt="2020-07-04T02:25:19.829" v="3105" actId="478"/>
          <ac:spMkLst>
            <pc:docMk/>
            <pc:sldMk cId="3361265375" sldId="265"/>
            <ac:spMk id="5" creationId="{0D27DF77-5941-4FBC-877D-515B1609D64B}"/>
          </ac:spMkLst>
        </pc:spChg>
        <pc:spChg chg="del">
          <ac:chgData name="신웅재" userId="3e3a1649-d17d-4f7f-b082-25e0d5348614" providerId="ADAL" clId="{A5306EFE-FC94-4969-B2DB-A069642A622A}" dt="2020-07-04T02:25:01.741" v="3104" actId="478"/>
          <ac:spMkLst>
            <pc:docMk/>
            <pc:sldMk cId="3361265375" sldId="265"/>
            <ac:spMk id="8" creationId="{683EAC7D-D5BF-496D-9027-1E626DECC90F}"/>
          </ac:spMkLst>
        </pc:spChg>
        <pc:spChg chg="add mod">
          <ac:chgData name="신웅재" userId="3e3a1649-d17d-4f7f-b082-25e0d5348614" providerId="ADAL" clId="{A5306EFE-FC94-4969-B2DB-A069642A622A}" dt="2020-07-04T02:27:44.576" v="3167" actId="14100"/>
          <ac:spMkLst>
            <pc:docMk/>
            <pc:sldMk cId="3361265375" sldId="265"/>
            <ac:spMk id="9" creationId="{22F750EC-A4D6-4C98-860D-69C26946D3C7}"/>
          </ac:spMkLst>
        </pc:spChg>
        <pc:spChg chg="add mod">
          <ac:chgData name="신웅재" userId="3e3a1649-d17d-4f7f-b082-25e0d5348614" providerId="ADAL" clId="{A5306EFE-FC94-4969-B2DB-A069642A622A}" dt="2020-07-04T04:02:02.471" v="3259" actId="1076"/>
          <ac:spMkLst>
            <pc:docMk/>
            <pc:sldMk cId="3361265375" sldId="265"/>
            <ac:spMk id="10" creationId="{74BDC968-8538-404C-B03A-DF524FA2584F}"/>
          </ac:spMkLst>
        </pc:spChg>
        <pc:picChg chg="del">
          <ac:chgData name="신웅재" userId="3e3a1649-d17d-4f7f-b082-25e0d5348614" providerId="ADAL" clId="{A5306EFE-FC94-4969-B2DB-A069642A622A}" dt="2020-07-04T02:24:59.981" v="3103" actId="478"/>
          <ac:picMkLst>
            <pc:docMk/>
            <pc:sldMk cId="3361265375" sldId="265"/>
            <ac:picMk id="6" creationId="{2A485531-D3EB-40DF-91A5-FFD31F2C1F73}"/>
          </ac:picMkLst>
        </pc:picChg>
        <pc:picChg chg="add mod">
          <ac:chgData name="신웅재" userId="3e3a1649-d17d-4f7f-b082-25e0d5348614" providerId="ADAL" clId="{A5306EFE-FC94-4969-B2DB-A069642A622A}" dt="2020-07-04T02:26:29.448" v="3164" actId="14100"/>
          <ac:picMkLst>
            <pc:docMk/>
            <pc:sldMk cId="3361265375" sldId="265"/>
            <ac:picMk id="7" creationId="{FDC55A5A-D6E6-406D-A7AF-96F119D12158}"/>
          </ac:picMkLst>
        </pc:picChg>
        <pc:picChg chg="add mod">
          <ac:chgData name="신웅재" userId="3e3a1649-d17d-4f7f-b082-25e0d5348614" providerId="ADAL" clId="{A5306EFE-FC94-4969-B2DB-A069642A622A}" dt="2020-07-04T04:02:48.783" v="3261" actId="1076"/>
          <ac:picMkLst>
            <pc:docMk/>
            <pc:sldMk cId="3361265375" sldId="265"/>
            <ac:picMk id="11" creationId="{872DD5D1-06F0-406A-B586-D54156AE6F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BD57-5D2C-4281-9764-8B137F8E4360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5E09B-907D-428C-82B2-90F7CFB21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AB3F5-8F8B-41B0-AF9E-ACBD0014B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58E67E-C533-4A26-ACF7-A33AE4D2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E0000-1ABE-474B-BF8A-17C39200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025F4-B26D-497E-8AA9-85B8AAD8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57EAB-FB13-48CD-8F77-BCBDE966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8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5161C-09BA-4174-875C-41D37B72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727A7-F4F2-4731-B805-975C925F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A8D6D-7A06-4C55-ADF8-CF6348ED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DC971-16F5-4F04-B22F-7CF2273E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2F57-15CE-4645-8969-A955CC52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98973-B774-463B-A1F0-89AD637C9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65618-A5FC-4617-B2F0-B439A249F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47175-F168-4A11-9295-DAFAFBDB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C3574-5B86-483E-B5C5-28827AC2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1B4D1-1E5B-46BB-BF65-2190415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C55-4365-4191-9505-359BE1776760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E2B-FC1E-4B4A-AAEA-8566D46A82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51C70-1C34-4942-BA7C-72F98C1B9E00}" type="datetimeFigureOut">
              <a:rPr lang="ko-KR" altLang="en-US" smtClean="0"/>
              <a:pPr/>
              <a:t>2021. 8. 24.</a:t>
            </a:fld>
            <a:endParaRPr lang="ko-KR" alt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D37EC8-03E5-4AE1-82A3-403A26791B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51C70-1C34-4942-BA7C-72F98C1B9E00}" type="datetimeFigureOut">
              <a:rPr lang="ko-KR" altLang="en-US" smtClean="0"/>
              <a:pPr/>
              <a:t>2021. 8. 24.</a:t>
            </a:fld>
            <a:endParaRPr lang="ko-KR" altLang="en-US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D37EC8-03E5-4AE1-82A3-403A26791B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260648"/>
            <a:ext cx="12192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0" y="6453335"/>
            <a:ext cx="12192000" cy="2812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15936" y="6172080"/>
            <a:ext cx="576064" cy="5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48AD-62D3-4B19-8806-324E4C53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3133F-6364-44E8-AADB-410A9EBB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5DBD3-7841-4664-9CBB-700ECC5C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394B-C2CA-46BC-AF52-F4D01099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486F2-6B61-4BA3-AF72-3EFE4B85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9B4C0-89AE-477D-A97E-2ECC86B9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8176A-A8BE-4625-BD32-A0220C7F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E26A7-D613-49EE-BEC7-ED54C3B3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2D4C4-3875-41A6-A570-2B0456F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8D0AF-AD9D-42DB-B82C-57B20C7B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510E9-78AE-4352-8F13-779A893B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5D205-6A7E-4949-BC85-E0AEFFF1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F63B2-16B5-4CA0-8488-7FB9B0F4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2D3A4-F4C2-4C80-BDB1-5CA5506F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1DC6-18E2-4F7F-B2A5-7C137053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F1C74-3275-45EC-86BC-F26FB2A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17CB-1288-4F8E-BD15-E25C5049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D4DBF-33A1-4479-AF28-5A7C93D0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7C633-748A-448D-B7B8-545D9DFE1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D5425-B66D-4E87-BBF5-12D92F40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84F469-7212-400D-9954-DCDBB935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14F270-3514-430D-A2D3-6E813C97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6E110-7779-4AB9-B346-BBF7D5EC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738AA-8BF5-45DD-8D31-42E4906A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7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5C5B7-A292-484D-9559-7B9B9061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14A2D3-B9BA-4B76-893E-C5839847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59BE4-31EA-4ED0-82C0-2C704CC4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F0CD6C-04FE-458E-9DE3-B7AAA56F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BADD1-0B22-4349-8A5D-C2D8B5D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1FFD6-4465-4053-98B2-C0E2E815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2E721-7F80-46A5-8DE2-F946D023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0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8E73-15BF-44A2-ABBF-60D2EC6D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46FE3-A2CC-4163-AB2C-5AD689BA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C216B-47E1-493D-921E-A3F4CC9B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8275D-69F0-4FEF-9039-6F5DA36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EA7F7-42CD-4FD6-8E55-B6171B96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1F922-A242-41F8-9D2F-35DD066E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3E1F5-7319-4634-A482-226B3C38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212C1-CF08-4787-9B55-0EA25B0FF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07C51F-EF43-426B-8490-F32C96237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D6412-5314-4EC3-91B1-0079DF4D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E7ABD-C3FE-4325-BC79-D5864FDF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471B7-E163-42C1-A08D-A1C99313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8EE83-74C9-43CA-B031-69E6B23D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A6C2A-F422-4A01-AAB2-838CB2A2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9AC97-D5BD-42F9-A90C-59EADD74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B593-4AE9-44EF-8C75-3085BCF0EB5F}" type="datetimeFigureOut">
              <a:rPr lang="ko-KR" altLang="en-US" smtClean="0"/>
              <a:t>2021. 8. 24.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5A7A4-F606-4666-BCFF-9742C6F0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B78E6-9BEE-4928-9925-B38FFC8D0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BE5F-F30E-4007-B9FB-925BDB41D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F5DB2-0A72-4410-9519-985E55031E95}"/>
              </a:ext>
            </a:extLst>
          </p:cNvPr>
          <p:cNvSpPr txBox="1"/>
          <p:nvPr/>
        </p:nvSpPr>
        <p:spPr>
          <a:xfrm>
            <a:off x="2900253" y="1905506"/>
            <a:ext cx="63914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/>
              <a:t>BEP</a:t>
            </a:r>
          </a:p>
          <a:p>
            <a:pPr algn="ctr"/>
            <a:endParaRPr lang="en-US" altLang="ko-KR" sz="4400" dirty="0"/>
          </a:p>
          <a:p>
            <a:pPr algn="ctr"/>
            <a:r>
              <a:rPr lang="en-US" altLang="ko-KR" sz="4400" dirty="0"/>
              <a:t>1. Introduction, OpenCV</a:t>
            </a:r>
          </a:p>
          <a:p>
            <a:pPr algn="ctr"/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0995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4000" dirty="0"/>
              <a:t>	1) About Histogram</a:t>
            </a:r>
            <a:endParaRPr lang="ko-KR" altLang="en-US" sz="4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DC7F7D4-7929-4E2A-90A3-C239D7D04D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623318" y="2227527"/>
            <a:ext cx="2285640" cy="2241360"/>
          </a:xfrm>
          <a:prstGeom prst="rect">
            <a:avLst/>
          </a:prstGeom>
          <a:ln>
            <a:noFill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39FC7E5-D317-4011-BEC1-7CD2EE9E46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51518" y="4741047"/>
            <a:ext cx="3578040" cy="1479600"/>
          </a:xfrm>
          <a:prstGeom prst="rect">
            <a:avLst/>
          </a:prstGeom>
          <a:ln>
            <a:noFill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116421E-6E26-4BB7-A518-AA40EECFE7D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18998" y="4747527"/>
            <a:ext cx="3578040" cy="1479600"/>
          </a:xfrm>
          <a:prstGeom prst="rect">
            <a:avLst/>
          </a:prstGeom>
          <a:ln>
            <a:noFill/>
          </a:ln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6F2333A7-C9CB-4BEC-AA54-940C55BFD7D2}"/>
              </a:ext>
            </a:extLst>
          </p:cNvPr>
          <p:cNvSpPr/>
          <p:nvPr/>
        </p:nvSpPr>
        <p:spPr>
          <a:xfrm rot="2811600">
            <a:off x="4119678" y="4239927"/>
            <a:ext cx="791640" cy="730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r>
              <a:rPr lang="en-US" altLang="ko-KR" sz="1400" dirty="0"/>
              <a:t>PDF</a:t>
            </a:r>
            <a:endParaRPr lang="ko-KR" altLang="en-US" sz="1400" dirty="0"/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25CAE073-188A-414A-8A19-D76732E33513}"/>
              </a:ext>
            </a:extLst>
          </p:cNvPr>
          <p:cNvSpPr/>
          <p:nvPr/>
        </p:nvSpPr>
        <p:spPr>
          <a:xfrm rot="18659400">
            <a:off x="6692238" y="4169007"/>
            <a:ext cx="791640" cy="757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r>
              <a:rPr lang="en-US" altLang="ko-KR" sz="1400" dirty="0"/>
              <a:t>CDF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5DC804-CCDA-4EBF-BEE2-AA7B3581B38F}"/>
              </a:ext>
            </a:extLst>
          </p:cNvPr>
          <p:cNvCxnSpPr/>
          <p:nvPr/>
        </p:nvCxnSpPr>
        <p:spPr>
          <a:xfrm flipV="1">
            <a:off x="1864189" y="2431644"/>
            <a:ext cx="0" cy="1342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582173-750C-4CDF-A991-CB6251006711}"/>
              </a:ext>
            </a:extLst>
          </p:cNvPr>
          <p:cNvCxnSpPr>
            <a:cxnSpLocks/>
          </p:cNvCxnSpPr>
          <p:nvPr/>
        </p:nvCxnSpPr>
        <p:spPr>
          <a:xfrm>
            <a:off x="1864189" y="3773883"/>
            <a:ext cx="21140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C0D443-678C-4182-8D50-FA12E5FE92C8}"/>
              </a:ext>
            </a:extLst>
          </p:cNvPr>
          <p:cNvSpPr txBox="1"/>
          <p:nvPr/>
        </p:nvSpPr>
        <p:spPr>
          <a:xfrm>
            <a:off x="823519" y="2602065"/>
            <a:ext cx="1040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Number</a:t>
            </a:r>
            <a:br>
              <a:rPr lang="en-US" altLang="ko-KR" dirty="0"/>
            </a:br>
            <a:r>
              <a:rPr lang="en-US" altLang="ko-KR" dirty="0"/>
              <a:t>of</a:t>
            </a:r>
            <a:br>
              <a:rPr lang="en-US" altLang="ko-KR" dirty="0"/>
            </a:br>
            <a:r>
              <a:rPr lang="en-US" altLang="ko-KR" dirty="0"/>
              <a:t>Pixel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33C34-E1F3-44DE-9F39-35975F02A589}"/>
              </a:ext>
            </a:extLst>
          </p:cNvPr>
          <p:cNvSpPr txBox="1"/>
          <p:nvPr/>
        </p:nvSpPr>
        <p:spPr>
          <a:xfrm>
            <a:off x="1699168" y="3837705"/>
            <a:ext cx="247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 of Pixel (0~255)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C984A-553F-4F15-B4F9-FCB885B324F9}"/>
              </a:ext>
            </a:extLst>
          </p:cNvPr>
          <p:cNvSpPr txBox="1"/>
          <p:nvPr/>
        </p:nvSpPr>
        <p:spPr>
          <a:xfrm>
            <a:off x="7069201" y="2673031"/>
            <a:ext cx="5197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Histogram in Image processing :</a:t>
            </a:r>
          </a:p>
          <a:p>
            <a:endParaRPr lang="en-US" altLang="ko-KR" dirty="0"/>
          </a:p>
          <a:p>
            <a:r>
              <a:rPr lang="en-US" altLang="ko-KR" dirty="0"/>
              <a:t>Expresses the distribution of image’s pixel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30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4000" dirty="0"/>
              <a:t>	1) About Histogram</a:t>
            </a:r>
            <a:endParaRPr lang="ko-KR" altLang="en-US" sz="4000" dirty="0"/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B9E6C46C-A763-4869-9E4A-C280DD5783E8}"/>
              </a:ext>
            </a:extLst>
          </p:cNvPr>
          <p:cNvSpPr txBox="1"/>
          <p:nvPr/>
        </p:nvSpPr>
        <p:spPr>
          <a:xfrm>
            <a:off x="1641223" y="2126859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Importance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know image’s characteristics from a statistical point of view.</a:t>
            </a: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Used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feature </a:t>
            </a: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extraction of images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Intensity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Frequency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Orientation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etc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…)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Used in preprocessing for image processing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r>
              <a:rPr lang="en-US" alt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Image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binary</a:t>
            </a:r>
            <a:r>
              <a:rPr lang="ko-K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Sliding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Stretching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Shrink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Equalize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Quantization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089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2800" dirty="0"/>
              <a:t>	2)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Sliding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500B9E2-995A-443D-BC81-C06FC1DCA6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20919" y="2353162"/>
            <a:ext cx="4320000" cy="1409400"/>
          </a:xfrm>
          <a:prstGeom prst="rect">
            <a:avLst/>
          </a:prstGeom>
          <a:ln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76AEAF2-D434-499C-B88D-5D3F2F4945E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73399" y="4513162"/>
            <a:ext cx="4414680" cy="1440000"/>
          </a:xfrm>
          <a:prstGeom prst="rect">
            <a:avLst/>
          </a:prstGeom>
          <a:ln>
            <a:noFill/>
          </a:ln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18CB81E7-7C62-4F6E-BF68-834193D1A687}"/>
              </a:ext>
            </a:extLst>
          </p:cNvPr>
          <p:cNvSpPr/>
          <p:nvPr/>
        </p:nvSpPr>
        <p:spPr>
          <a:xfrm>
            <a:off x="3286599" y="3865162"/>
            <a:ext cx="287640" cy="5036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701657-2871-4106-9617-348C735A94D3}"/>
              </a:ext>
            </a:extLst>
          </p:cNvPr>
          <p:cNvCxnSpPr/>
          <p:nvPr/>
        </p:nvCxnSpPr>
        <p:spPr>
          <a:xfrm>
            <a:off x="3791824" y="2250562"/>
            <a:ext cx="0" cy="151200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CD65F6-39E7-4E5C-83A7-1B08429631E6}"/>
              </a:ext>
            </a:extLst>
          </p:cNvPr>
          <p:cNvCxnSpPr/>
          <p:nvPr/>
        </p:nvCxnSpPr>
        <p:spPr>
          <a:xfrm>
            <a:off x="4984459" y="2250562"/>
            <a:ext cx="0" cy="151200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D52B56-7D05-44B9-BEBB-5C1AEF1DC232}"/>
              </a:ext>
            </a:extLst>
          </p:cNvPr>
          <p:cNvCxnSpPr/>
          <p:nvPr/>
        </p:nvCxnSpPr>
        <p:spPr>
          <a:xfrm>
            <a:off x="4330118" y="4416320"/>
            <a:ext cx="0" cy="151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9C5F5B9-313F-4484-8397-9043F39CDFD2}"/>
              </a:ext>
            </a:extLst>
          </p:cNvPr>
          <p:cNvCxnSpPr/>
          <p:nvPr/>
        </p:nvCxnSpPr>
        <p:spPr>
          <a:xfrm>
            <a:off x="5522753" y="4416320"/>
            <a:ext cx="0" cy="151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FC14E9-11E0-448D-9872-466A059105CF}"/>
              </a:ext>
            </a:extLst>
          </p:cNvPr>
          <p:cNvCxnSpPr/>
          <p:nvPr/>
        </p:nvCxnSpPr>
        <p:spPr>
          <a:xfrm>
            <a:off x="4077048" y="3967993"/>
            <a:ext cx="135062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03CD71-E569-46DC-945A-C09FB6E06A73}"/>
              </a:ext>
            </a:extLst>
          </p:cNvPr>
          <p:cNvSpPr txBox="1"/>
          <p:nvPr/>
        </p:nvSpPr>
        <p:spPr>
          <a:xfrm>
            <a:off x="4409960" y="3996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Slide</a:t>
            </a:r>
            <a:endParaRPr lang="ko-KR" altLang="en-US" dirty="0"/>
          </a:p>
        </p:txBody>
      </p:sp>
      <p:sp>
        <p:nvSpPr>
          <p:cNvPr id="15" name="TextShape 2">
            <a:extLst>
              <a:ext uri="{FF2B5EF4-FFF2-40B4-BE49-F238E27FC236}">
                <a16:creationId xmlns:a16="http://schemas.microsoft.com/office/drawing/2014/main" id="{13EC4689-8360-485B-8C9B-C8A0218F0828}"/>
              </a:ext>
            </a:extLst>
          </p:cNvPr>
          <p:cNvSpPr txBox="1"/>
          <p:nvPr/>
        </p:nvSpPr>
        <p:spPr>
          <a:xfrm>
            <a:off x="5226777" y="2642833"/>
            <a:ext cx="634680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sz="2000" b="1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Sliding = [Image value] + </a:t>
            </a:r>
            <a:r>
              <a:rPr lang="ko-KR" sz="2000" b="1" strike="noStrike" spc="-1" dirty="0" err="1">
                <a:uFill>
                  <a:solidFill>
                    <a:srgbClr val="FFFFFF"/>
                  </a:solidFill>
                </a:uFill>
                <a:latin typeface="Tahoma"/>
              </a:rPr>
              <a:t>offset</a:t>
            </a:r>
            <a:br>
              <a:rPr lang="en-US" altLang="ko-KR" sz="3200" spc="-1" dirty="0">
                <a:uFill>
                  <a:solidFill>
                    <a:srgbClr val="FFFFFF"/>
                  </a:solidFill>
                </a:uFill>
                <a:latin typeface="맑은 고딕"/>
              </a:rPr>
            </a:br>
            <a:r>
              <a:rPr lang="en-US" altLang="ko-KR" sz="2000" b="1" spc="-1" dirty="0"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ko-KR" sz="2000" b="1" strike="noStrike" spc="-1" dirty="0" err="1">
                <a:uFill>
                  <a:solidFill>
                    <a:srgbClr val="FFFFFF"/>
                  </a:solidFill>
                </a:uFill>
                <a:latin typeface="Tahoma"/>
              </a:rPr>
              <a:t>f</a:t>
            </a:r>
            <a:r>
              <a:rPr lang="ko-KR" sz="2000" b="1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 sliding &lt; 0, sliding = 0</a:t>
            </a:r>
            <a:endParaRPr lang="ko-KR" sz="3200" b="0" strike="noStrike" spc="-1" dirty="0"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altLang="ko-KR" sz="2000" b="1" spc="-1" dirty="0">
                <a:uFill>
                  <a:solidFill>
                    <a:srgbClr val="FFFFFF"/>
                  </a:solidFill>
                </a:uFill>
                <a:latin typeface="Tahoma"/>
              </a:rPr>
              <a:t>	</a:t>
            </a:r>
            <a:r>
              <a:rPr lang="ko-KR" sz="2000" b="1" strike="noStrike" spc="-1" dirty="0" err="1">
                <a:uFill>
                  <a:solidFill>
                    <a:srgbClr val="FFFFFF"/>
                  </a:solidFill>
                </a:uFill>
                <a:latin typeface="Tahoma"/>
              </a:rPr>
              <a:t>elif</a:t>
            </a:r>
            <a:r>
              <a:rPr lang="ko-KR" sz="2000" b="1" strike="noStrike" spc="-1" dirty="0">
                <a:uFill>
                  <a:solidFill>
                    <a:srgbClr val="FFFFFF"/>
                  </a:solidFill>
                </a:uFill>
                <a:latin typeface="Tahoma"/>
              </a:rPr>
              <a:t> sliding &gt;255, sliding = 255</a:t>
            </a:r>
            <a:endParaRPr lang="ko-KR" sz="3200" b="0" strike="noStrike" spc="-1" dirty="0"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537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97C594F-2B7C-43B5-AFE5-C9A6058E950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81223" y="2390519"/>
            <a:ext cx="4054320" cy="1295280"/>
          </a:xfrm>
          <a:prstGeom prst="rect">
            <a:avLst/>
          </a:prstGeom>
          <a:ln>
            <a:noFill/>
          </a:ln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6F7F7CC2-D064-4FB0-AB5E-B8B6CB16C6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81223" y="4341359"/>
            <a:ext cx="4460040" cy="1424880"/>
          </a:xfrm>
          <a:prstGeom prst="rect">
            <a:avLst/>
          </a:prstGeom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2800" dirty="0"/>
              <a:t>	2)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Stretching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701657-2871-4106-9617-348C735A94D3}"/>
              </a:ext>
            </a:extLst>
          </p:cNvPr>
          <p:cNvCxnSpPr>
            <a:cxnSpLocks/>
          </p:cNvCxnSpPr>
          <p:nvPr/>
        </p:nvCxnSpPr>
        <p:spPr>
          <a:xfrm>
            <a:off x="3615655" y="2390519"/>
            <a:ext cx="0" cy="337572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CD65F6-39E7-4E5C-83A7-1B08429631E6}"/>
              </a:ext>
            </a:extLst>
          </p:cNvPr>
          <p:cNvCxnSpPr>
            <a:cxnSpLocks/>
          </p:cNvCxnSpPr>
          <p:nvPr/>
        </p:nvCxnSpPr>
        <p:spPr>
          <a:xfrm>
            <a:off x="4724400" y="2390519"/>
            <a:ext cx="0" cy="337572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D52B56-7D05-44B9-BEBB-5C1AEF1DC232}"/>
              </a:ext>
            </a:extLst>
          </p:cNvPr>
          <p:cNvCxnSpPr>
            <a:cxnSpLocks/>
          </p:cNvCxnSpPr>
          <p:nvPr/>
        </p:nvCxnSpPr>
        <p:spPr>
          <a:xfrm>
            <a:off x="3449274" y="2265028"/>
            <a:ext cx="0" cy="35883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9C5F5B9-313F-4484-8397-9043F39CDFD2}"/>
              </a:ext>
            </a:extLst>
          </p:cNvPr>
          <p:cNvCxnSpPr>
            <a:cxnSpLocks/>
          </p:cNvCxnSpPr>
          <p:nvPr/>
        </p:nvCxnSpPr>
        <p:spPr>
          <a:xfrm>
            <a:off x="5338195" y="2265028"/>
            <a:ext cx="0" cy="35883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14EF4A-B9F8-43A6-829B-482FE087FE73}"/>
              </a:ext>
            </a:extLst>
          </p:cNvPr>
          <p:cNvCxnSpPr/>
          <p:nvPr/>
        </p:nvCxnSpPr>
        <p:spPr>
          <a:xfrm>
            <a:off x="3449274" y="5853359"/>
            <a:ext cx="188892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FE6450-97CC-47E6-9A69-D11126C4396D}"/>
              </a:ext>
            </a:extLst>
          </p:cNvPr>
          <p:cNvSpPr txBox="1"/>
          <p:nvPr/>
        </p:nvSpPr>
        <p:spPr>
          <a:xfrm>
            <a:off x="3778084" y="5869914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Stretching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8E5999-493D-4A17-8621-09711297BF12}"/>
                  </a:ext>
                </a:extLst>
              </p:cNvPr>
              <p:cNvSpPr txBox="1"/>
              <p:nvPr/>
            </p:nvSpPr>
            <p:spPr>
              <a:xfrm>
                <a:off x="5849337" y="3038159"/>
                <a:ext cx="556992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𝑆𝑡𝑟𝑒𝑡𝑐h𝑖𝑛𝑔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𝐼𝑚𝑎𝑔𝑒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𝐺𝑟𝑎𝑦𝑙𝑒𝑣𝑒𝑙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8E5999-493D-4A17-8621-09711297B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337" y="3038159"/>
                <a:ext cx="5569923" cy="68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19E5A54-C03E-4B2F-B5E8-0A8E02034408}"/>
              </a:ext>
            </a:extLst>
          </p:cNvPr>
          <p:cNvSpPr txBox="1"/>
          <p:nvPr/>
        </p:nvSpPr>
        <p:spPr>
          <a:xfrm>
            <a:off x="6613321" y="4247662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 the MIN to 0, MAX to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Emphasize the Intensity of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47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>
            <a:extLst>
              <a:ext uri="{FF2B5EF4-FFF2-40B4-BE49-F238E27FC236}">
                <a16:creationId xmlns:a16="http://schemas.microsoft.com/office/drawing/2014/main" id="{35DBDF9B-76FE-4A18-9A8C-1FD4959C894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61949" y="4357640"/>
            <a:ext cx="4514760" cy="1570680"/>
          </a:xfrm>
          <a:prstGeom prst="rect">
            <a:avLst/>
          </a:prstGeom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2F774335-F32E-4DA6-A5EA-BE0ED9C69DF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70949" y="2240840"/>
            <a:ext cx="4320000" cy="1409400"/>
          </a:xfrm>
          <a:prstGeom prst="rect">
            <a:avLst/>
          </a:prstGeom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2800" dirty="0"/>
              <a:t>	2)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Shrink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701657-2871-4106-9617-348C735A94D3}"/>
              </a:ext>
            </a:extLst>
          </p:cNvPr>
          <p:cNvCxnSpPr/>
          <p:nvPr/>
        </p:nvCxnSpPr>
        <p:spPr>
          <a:xfrm>
            <a:off x="3976382" y="2250562"/>
            <a:ext cx="0" cy="151200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CD65F6-39E7-4E5C-83A7-1B08429631E6}"/>
              </a:ext>
            </a:extLst>
          </p:cNvPr>
          <p:cNvCxnSpPr/>
          <p:nvPr/>
        </p:nvCxnSpPr>
        <p:spPr>
          <a:xfrm>
            <a:off x="5152238" y="2250562"/>
            <a:ext cx="0" cy="151200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D52B56-7D05-44B9-BEBB-5C1AEF1DC232}"/>
              </a:ext>
            </a:extLst>
          </p:cNvPr>
          <p:cNvCxnSpPr/>
          <p:nvPr/>
        </p:nvCxnSpPr>
        <p:spPr>
          <a:xfrm>
            <a:off x="4372063" y="4458265"/>
            <a:ext cx="0" cy="151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9C5F5B9-313F-4484-8397-9043F39CDFD2}"/>
              </a:ext>
            </a:extLst>
          </p:cNvPr>
          <p:cNvCxnSpPr/>
          <p:nvPr/>
        </p:nvCxnSpPr>
        <p:spPr>
          <a:xfrm>
            <a:off x="5170415" y="4475043"/>
            <a:ext cx="0" cy="151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FC14E9-11E0-448D-9872-466A059105CF}"/>
              </a:ext>
            </a:extLst>
          </p:cNvPr>
          <p:cNvCxnSpPr>
            <a:cxnSpLocks/>
          </p:cNvCxnSpPr>
          <p:nvPr/>
        </p:nvCxnSpPr>
        <p:spPr>
          <a:xfrm>
            <a:off x="3976382" y="3762562"/>
            <a:ext cx="395681" cy="7124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93425F-FC03-4218-8F44-E8961C91EAA4}"/>
              </a:ext>
            </a:extLst>
          </p:cNvPr>
          <p:cNvCxnSpPr>
            <a:cxnSpLocks/>
          </p:cNvCxnSpPr>
          <p:nvPr/>
        </p:nvCxnSpPr>
        <p:spPr>
          <a:xfrm>
            <a:off x="5152237" y="3757481"/>
            <a:ext cx="18178" cy="7124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FD643C-5582-4773-A434-AE5976EC9A00}"/>
              </a:ext>
            </a:extLst>
          </p:cNvPr>
          <p:cNvSpPr txBox="1"/>
          <p:nvPr/>
        </p:nvSpPr>
        <p:spPr>
          <a:xfrm>
            <a:off x="3343936" y="5908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Shrink MIN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AA961-2107-4475-8FAD-7E789E29355F}"/>
              </a:ext>
            </a:extLst>
          </p:cNvPr>
          <p:cNvSpPr txBox="1"/>
          <p:nvPr/>
        </p:nvSpPr>
        <p:spPr>
          <a:xfrm>
            <a:off x="4861345" y="592094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Shrink 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A1A7D-F823-4C64-BFE9-E4C4CE42C765}"/>
                  </a:ext>
                </a:extLst>
              </p:cNvPr>
              <p:cNvSpPr txBox="1"/>
              <p:nvPr/>
            </p:nvSpPr>
            <p:spPr>
              <a:xfrm>
                <a:off x="5569231" y="2573384"/>
                <a:ext cx="6515053" cy="893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𝑆h𝑟𝑖𝑛𝑘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𝐼𝑚𝑎𝑔𝑒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𝑀𝐼𝑁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𝑆h𝑟𝑖𝑛𝑘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𝑆h𝑟𝑖𝑛𝑘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𝑆h𝑟𝑖𝑛𝑘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A1A7D-F823-4C64-BFE9-E4C4CE42C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231" y="2573384"/>
                <a:ext cx="6515053" cy="893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B4C82-C83E-4B88-B18C-D80ECC476132}"/>
                  </a:ext>
                </a:extLst>
              </p:cNvPr>
              <p:cNvSpPr txBox="1"/>
              <p:nvPr/>
            </p:nvSpPr>
            <p:spPr>
              <a:xfrm>
                <a:off x="6185779" y="4458265"/>
                <a:ext cx="5274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Set the MIN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𝑆h𝑟𝑖𝑛𝑘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altLang="ko-KR" dirty="0"/>
                  <a:t>, MAX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𝑆h𝑟𝑖𝑛𝑘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𝐴𝑋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B4C82-C83E-4B88-B18C-D80ECC47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79" y="4458265"/>
                <a:ext cx="5274649" cy="369332"/>
              </a:xfrm>
              <a:prstGeom prst="rect">
                <a:avLst/>
              </a:prstGeom>
              <a:blipFill>
                <a:blip r:embed="rId5"/>
                <a:stretch>
                  <a:fillRect l="-80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8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2800" dirty="0"/>
              <a:t>	2)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</a:t>
            </a:r>
            <a:r>
              <a:rPr lang="en-US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Equlize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78507F-27D4-46D3-9341-8970161CD794}"/>
              </a:ext>
            </a:extLst>
          </p:cNvPr>
          <p:cNvGrpSpPr/>
          <p:nvPr/>
        </p:nvGrpSpPr>
        <p:grpSpPr>
          <a:xfrm>
            <a:off x="516093" y="2042861"/>
            <a:ext cx="4301703" cy="4131429"/>
            <a:chOff x="5303520" y="3108960"/>
            <a:chExt cx="3383280" cy="324936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F7B3F8E-32AF-4B8A-A25C-F5998B32307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303520" y="5124600"/>
              <a:ext cx="3096360" cy="110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A7CCAD0F-B1A2-470D-9339-5CDBA7A754CA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5347800" y="3655080"/>
              <a:ext cx="3008520" cy="104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CustomShape 3">
              <a:extLst>
                <a:ext uri="{FF2B5EF4-FFF2-40B4-BE49-F238E27FC236}">
                  <a16:creationId xmlns:a16="http://schemas.microsoft.com/office/drawing/2014/main" id="{C931FCA2-E231-44A9-92FC-ACD8D32B4335}"/>
                </a:ext>
              </a:extLst>
            </p:cNvPr>
            <p:cNvSpPr/>
            <p:nvPr/>
          </p:nvSpPr>
          <p:spPr>
            <a:xfrm>
              <a:off x="5356080" y="3302280"/>
              <a:ext cx="971640" cy="3639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Image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" name="CustomShape 4">
              <a:extLst>
                <a:ext uri="{FF2B5EF4-FFF2-40B4-BE49-F238E27FC236}">
                  <a16:creationId xmlns:a16="http://schemas.microsoft.com/office/drawing/2014/main" id="{88421C92-33C8-4F0B-A3C9-E35B23A15473}"/>
                </a:ext>
              </a:extLst>
            </p:cNvPr>
            <p:cNvSpPr/>
            <p:nvPr/>
          </p:nvSpPr>
          <p:spPr>
            <a:xfrm>
              <a:off x="6359400" y="3302280"/>
              <a:ext cx="942840" cy="3639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PDF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" name="CustomShape 5">
              <a:extLst>
                <a:ext uri="{FF2B5EF4-FFF2-40B4-BE49-F238E27FC236}">
                  <a16:creationId xmlns:a16="http://schemas.microsoft.com/office/drawing/2014/main" id="{8745282A-BABE-4BF6-9F68-30F655391D30}"/>
                </a:ext>
              </a:extLst>
            </p:cNvPr>
            <p:cNvSpPr/>
            <p:nvPr/>
          </p:nvSpPr>
          <p:spPr>
            <a:xfrm>
              <a:off x="7373880" y="3302280"/>
              <a:ext cx="942480" cy="3639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CDF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CustomShape 6">
              <a:extLst>
                <a:ext uri="{FF2B5EF4-FFF2-40B4-BE49-F238E27FC236}">
                  <a16:creationId xmlns:a16="http://schemas.microsoft.com/office/drawing/2014/main" id="{056D202B-AAAD-42FE-BD42-05812E043220}"/>
                </a:ext>
              </a:extLst>
            </p:cNvPr>
            <p:cNvSpPr/>
            <p:nvPr/>
          </p:nvSpPr>
          <p:spPr>
            <a:xfrm>
              <a:off x="8382240" y="3831120"/>
              <a:ext cx="304560" cy="223344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2"/>
            </a:solidFill>
            <a:ln>
              <a:solidFill>
                <a:srgbClr val="FF0000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A3420A80-6896-4724-8BF9-5521EDDF868E}"/>
                </a:ext>
              </a:extLst>
            </p:cNvPr>
            <p:cNvSpPr/>
            <p:nvPr/>
          </p:nvSpPr>
          <p:spPr>
            <a:xfrm flipH="1">
              <a:off x="6304320" y="3125880"/>
              <a:ext cx="30960" cy="3232440"/>
            </a:xfrm>
            <a:prstGeom prst="line">
              <a:avLst/>
            </a:prstGeom>
            <a:ln w="19080">
              <a:solidFill>
                <a:srgbClr val="4A7EBB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BDBED4D5-AEDA-4FBB-A8A7-C84211CA00A5}"/>
                </a:ext>
              </a:extLst>
            </p:cNvPr>
            <p:cNvSpPr/>
            <p:nvPr/>
          </p:nvSpPr>
          <p:spPr>
            <a:xfrm flipH="1">
              <a:off x="7331760" y="3108960"/>
              <a:ext cx="30960" cy="3232440"/>
            </a:xfrm>
            <a:prstGeom prst="line">
              <a:avLst/>
            </a:prstGeom>
            <a:ln w="19080">
              <a:solidFill>
                <a:srgbClr val="4A7EBB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1C62-1518-4557-B586-B48EAA201E45}"/>
                  </a:ext>
                </a:extLst>
              </p:cNvPr>
              <p:cNvSpPr txBox="1"/>
              <p:nvPr/>
            </p:nvSpPr>
            <p:spPr>
              <a:xfrm>
                <a:off x="6016063" y="4167522"/>
                <a:ext cx="4414029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𝑐𝑑𝑓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𝑒𝑞𝑢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𝑐𝑑𝑓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 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𝑐𝑑𝑓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𝑐𝑑𝑓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∗255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1C62-1518-4557-B586-B48EAA20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63" y="4167522"/>
                <a:ext cx="4414029" cy="684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AA8F18D-BC17-46E7-916B-E0171E2C3825}"/>
              </a:ext>
            </a:extLst>
          </p:cNvPr>
          <p:cNvSpPr txBox="1"/>
          <p:nvPr/>
        </p:nvSpPr>
        <p:spPr>
          <a:xfrm>
            <a:off x="5426015" y="2208362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Equlize</a:t>
            </a:r>
            <a:r>
              <a:rPr lang="ko-KR" altLang="en-US" dirty="0"/>
              <a:t> </a:t>
            </a:r>
            <a:r>
              <a:rPr lang="en-US" altLang="ko-KR" dirty="0"/>
              <a:t>the distribution of histogram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Increase</a:t>
            </a:r>
            <a:r>
              <a:rPr lang="ko-KR" altLang="en-US" dirty="0"/>
              <a:t> </a:t>
            </a:r>
            <a:r>
              <a:rPr lang="en-US" altLang="ko-KR" dirty="0"/>
              <a:t>CDF graph uniformly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Contrast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 brightness evenly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6FF68-A758-4E0A-A2C2-C9241152B1D4}"/>
              </a:ext>
            </a:extLst>
          </p:cNvPr>
          <p:cNvSpPr txBox="1"/>
          <p:nvPr/>
        </p:nvSpPr>
        <p:spPr>
          <a:xfrm>
            <a:off x="7435767" y="4783909"/>
            <a:ext cx="2029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W,H : image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 : pixel value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901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2800" dirty="0"/>
              <a:t>	2)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Quantization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BD65E992-FF77-4646-8CFD-FF563A532323}"/>
              </a:ext>
            </a:extLst>
          </p:cNvPr>
          <p:cNvSpPr txBox="1"/>
          <p:nvPr/>
        </p:nvSpPr>
        <p:spPr>
          <a:xfrm>
            <a:off x="6209929" y="2270796"/>
            <a:ext cx="5852360" cy="36279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Simplifying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quantized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value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distribution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Same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concept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signal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quantization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47A6DE-7ADD-41C3-B592-7AEBFA06872D}"/>
              </a:ext>
            </a:extLst>
          </p:cNvPr>
          <p:cNvGrpSpPr/>
          <p:nvPr/>
        </p:nvGrpSpPr>
        <p:grpSpPr>
          <a:xfrm>
            <a:off x="415718" y="2148886"/>
            <a:ext cx="5914724" cy="4263882"/>
            <a:chOff x="415718" y="2148886"/>
            <a:chExt cx="5914724" cy="426388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87F065-0D40-4867-ADED-0D25CB07F83D}"/>
                </a:ext>
              </a:extLst>
            </p:cNvPr>
            <p:cNvGrpSpPr/>
            <p:nvPr/>
          </p:nvGrpSpPr>
          <p:grpSpPr>
            <a:xfrm>
              <a:off x="415718" y="2148886"/>
              <a:ext cx="5914724" cy="4263882"/>
              <a:chOff x="407092" y="1856805"/>
              <a:chExt cx="6585840" cy="4747685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15E650FB-7F19-4754-80D3-18E398AA058E}"/>
                  </a:ext>
                </a:extLst>
              </p:cNvPr>
              <p:cNvPicPr/>
              <p:nvPr/>
            </p:nvPicPr>
            <p:blipFill>
              <a:blip r:embed="rId2"/>
              <a:srcRect r="33915"/>
              <a:stretch/>
            </p:blipFill>
            <p:spPr>
              <a:xfrm>
                <a:off x="407092" y="1856805"/>
                <a:ext cx="4850640" cy="4525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CustomShape 2">
                <a:extLst>
                  <a:ext uri="{FF2B5EF4-FFF2-40B4-BE49-F238E27FC236}">
                    <a16:creationId xmlns:a16="http://schemas.microsoft.com/office/drawing/2014/main" id="{EDA43CE8-14AD-48A0-A5BA-03C6CB90C2D7}"/>
                  </a:ext>
                </a:extLst>
              </p:cNvPr>
              <p:cNvSpPr/>
              <p:nvPr/>
            </p:nvSpPr>
            <p:spPr>
              <a:xfrm>
                <a:off x="4989893" y="2797591"/>
                <a:ext cx="1151640" cy="2736000"/>
              </a:xfrm>
              <a:prstGeom prst="curvedLeft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2"/>
              </a:solidFill>
              <a:ln>
                <a:solidFill>
                  <a:srgbClr val="FF0000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/>
            </p:style>
          </p:sp>
          <p:sp>
            <p:nvSpPr>
              <p:cNvPr id="17" name="CustomShape 3">
                <a:extLst>
                  <a:ext uri="{FF2B5EF4-FFF2-40B4-BE49-F238E27FC236}">
                    <a16:creationId xmlns:a16="http://schemas.microsoft.com/office/drawing/2014/main" id="{5383E8B7-FB81-402F-9082-7E80B795A197}"/>
                  </a:ext>
                </a:extLst>
              </p:cNvPr>
              <p:cNvSpPr/>
              <p:nvPr/>
            </p:nvSpPr>
            <p:spPr>
              <a:xfrm>
                <a:off x="3582278" y="2212238"/>
                <a:ext cx="3117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Number of Intensity : 256</a:t>
                </a:r>
                <a:b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</a:b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		(0~255)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18" name="CustomShape 4">
                <a:extLst>
                  <a:ext uri="{FF2B5EF4-FFF2-40B4-BE49-F238E27FC236}">
                    <a16:creationId xmlns:a16="http://schemas.microsoft.com/office/drawing/2014/main" id="{3D8327EC-A754-47B8-9641-EA9558C0AEA2}"/>
                  </a:ext>
                </a:extLst>
              </p:cNvPr>
              <p:cNvSpPr/>
              <p:nvPr/>
            </p:nvSpPr>
            <p:spPr>
              <a:xfrm>
                <a:off x="4138492" y="5416850"/>
                <a:ext cx="2854440" cy="11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Number of Intensity : N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	( N &lt; 256 )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BEAFD47-F445-4E42-91BB-C3C70AE17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8936" y="2795617"/>
              <a:ext cx="248533" cy="3192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656EDDA-F920-4F06-A495-60DAB472E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7470" y="5665365"/>
              <a:ext cx="238027" cy="2333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9E9430-54E6-4EB4-BEEB-DD142998F429}"/>
              </a:ext>
            </a:extLst>
          </p:cNvPr>
          <p:cNvGrpSpPr/>
          <p:nvPr/>
        </p:nvGrpSpPr>
        <p:grpSpPr>
          <a:xfrm>
            <a:off x="6330442" y="4185088"/>
            <a:ext cx="5005800" cy="2227680"/>
            <a:chOff x="6330442" y="4185088"/>
            <a:chExt cx="5005800" cy="2227680"/>
          </a:xfrm>
        </p:grpSpPr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384FE5B1-523A-4666-A922-64ACA4BD9D8A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600242" y="4185088"/>
              <a:ext cx="2736000" cy="2003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275116B0-915E-4B0E-B0F6-A5E915274680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6330442" y="4185088"/>
              <a:ext cx="2736000" cy="2003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CustomShape 3">
              <a:extLst>
                <a:ext uri="{FF2B5EF4-FFF2-40B4-BE49-F238E27FC236}">
                  <a16:creationId xmlns:a16="http://schemas.microsoft.com/office/drawing/2014/main" id="{E3684651-3826-489D-A0FB-E606C74BBD2B}"/>
                </a:ext>
              </a:extLst>
            </p:cNvPr>
            <p:cNvSpPr/>
            <p:nvPr/>
          </p:nvSpPr>
          <p:spPr>
            <a:xfrm>
              <a:off x="8528602" y="6048088"/>
              <a:ext cx="882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Signal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00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2800" dirty="0"/>
              <a:t>	2)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Application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</a:t>
            </a:r>
            <a: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Quantization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47A6DE-7ADD-41C3-B592-7AEBFA06872D}"/>
              </a:ext>
            </a:extLst>
          </p:cNvPr>
          <p:cNvGrpSpPr/>
          <p:nvPr/>
        </p:nvGrpSpPr>
        <p:grpSpPr>
          <a:xfrm>
            <a:off x="415718" y="2148886"/>
            <a:ext cx="5914724" cy="4263882"/>
            <a:chOff x="415718" y="2148886"/>
            <a:chExt cx="5914724" cy="426388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87F065-0D40-4867-ADED-0D25CB07F83D}"/>
                </a:ext>
              </a:extLst>
            </p:cNvPr>
            <p:cNvGrpSpPr/>
            <p:nvPr/>
          </p:nvGrpSpPr>
          <p:grpSpPr>
            <a:xfrm>
              <a:off x="415718" y="2148886"/>
              <a:ext cx="5914724" cy="4263882"/>
              <a:chOff x="407092" y="1856805"/>
              <a:chExt cx="6585840" cy="4747685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15E650FB-7F19-4754-80D3-18E398AA058E}"/>
                  </a:ext>
                </a:extLst>
              </p:cNvPr>
              <p:cNvPicPr/>
              <p:nvPr/>
            </p:nvPicPr>
            <p:blipFill>
              <a:blip r:embed="rId2"/>
              <a:srcRect r="33915"/>
              <a:stretch/>
            </p:blipFill>
            <p:spPr>
              <a:xfrm>
                <a:off x="407092" y="1856805"/>
                <a:ext cx="4850640" cy="4525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CustomShape 2">
                <a:extLst>
                  <a:ext uri="{FF2B5EF4-FFF2-40B4-BE49-F238E27FC236}">
                    <a16:creationId xmlns:a16="http://schemas.microsoft.com/office/drawing/2014/main" id="{EDA43CE8-14AD-48A0-A5BA-03C6CB90C2D7}"/>
                  </a:ext>
                </a:extLst>
              </p:cNvPr>
              <p:cNvSpPr/>
              <p:nvPr/>
            </p:nvSpPr>
            <p:spPr>
              <a:xfrm>
                <a:off x="4989893" y="2797591"/>
                <a:ext cx="1151640" cy="2736000"/>
              </a:xfrm>
              <a:prstGeom prst="curvedLeftArrow">
                <a:avLst>
                  <a:gd name="adj1" fmla="val 25000"/>
                  <a:gd name="adj2" fmla="val 50000"/>
                  <a:gd name="adj3" fmla="val 25000"/>
                </a:avLst>
              </a:prstGeom>
              <a:solidFill>
                <a:schemeClr val="accent2"/>
              </a:solidFill>
              <a:ln>
                <a:solidFill>
                  <a:srgbClr val="FF0000"/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/>
            </p:style>
          </p:sp>
          <p:sp>
            <p:nvSpPr>
              <p:cNvPr id="17" name="CustomShape 3">
                <a:extLst>
                  <a:ext uri="{FF2B5EF4-FFF2-40B4-BE49-F238E27FC236}">
                    <a16:creationId xmlns:a16="http://schemas.microsoft.com/office/drawing/2014/main" id="{5383E8B7-FB81-402F-9082-7E80B795A197}"/>
                  </a:ext>
                </a:extLst>
              </p:cNvPr>
              <p:cNvSpPr/>
              <p:nvPr/>
            </p:nvSpPr>
            <p:spPr>
              <a:xfrm>
                <a:off x="3582278" y="2212238"/>
                <a:ext cx="3117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Number of Intensity : 256</a:t>
                </a:r>
                <a:b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</a:b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		(0~255)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18" name="CustomShape 4">
                <a:extLst>
                  <a:ext uri="{FF2B5EF4-FFF2-40B4-BE49-F238E27FC236}">
                    <a16:creationId xmlns:a16="http://schemas.microsoft.com/office/drawing/2014/main" id="{3D8327EC-A754-47B8-9641-EA9558C0AEA2}"/>
                  </a:ext>
                </a:extLst>
              </p:cNvPr>
              <p:cNvSpPr/>
              <p:nvPr/>
            </p:nvSpPr>
            <p:spPr>
              <a:xfrm>
                <a:off x="4138492" y="5416850"/>
                <a:ext cx="2854440" cy="11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Number of Intensity : N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	( N &lt; 256 )</a:t>
                </a: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6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BEAFD47-F445-4E42-91BB-C3C70AE17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8936" y="2795617"/>
              <a:ext cx="248533" cy="3192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656EDDA-F920-4F06-A495-60DAB472E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7470" y="5665365"/>
              <a:ext cx="238027" cy="2333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D74B55-5AD1-4A50-89E5-E062E05B0F5E}"/>
              </a:ext>
            </a:extLst>
          </p:cNvPr>
          <p:cNvSpPr txBox="1"/>
          <p:nvPr/>
        </p:nvSpPr>
        <p:spPr>
          <a:xfrm>
            <a:off x="6638042" y="2727916"/>
            <a:ext cx="313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N = 4,</a:t>
            </a:r>
          </a:p>
          <a:p>
            <a:r>
              <a:rPr lang="en-US" altLang="ko-KR" dirty="0"/>
              <a:t>	(0 ~ 63) -&gt; 0</a:t>
            </a:r>
          </a:p>
          <a:p>
            <a:r>
              <a:rPr lang="en-US" altLang="ko-KR" dirty="0"/>
              <a:t>	(64 ~ 127) -&gt; 64</a:t>
            </a:r>
          </a:p>
          <a:p>
            <a:r>
              <a:rPr lang="en-US" altLang="ko-KR" dirty="0"/>
              <a:t>	(128 ~ 191) -&gt; 128</a:t>
            </a:r>
          </a:p>
          <a:p>
            <a:r>
              <a:rPr lang="en-US" altLang="ko-KR" dirty="0"/>
              <a:t>	(192 ~ 255) -&gt; 192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84AB6E-D812-45EE-AB23-CEC299B0702B}"/>
              </a:ext>
            </a:extLst>
          </p:cNvPr>
          <p:cNvSpPr/>
          <p:nvPr/>
        </p:nvSpPr>
        <p:spPr>
          <a:xfrm>
            <a:off x="6638042" y="4482242"/>
            <a:ext cx="477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There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are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many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quantization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methods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1809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1) About Threshold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459484C1-2941-45FC-AE8F-3441DBB541DE}"/>
              </a:ext>
            </a:extLst>
          </p:cNvPr>
          <p:cNvSpPr txBox="1"/>
          <p:nvPr/>
        </p:nvSpPr>
        <p:spPr>
          <a:xfrm>
            <a:off x="1430323" y="2042861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</a:t>
            </a:r>
            <a:r>
              <a:rPr lang="en-US" altLang="ko-K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dvantages</a:t>
            </a:r>
            <a:r>
              <a:rPr lang="ko-K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threshold method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Contrast</a:t>
            </a: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Emphasize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Image Enhancement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Binarization</a:t>
            </a:r>
            <a:endParaRPr lang="ko-K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Create a image composed of only black &amp; white</a:t>
            </a:r>
            <a:endParaRPr lang="ko-K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Static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Binarization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Dynamic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Binarization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893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2) About Binarization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6753EC1-A794-4DBF-947C-188AB511D6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06013" y="3724943"/>
            <a:ext cx="4790114" cy="2628640"/>
          </a:xfrm>
          <a:prstGeom prst="rect">
            <a:avLst/>
          </a:prstGeom>
          <a:ln>
            <a:noFill/>
          </a:ln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id="{346AFA1A-870D-4B46-B74F-254E884ABE22}"/>
              </a:ext>
            </a:extLst>
          </p:cNvPr>
          <p:cNvSpPr/>
          <p:nvPr/>
        </p:nvSpPr>
        <p:spPr>
          <a:xfrm>
            <a:off x="3610616" y="2699245"/>
            <a:ext cx="4290454" cy="725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04048B1-F311-4682-AA14-A505D43BA36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55489" y="3467380"/>
            <a:ext cx="3823731" cy="2768400"/>
          </a:xfrm>
          <a:prstGeom prst="rect">
            <a:avLst/>
          </a:prstGeom>
          <a:ln>
            <a:noFill/>
          </a:ln>
        </p:spPr>
      </p:pic>
      <p:sp>
        <p:nvSpPr>
          <p:cNvPr id="8" name="TextShape 2">
            <a:extLst>
              <a:ext uri="{FF2B5EF4-FFF2-40B4-BE49-F238E27FC236}">
                <a16:creationId xmlns:a16="http://schemas.microsoft.com/office/drawing/2014/main" id="{D72A5550-B5D9-4B51-AAC1-8566FC1E850D}"/>
              </a:ext>
            </a:extLst>
          </p:cNvPr>
          <p:cNvSpPr txBox="1"/>
          <p:nvPr/>
        </p:nvSpPr>
        <p:spPr>
          <a:xfrm>
            <a:off x="1455489" y="1886578"/>
            <a:ext cx="10661009" cy="1246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Binary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image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are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also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called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bi-level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two-level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based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threshold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point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means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that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pixel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is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stored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single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bit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(0 </a:t>
            </a:r>
            <a:r>
              <a:rPr lang="ko-K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</a:t>
            </a:r>
            <a:r>
              <a:rPr 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1).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5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6" y="803420"/>
            <a:ext cx="513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CONTENTS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FF3C9-4B84-484A-94B6-A65B539942AD}"/>
              </a:ext>
            </a:extLst>
          </p:cNvPr>
          <p:cNvSpPr txBox="1"/>
          <p:nvPr/>
        </p:nvSpPr>
        <p:spPr>
          <a:xfrm>
            <a:off x="1138106" y="2030136"/>
            <a:ext cx="9915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Introduction of BEP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OpenCV Tutorial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Histogram</a:t>
            </a:r>
            <a:br>
              <a:rPr lang="en-US" altLang="ko-KR" sz="2400" dirty="0"/>
            </a:b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Threshold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Assignment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21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2) Methods of Binarization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85B18D-3E94-4BAE-BE46-3CF9136C0A2F}"/>
              </a:ext>
            </a:extLst>
          </p:cNvPr>
          <p:cNvGrpSpPr/>
          <p:nvPr/>
        </p:nvGrpSpPr>
        <p:grpSpPr>
          <a:xfrm>
            <a:off x="2243639" y="2097000"/>
            <a:ext cx="7704721" cy="4104000"/>
            <a:chOff x="3169554" y="1870167"/>
            <a:chExt cx="7704721" cy="4104000"/>
          </a:xfrm>
        </p:grpSpPr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38080281-9C6E-4A77-B157-9B5446899E86}"/>
                </a:ext>
              </a:extLst>
            </p:cNvPr>
            <p:cNvSpPr/>
            <p:nvPr/>
          </p:nvSpPr>
          <p:spPr>
            <a:xfrm>
              <a:off x="5329915" y="1870167"/>
              <a:ext cx="2304000" cy="71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Binarization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" name="CustomShape 3">
              <a:extLst>
                <a:ext uri="{FF2B5EF4-FFF2-40B4-BE49-F238E27FC236}">
                  <a16:creationId xmlns:a16="http://schemas.microsoft.com/office/drawing/2014/main" id="{9FB9B783-896B-4DF4-A72F-4BE9CD4D321F}"/>
                </a:ext>
              </a:extLst>
            </p:cNvPr>
            <p:cNvSpPr/>
            <p:nvPr/>
          </p:nvSpPr>
          <p:spPr>
            <a:xfrm>
              <a:off x="3169554" y="2950167"/>
              <a:ext cx="2494371" cy="71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Static threshold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E27B7D24-91B5-42A5-9278-FDD09955F978}"/>
                </a:ext>
              </a:extLst>
            </p:cNvPr>
            <p:cNvSpPr/>
            <p:nvPr/>
          </p:nvSpPr>
          <p:spPr>
            <a:xfrm>
              <a:off x="8570275" y="4030167"/>
              <a:ext cx="2304000" cy="431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P-tile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E553FD89-0BA8-4544-956B-1904EE4F0DE8}"/>
                </a:ext>
              </a:extLst>
            </p:cNvPr>
            <p:cNvSpPr/>
            <p:nvPr/>
          </p:nvSpPr>
          <p:spPr>
            <a:xfrm>
              <a:off x="8570275" y="4534167"/>
              <a:ext cx="2304000" cy="431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Iterative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6BB0A80-89B7-4BD4-998C-42575F895377}"/>
                </a:ext>
              </a:extLst>
            </p:cNvPr>
            <p:cNvSpPr/>
            <p:nvPr/>
          </p:nvSpPr>
          <p:spPr>
            <a:xfrm>
              <a:off x="8570275" y="5038167"/>
              <a:ext cx="2304000" cy="431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Otsu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7E494B07-BB8A-46EF-93F5-0E3F88D3A2BD}"/>
                </a:ext>
              </a:extLst>
            </p:cNvPr>
            <p:cNvSpPr/>
            <p:nvPr/>
          </p:nvSpPr>
          <p:spPr>
            <a:xfrm>
              <a:off x="8570275" y="5542527"/>
              <a:ext cx="2304000" cy="431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Valley emphasis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" name="CustomShape 8">
              <a:extLst>
                <a:ext uri="{FF2B5EF4-FFF2-40B4-BE49-F238E27FC236}">
                  <a16:creationId xmlns:a16="http://schemas.microsoft.com/office/drawing/2014/main" id="{C7337577-559E-40C0-AEA0-8167B7C5AB0C}"/>
                </a:ext>
              </a:extLst>
            </p:cNvPr>
            <p:cNvSpPr/>
            <p:nvPr/>
          </p:nvSpPr>
          <p:spPr>
            <a:xfrm rot="5400000" flipH="1" flipV="1">
              <a:off x="6482275" y="789447"/>
              <a:ext cx="12240" cy="4320000"/>
            </a:xfrm>
            <a:prstGeom prst="bentConnector3">
              <a:avLst>
                <a:gd name="adj1" fmla="val 1800000"/>
              </a:avLst>
            </a:prstGeom>
            <a:noFill/>
            <a:ln w="3816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8E010AA2-CE6E-4A15-BFDC-D3D3C24BF5A1}"/>
                </a:ext>
              </a:extLst>
            </p:cNvPr>
            <p:cNvSpPr/>
            <p:nvPr/>
          </p:nvSpPr>
          <p:spPr>
            <a:xfrm>
              <a:off x="6488035" y="2589807"/>
              <a:ext cx="360" cy="14400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FEB84756-6744-4DE2-936C-DA368F926269}"/>
                </a:ext>
              </a:extLst>
            </p:cNvPr>
            <p:cNvSpPr/>
            <p:nvPr/>
          </p:nvSpPr>
          <p:spPr>
            <a:xfrm rot="16200000" flipH="1">
              <a:off x="6948835" y="4138527"/>
              <a:ext cx="2520000" cy="719640"/>
            </a:xfrm>
            <a:prstGeom prst="bentConnector2">
              <a:avLst/>
            </a:prstGeom>
            <a:noFill/>
            <a:ln w="3816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4247B11-5301-4B57-91D1-B61D4190A716}"/>
                </a:ext>
              </a:extLst>
            </p:cNvPr>
            <p:cNvSpPr/>
            <p:nvPr/>
          </p:nvSpPr>
          <p:spPr>
            <a:xfrm flipH="1">
              <a:off x="7849915" y="5254167"/>
              <a:ext cx="72000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1437F0BE-35CB-4796-8700-93338EA2B23C}"/>
                </a:ext>
              </a:extLst>
            </p:cNvPr>
            <p:cNvSpPr/>
            <p:nvPr/>
          </p:nvSpPr>
          <p:spPr>
            <a:xfrm flipH="1">
              <a:off x="7849915" y="4750167"/>
              <a:ext cx="72000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B72AD7FF-ECB0-4E47-A95D-5991FA5B2636}"/>
                </a:ext>
              </a:extLst>
            </p:cNvPr>
            <p:cNvSpPr/>
            <p:nvPr/>
          </p:nvSpPr>
          <p:spPr>
            <a:xfrm flipH="1">
              <a:off x="7849915" y="4246167"/>
              <a:ext cx="720000" cy="360"/>
            </a:xfrm>
            <a:prstGeom prst="line">
              <a:avLst/>
            </a:prstGeom>
            <a:ln w="3816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15">
              <a:extLst>
                <a:ext uri="{FF2B5EF4-FFF2-40B4-BE49-F238E27FC236}">
                  <a16:creationId xmlns:a16="http://schemas.microsoft.com/office/drawing/2014/main" id="{806DEFCC-4A22-40F7-BBC5-814C13D9E2D7}"/>
                </a:ext>
              </a:extLst>
            </p:cNvPr>
            <p:cNvSpPr/>
            <p:nvPr/>
          </p:nvSpPr>
          <p:spPr>
            <a:xfrm>
              <a:off x="7489915" y="2950167"/>
              <a:ext cx="2304000" cy="719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Dynamic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threshold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22" name="CustomShape 14">
            <a:extLst>
              <a:ext uri="{FF2B5EF4-FFF2-40B4-BE49-F238E27FC236}">
                <a16:creationId xmlns:a16="http://schemas.microsoft.com/office/drawing/2014/main" id="{7CFE880D-535D-40F1-8B6D-96F08852B533}"/>
              </a:ext>
            </a:extLst>
          </p:cNvPr>
          <p:cNvSpPr/>
          <p:nvPr/>
        </p:nvSpPr>
        <p:spPr>
          <a:xfrm>
            <a:off x="1991461" y="4233060"/>
            <a:ext cx="511236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Static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 fixed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Threshold value(T)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Dynamic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Use variable Threshold value(T)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19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3) Static Binarization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5959E1-C221-49AF-B65A-BE96472FAE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2613" y="2042861"/>
            <a:ext cx="6923160" cy="4134240"/>
          </a:xfrm>
          <a:prstGeom prst="rect">
            <a:avLst/>
          </a:prstGeom>
          <a:ln>
            <a:noFill/>
          </a:ln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BAE1FFDB-3553-42FF-8B8C-7E6AF0292639}"/>
              </a:ext>
            </a:extLst>
          </p:cNvPr>
          <p:cNvSpPr/>
          <p:nvPr/>
        </p:nvSpPr>
        <p:spPr>
          <a:xfrm>
            <a:off x="6892715" y="3429000"/>
            <a:ext cx="4415987" cy="7258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64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4) Dynamic ; P-tile binarization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FD16EA-106F-4E85-8B4B-EC74856BC8DF}"/>
              </a:ext>
            </a:extLst>
          </p:cNvPr>
          <p:cNvGrpSpPr/>
          <p:nvPr/>
        </p:nvGrpSpPr>
        <p:grpSpPr>
          <a:xfrm>
            <a:off x="5173211" y="1654505"/>
            <a:ext cx="5675842" cy="4543951"/>
            <a:chOff x="5559105" y="1619686"/>
            <a:chExt cx="5675842" cy="4543951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CD40CDB6-EC44-4BF1-BE0C-DC7008768EB4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559105" y="1777659"/>
              <a:ext cx="5675842" cy="438597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62A8D2B-F222-493F-A191-61359E1CA1DD}"/>
                </a:ext>
              </a:extLst>
            </p:cNvPr>
            <p:cNvCxnSpPr>
              <a:cxnSpLocks/>
            </p:cNvCxnSpPr>
            <p:nvPr/>
          </p:nvCxnSpPr>
          <p:spPr>
            <a:xfrm>
              <a:off x="9227890" y="2290194"/>
              <a:ext cx="112412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EA8BB31-7C12-41F6-A22B-22BF43F6F0BB}"/>
                </a:ext>
              </a:extLst>
            </p:cNvPr>
            <p:cNvCxnSpPr>
              <a:cxnSpLocks/>
            </p:cNvCxnSpPr>
            <p:nvPr/>
          </p:nvCxnSpPr>
          <p:spPr>
            <a:xfrm>
              <a:off x="9227890" y="1777659"/>
              <a:ext cx="0" cy="1410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FC36D-E4CF-4E61-945E-5A6F830CFBBC}"/>
                </a:ext>
              </a:extLst>
            </p:cNvPr>
            <p:cNvSpPr txBox="1"/>
            <p:nvPr/>
          </p:nvSpPr>
          <p:spPr>
            <a:xfrm>
              <a:off x="9420837" y="1942193"/>
              <a:ext cx="7713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½</a:t>
              </a:r>
              <a:br>
                <a:rPr lang="en-US" altLang="ko-KR" dirty="0"/>
              </a:br>
              <a:r>
                <a:rPr lang="en-US" altLang="ko-KR" dirty="0"/>
                <a:t>(50%)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7A347B-34E5-42EC-AA7B-760EE54D1C2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1267" y="1943509"/>
              <a:ext cx="73414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C32543-7A6E-447F-B637-04D5C76E9E7A}"/>
                </a:ext>
              </a:extLst>
            </p:cNvPr>
            <p:cNvSpPr txBox="1"/>
            <p:nvPr/>
          </p:nvSpPr>
          <p:spPr>
            <a:xfrm>
              <a:off x="10261733" y="1619686"/>
              <a:ext cx="7713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½</a:t>
              </a:r>
              <a:br>
                <a:rPr lang="en-US" altLang="ko-KR" dirty="0"/>
              </a:br>
              <a:r>
                <a:rPr lang="en-US" altLang="ko-KR" dirty="0"/>
                <a:t>(50%)</a:t>
              </a:r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736C571-F885-41EE-938A-A03514C0DB88}"/>
                </a:ext>
              </a:extLst>
            </p:cNvPr>
            <p:cNvCxnSpPr>
              <a:cxnSpLocks/>
            </p:cNvCxnSpPr>
            <p:nvPr/>
          </p:nvCxnSpPr>
          <p:spPr>
            <a:xfrm>
              <a:off x="11115413" y="1777659"/>
              <a:ext cx="0" cy="1410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stomShape 5">
              <a:extLst>
                <a:ext uri="{FF2B5EF4-FFF2-40B4-BE49-F238E27FC236}">
                  <a16:creationId xmlns:a16="http://schemas.microsoft.com/office/drawing/2014/main" id="{C8371776-43AD-46AB-BD52-EE58ED7BDCF8}"/>
                </a:ext>
              </a:extLst>
            </p:cNvPr>
            <p:cNvSpPr/>
            <p:nvPr/>
          </p:nvSpPr>
          <p:spPr>
            <a:xfrm>
              <a:off x="10274517" y="2588524"/>
              <a:ext cx="771365" cy="381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24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P = 2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" name="CustomShape 5">
              <a:extLst>
                <a:ext uri="{FF2B5EF4-FFF2-40B4-BE49-F238E27FC236}">
                  <a16:creationId xmlns:a16="http://schemas.microsoft.com/office/drawing/2014/main" id="{0CB40B42-D661-44D4-8F85-51757214FEA3}"/>
                </a:ext>
              </a:extLst>
            </p:cNvPr>
            <p:cNvSpPr/>
            <p:nvPr/>
          </p:nvSpPr>
          <p:spPr>
            <a:xfrm>
              <a:off x="10192202" y="4043508"/>
              <a:ext cx="771365" cy="381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24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P = 4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171E86A8-FC59-4378-8486-15108EF12961}"/>
                </a:ext>
              </a:extLst>
            </p:cNvPr>
            <p:cNvSpPr/>
            <p:nvPr/>
          </p:nvSpPr>
          <p:spPr>
            <a:xfrm>
              <a:off x="9227890" y="4933738"/>
              <a:ext cx="805338" cy="381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24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P = 1.4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2766B6-7FFD-4E29-8075-77578A80A172}"/>
              </a:ext>
            </a:extLst>
          </p:cNvPr>
          <p:cNvSpPr/>
          <p:nvPr/>
        </p:nvSpPr>
        <p:spPr>
          <a:xfrm>
            <a:off x="684229" y="2449153"/>
            <a:ext cx="4393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intensity value of the 1/p point of the total pixel of the image is used as the threshold (T).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CDF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12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0EA9BF-8596-458B-83C0-B4A7C357CF30}"/>
                  </a:ext>
                </a:extLst>
              </p:cNvPr>
              <p:cNvSpPr txBox="1"/>
              <p:nvPr/>
            </p:nvSpPr>
            <p:spPr>
              <a:xfrm>
                <a:off x="1247214" y="2099132"/>
                <a:ext cx="595054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(Generally, the mean of full image’s intensity)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Divide into two groups(C1, C2) based on T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Compute mean values each of C1 and C2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Compute new T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err="1"/>
                  <a:t>Iter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0EA9BF-8596-458B-83C0-B4A7C357C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14" y="2099132"/>
                <a:ext cx="5950540" cy="1477328"/>
              </a:xfrm>
              <a:prstGeom prst="rect">
                <a:avLst/>
              </a:prstGeom>
              <a:blipFill>
                <a:blip r:embed="rId2"/>
                <a:stretch>
                  <a:fillRect l="-1127" t="-3704" b="-6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4) Dynamic ; Iterative binarization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DFF3655A-BFB6-4843-935F-DBC5E78AA569}"/>
              </a:ext>
            </a:extLst>
          </p:cNvPr>
          <p:cNvSpPr/>
          <p:nvPr/>
        </p:nvSpPr>
        <p:spPr>
          <a:xfrm>
            <a:off x="1346227" y="3813545"/>
            <a:ext cx="2240577" cy="8427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0FC39E1A-3118-42C2-9357-87690E6DB409}"/>
              </a:ext>
            </a:extLst>
          </p:cNvPr>
          <p:cNvSpPr/>
          <p:nvPr/>
        </p:nvSpPr>
        <p:spPr>
          <a:xfrm>
            <a:off x="3861001" y="3786636"/>
            <a:ext cx="2269034" cy="451867"/>
          </a:xfrm>
          <a:prstGeom prst="rect">
            <a:avLst/>
          </a:prstGeom>
          <a:blipFill>
            <a:blip r:embed="rId4"/>
            <a:stretch>
              <a:fillRect b="-654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3BFFDA65-9550-4A0C-A1A7-D7001A9C6A50}"/>
              </a:ext>
            </a:extLst>
          </p:cNvPr>
          <p:cNvSpPr/>
          <p:nvPr/>
        </p:nvSpPr>
        <p:spPr>
          <a:xfrm>
            <a:off x="3882241" y="4181916"/>
            <a:ext cx="2269034" cy="451867"/>
          </a:xfrm>
          <a:prstGeom prst="rect">
            <a:avLst/>
          </a:prstGeom>
          <a:blipFill>
            <a:blip r:embed="rId5"/>
            <a:stretch>
              <a:fillRect b="-8272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B9F9EE-F4EF-4002-BBFF-0EEDFB18BA40}"/>
              </a:ext>
            </a:extLst>
          </p:cNvPr>
          <p:cNvGrpSpPr/>
          <p:nvPr/>
        </p:nvGrpSpPr>
        <p:grpSpPr>
          <a:xfrm>
            <a:off x="6284042" y="1941765"/>
            <a:ext cx="5640038" cy="2998583"/>
            <a:chOff x="6432120" y="1692289"/>
            <a:chExt cx="5189955" cy="275929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02CBCF5-0ADD-4843-979C-8926BE5112C3}"/>
                </a:ext>
              </a:extLst>
            </p:cNvPr>
            <p:cNvGrpSpPr/>
            <p:nvPr/>
          </p:nvGrpSpPr>
          <p:grpSpPr>
            <a:xfrm>
              <a:off x="6432120" y="1692289"/>
              <a:ext cx="5189955" cy="2759292"/>
              <a:chOff x="5908680" y="2651940"/>
              <a:chExt cx="2962080" cy="1574820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C474841B-A818-43B1-8F65-7019CA0F9461}"/>
                  </a:ext>
                </a:extLst>
              </p:cNvPr>
              <p:cNvPicPr/>
              <p:nvPr/>
            </p:nvPicPr>
            <p:blipFill>
              <a:blip r:embed="rId6"/>
              <a:stretch/>
            </p:blipFill>
            <p:spPr>
              <a:xfrm>
                <a:off x="5908680" y="2940480"/>
                <a:ext cx="1416600" cy="12862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3">
                <a:extLst>
                  <a:ext uri="{FF2B5EF4-FFF2-40B4-BE49-F238E27FC236}">
                    <a16:creationId xmlns:a16="http://schemas.microsoft.com/office/drawing/2014/main" id="{410AAF8B-2145-488C-89C0-027028DD9A45}"/>
                  </a:ext>
                </a:extLst>
              </p:cNvPr>
              <p:cNvPicPr/>
              <p:nvPr/>
            </p:nvPicPr>
            <p:blipFill>
              <a:blip r:embed="rId7"/>
              <a:stretch/>
            </p:blipFill>
            <p:spPr>
              <a:xfrm>
                <a:off x="7480440" y="2935800"/>
                <a:ext cx="1390320" cy="12686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" name="CustomShape 10">
                <a:extLst>
                  <a:ext uri="{FF2B5EF4-FFF2-40B4-BE49-F238E27FC236}">
                    <a16:creationId xmlns:a16="http://schemas.microsoft.com/office/drawing/2014/main" id="{9F6D21C1-E88E-4A25-B6BE-144A679A7630}"/>
                  </a:ext>
                </a:extLst>
              </p:cNvPr>
              <p:cNvSpPr/>
              <p:nvPr/>
            </p:nvSpPr>
            <p:spPr>
              <a:xfrm>
                <a:off x="7630920" y="2651940"/>
                <a:ext cx="484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C1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10" name="CustomShape 11">
                <a:extLst>
                  <a:ext uri="{FF2B5EF4-FFF2-40B4-BE49-F238E27FC236}">
                    <a16:creationId xmlns:a16="http://schemas.microsoft.com/office/drawing/2014/main" id="{65CE2B80-7BF9-4C7F-9A18-3AEF16813F65}"/>
                  </a:ext>
                </a:extLst>
              </p:cNvPr>
              <p:cNvSpPr/>
              <p:nvPr/>
            </p:nvSpPr>
            <p:spPr>
              <a:xfrm>
                <a:off x="8348822" y="2656259"/>
                <a:ext cx="484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맑은 고딕"/>
                  </a:rPr>
                  <a:t>C2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4C368B81-254C-46A6-A3D5-826A2E9C8859}"/>
                  </a:ext>
                </a:extLst>
              </p:cNvPr>
              <p:cNvSpPr/>
              <p:nvPr/>
            </p:nvSpPr>
            <p:spPr>
              <a:xfrm>
                <a:off x="7510680" y="2838600"/>
                <a:ext cx="5292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21827E79-46B5-4B1F-B2D6-DA827EF6FF88}"/>
                  </a:ext>
                </a:extLst>
              </p:cNvPr>
              <p:cNvSpPr/>
              <p:nvPr/>
            </p:nvSpPr>
            <p:spPr>
              <a:xfrm>
                <a:off x="8115480" y="2838600"/>
                <a:ext cx="6732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C4C1B-92DD-4FAA-BFF8-70E070EEED9D}"/>
                </a:ext>
              </a:extLst>
            </p:cNvPr>
            <p:cNvSpPr txBox="1"/>
            <p:nvPr/>
          </p:nvSpPr>
          <p:spPr>
            <a:xfrm>
              <a:off x="10798150" y="3059668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</a:t>
              </a:r>
              <a:endParaRPr lang="ko-KR" altLang="en-US" sz="2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6C9D56F-E759-475D-80DE-45C0068A5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4360" y="3361726"/>
              <a:ext cx="558893" cy="7572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D418B4-F2A9-4797-836C-ED52718D6751}"/>
              </a:ext>
            </a:extLst>
          </p:cNvPr>
          <p:cNvSpPr/>
          <p:nvPr/>
        </p:nvSpPr>
        <p:spPr>
          <a:xfrm>
            <a:off x="1436336" y="47814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Until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' ≤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value</a:t>
            </a:r>
            <a:endParaRPr lang="ko-KR" altLang="ko-K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Until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number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iterative</a:t>
            </a:r>
            <a:endParaRPr lang="ko-KR" altLang="ko-K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0D0794F-1739-4D89-A3F1-F066C3CF4B6B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0060233" y="5027720"/>
            <a:ext cx="1408680" cy="1291680"/>
          </a:xfrm>
          <a:prstGeom prst="rect">
            <a:avLst/>
          </a:prstGeom>
          <a:ln>
            <a:noFill/>
          </a:ln>
        </p:spPr>
      </p:pic>
      <p:sp>
        <p:nvSpPr>
          <p:cNvPr id="20" name="CustomShape 9">
            <a:extLst>
              <a:ext uri="{FF2B5EF4-FFF2-40B4-BE49-F238E27FC236}">
                <a16:creationId xmlns:a16="http://schemas.microsoft.com/office/drawing/2014/main" id="{4C5516D2-A22F-4BD7-818D-5B7CD0B79038}"/>
              </a:ext>
            </a:extLst>
          </p:cNvPr>
          <p:cNvSpPr/>
          <p:nvPr/>
        </p:nvSpPr>
        <p:spPr>
          <a:xfrm>
            <a:off x="8343393" y="5958680"/>
            <a:ext cx="167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Result image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4) Dynamic ; Otsu binarization 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3F080C-0176-4BB4-9994-F49042CC8E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057182" y="2237400"/>
            <a:ext cx="7416360" cy="2383200"/>
          </a:xfrm>
          <a:prstGeom prst="rect">
            <a:avLst/>
          </a:prstGeom>
          <a:ln>
            <a:noFill/>
          </a:ln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749B62E7-9A2F-43D3-AD20-EE39C363B8A8}"/>
              </a:ext>
            </a:extLst>
          </p:cNvPr>
          <p:cNvSpPr/>
          <p:nvPr/>
        </p:nvSpPr>
        <p:spPr>
          <a:xfrm>
            <a:off x="6736886" y="4591790"/>
            <a:ext cx="935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5F23FC02-5C1E-4513-8020-40663F72519F}"/>
              </a:ext>
            </a:extLst>
          </p:cNvPr>
          <p:cNvSpPr/>
          <p:nvPr/>
        </p:nvSpPr>
        <p:spPr>
          <a:xfrm>
            <a:off x="7791970" y="4591790"/>
            <a:ext cx="1503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6C4F424E-70FE-4E41-8A7C-230BE2D12AA3}"/>
              </a:ext>
            </a:extLst>
          </p:cNvPr>
          <p:cNvSpPr/>
          <p:nvPr/>
        </p:nvSpPr>
        <p:spPr>
          <a:xfrm>
            <a:off x="4330556" y="2795125"/>
            <a:ext cx="544572" cy="2580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5">
            <a:extLst>
              <a:ext uri="{FF2B5EF4-FFF2-40B4-BE49-F238E27FC236}">
                <a16:creationId xmlns:a16="http://schemas.microsoft.com/office/drawing/2014/main" id="{A2F1F813-8587-4CCD-AD10-65623B4BFD00}"/>
              </a:ext>
            </a:extLst>
          </p:cNvPr>
          <p:cNvSpPr/>
          <p:nvPr/>
        </p:nvSpPr>
        <p:spPr>
          <a:xfrm>
            <a:off x="5467909" y="3912259"/>
            <a:ext cx="908854" cy="325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695EC2D9-7AE9-4534-92C4-6DEC975188F0}"/>
              </a:ext>
            </a:extLst>
          </p:cNvPr>
          <p:cNvSpPr/>
          <p:nvPr/>
        </p:nvSpPr>
        <p:spPr>
          <a:xfrm>
            <a:off x="6719908" y="3032890"/>
            <a:ext cx="908854" cy="325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5">
            <a:extLst>
              <a:ext uri="{FF2B5EF4-FFF2-40B4-BE49-F238E27FC236}">
                <a16:creationId xmlns:a16="http://schemas.microsoft.com/office/drawing/2014/main" id="{773DF943-31B5-4DF3-95C0-F0DC9AB2A3D3}"/>
              </a:ext>
            </a:extLst>
          </p:cNvPr>
          <p:cNvSpPr/>
          <p:nvPr/>
        </p:nvSpPr>
        <p:spPr>
          <a:xfrm>
            <a:off x="8660673" y="3365500"/>
            <a:ext cx="544572" cy="2580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1554B-065C-4CA8-A3A9-3AB54C11849C}"/>
              </a:ext>
            </a:extLst>
          </p:cNvPr>
          <p:cNvSpPr txBox="1"/>
          <p:nvPr/>
        </p:nvSpPr>
        <p:spPr>
          <a:xfrm>
            <a:off x="2352091" y="4932647"/>
            <a:ext cx="71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Best Binarization : Divide into Background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Otsu algorithm was developed for finding that point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519BBD-5001-40E6-89A4-EBD92D407892}"/>
              </a:ext>
            </a:extLst>
          </p:cNvPr>
          <p:cNvSpPr txBox="1"/>
          <p:nvPr/>
        </p:nvSpPr>
        <p:spPr>
          <a:xfrm>
            <a:off x="8092445" y="2773863"/>
            <a:ext cx="378366" cy="501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</a:t>
            </a:r>
            <a:endParaRPr lang="ko-KR" altLang="en-US" sz="2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F1179B-B5C1-48E5-B689-1483F63C56F3}"/>
              </a:ext>
            </a:extLst>
          </p:cNvPr>
          <p:cNvCxnSpPr>
            <a:cxnSpLocks/>
          </p:cNvCxnSpPr>
          <p:nvPr/>
        </p:nvCxnSpPr>
        <p:spPr>
          <a:xfrm flipH="1">
            <a:off x="7723961" y="3053164"/>
            <a:ext cx="443849" cy="13933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8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4. Threshold </a:t>
            </a:r>
          </a:p>
          <a:p>
            <a:r>
              <a:rPr lang="en-US" altLang="ko-KR" sz="2800" dirty="0"/>
              <a:t>	4) Dynamic ; Otsu binarization 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52F7F0-FED7-4F9A-977E-C23772C775FA}"/>
              </a:ext>
            </a:extLst>
          </p:cNvPr>
          <p:cNvGrpSpPr/>
          <p:nvPr/>
        </p:nvGrpSpPr>
        <p:grpSpPr>
          <a:xfrm>
            <a:off x="8082130" y="2654143"/>
            <a:ext cx="3612124" cy="3042659"/>
            <a:chOff x="6077160" y="4077000"/>
            <a:chExt cx="2829240" cy="23832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255ECD1-1BFE-46DC-9519-AC7F331975DE}"/>
                </a:ext>
              </a:extLst>
            </p:cNvPr>
            <p:cNvPicPr/>
            <p:nvPr/>
          </p:nvPicPr>
          <p:blipFill>
            <a:blip r:embed="rId2"/>
            <a:srcRect l="61850"/>
            <a:stretch/>
          </p:blipFill>
          <p:spPr>
            <a:xfrm>
              <a:off x="6077160" y="4077000"/>
              <a:ext cx="2829240" cy="2383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914BAF03-E491-4D36-A02E-5BA2AC0DF545}"/>
                </a:ext>
              </a:extLst>
            </p:cNvPr>
            <p:cNvSpPr/>
            <p:nvPr/>
          </p:nvSpPr>
          <p:spPr>
            <a:xfrm>
              <a:off x="6149520" y="5094360"/>
              <a:ext cx="935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round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A3742AC1-3088-4CDB-AE89-990AB92BDA00}"/>
                </a:ext>
              </a:extLst>
            </p:cNvPr>
            <p:cNvSpPr/>
            <p:nvPr/>
          </p:nvSpPr>
          <p:spPr>
            <a:xfrm>
              <a:off x="7238160" y="5094360"/>
              <a:ext cx="15033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70C0"/>
              </a:solidFill>
              <a:round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88226D72-437E-47C3-A8BC-9D475DC057B6}"/>
                </a:ext>
              </a:extLst>
            </p:cNvPr>
            <p:cNvSpPr/>
            <p:nvPr/>
          </p:nvSpPr>
          <p:spPr>
            <a:xfrm>
              <a:off x="6423840" y="5022360"/>
              <a:ext cx="484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C0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16A864A5-4023-46F5-92B4-87447BC0F94A}"/>
                </a:ext>
              </a:extLst>
            </p:cNvPr>
            <p:cNvSpPr/>
            <p:nvPr/>
          </p:nvSpPr>
          <p:spPr>
            <a:xfrm>
              <a:off x="7695000" y="5022360"/>
              <a:ext cx="484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C1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FB6809DD-4CE0-43D2-95B0-A99F61DDB453}"/>
                </a:ext>
              </a:extLst>
            </p:cNvPr>
            <p:cNvSpPr/>
            <p:nvPr/>
          </p:nvSpPr>
          <p:spPr>
            <a:xfrm>
              <a:off x="6437160" y="4309200"/>
              <a:ext cx="360" cy="1999800"/>
            </a:xfrm>
            <a:prstGeom prst="line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F34C98F9-64D5-4B25-8921-FFB2B8F597F5}"/>
                </a:ext>
              </a:extLst>
            </p:cNvPr>
            <p:cNvSpPr/>
            <p:nvPr/>
          </p:nvSpPr>
          <p:spPr>
            <a:xfrm>
              <a:off x="8237520" y="4338360"/>
              <a:ext cx="360" cy="1970640"/>
            </a:xfrm>
            <a:prstGeom prst="line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9951E605-3DD4-42B9-BC38-4E796B316A59}"/>
                </a:ext>
              </a:extLst>
            </p:cNvPr>
            <p:cNvSpPr/>
            <p:nvPr/>
          </p:nvSpPr>
          <p:spPr>
            <a:xfrm>
              <a:off x="6461280" y="465300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C581389B-0FD2-4111-B33F-CDF7D4CC82B0}"/>
                </a:ext>
              </a:extLst>
            </p:cNvPr>
            <p:cNvSpPr/>
            <p:nvPr/>
          </p:nvSpPr>
          <p:spPr>
            <a:xfrm>
              <a:off x="7095240" y="4716720"/>
              <a:ext cx="961560" cy="257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Beetween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id="{60FE7774-686C-424E-B128-95529C228A4B}"/>
                </a:ext>
              </a:extLst>
            </p:cNvPr>
            <p:cNvSpPr/>
            <p:nvPr/>
          </p:nvSpPr>
          <p:spPr>
            <a:xfrm>
              <a:off x="7914240" y="4077000"/>
              <a:ext cx="675000" cy="257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within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A00BF767-6C2A-4A86-A30C-A3F334E3A84B}"/>
                </a:ext>
              </a:extLst>
            </p:cNvPr>
            <p:cNvSpPr/>
            <p:nvPr/>
          </p:nvSpPr>
          <p:spPr>
            <a:xfrm>
              <a:off x="6195240" y="4077000"/>
              <a:ext cx="675000" cy="257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맑은 고딕"/>
                </a:rPr>
                <a:t>within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E2ABBB-8441-4FD1-A69C-C8A3A7E5B585}"/>
                  </a:ext>
                </a:extLst>
              </p:cNvPr>
              <p:cNvSpPr txBox="1"/>
              <p:nvPr/>
            </p:nvSpPr>
            <p:spPr>
              <a:xfrm>
                <a:off x="1569938" y="2768465"/>
                <a:ext cx="6019944" cy="2606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T in range(</a:t>
                </a:r>
                <a:r>
                  <a:rPr lang="en-US" altLang="ko-KR" dirty="0" err="1"/>
                  <a:t>max_intensity_level</a:t>
                </a:r>
                <a:r>
                  <a:rPr lang="en-US" altLang="ko-KR" dirty="0"/>
                  <a:t>):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Divide into two groups(C0, C1) based on T</a:t>
                </a: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𝑎𝑚𝑜𝑢𝑛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/>
                  <a:t>Compute mean of brightness each of C0, C1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Find T that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or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E2ABBB-8441-4FD1-A69C-C8A3A7E5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38" y="2768465"/>
                <a:ext cx="6019944" cy="2606739"/>
              </a:xfrm>
              <a:prstGeom prst="rect">
                <a:avLst/>
              </a:prstGeom>
              <a:blipFill>
                <a:blip r:embed="rId3"/>
                <a:stretch>
                  <a:fillRect l="-1114" t="-1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4167D7-623E-4505-B5AD-D9FAC0EC6900}"/>
              </a:ext>
            </a:extLst>
          </p:cNvPr>
          <p:cNvSpPr/>
          <p:nvPr/>
        </p:nvSpPr>
        <p:spPr>
          <a:xfrm>
            <a:off x="1470440" y="1893948"/>
            <a:ext cx="103999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이미지의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Histogram을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배경과 객체 두 개의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Class로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나누어 그 분산들을 이용하여 </a:t>
            </a:r>
            <a:r>
              <a:rPr lang="ko-KR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T값을</a:t>
            </a:r>
            <a:r>
              <a:rPr lang="ko-KR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선택한다.</a:t>
            </a:r>
            <a:endParaRPr lang="ko-KR" altLang="ko-K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Between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-</a:t>
            </a: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class의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분산이 최대가 되는 지점 (</a:t>
            </a: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between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variance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lang="ko-KR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within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class의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분산이 최소가 되는 지점 (</a:t>
            </a: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within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variance</a:t>
            </a:r>
            <a:r>
              <a:rPr lang="ko-KR" altLang="ko-KR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  <a:endParaRPr lang="ko-KR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7DF16-F6CC-4995-B51C-1706251E4318}"/>
              </a:ext>
            </a:extLst>
          </p:cNvPr>
          <p:cNvSpPr txBox="1"/>
          <p:nvPr/>
        </p:nvSpPr>
        <p:spPr>
          <a:xfrm>
            <a:off x="9934402" y="4679992"/>
            <a:ext cx="378366" cy="501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</a:t>
            </a:r>
            <a:endParaRPr lang="ko-KR" altLang="en-US" sz="24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D51043-BF04-4FA7-B280-06AB3016292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513646" y="4930843"/>
            <a:ext cx="420756" cy="6028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5. Assignment </a:t>
            </a:r>
          </a:p>
          <a:p>
            <a:r>
              <a:rPr lang="en-US" altLang="ko-KR" sz="2800" dirty="0"/>
              <a:t>	1) Use OpenCV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A392-3709-415D-ABD4-1E4B8D41765E}"/>
              </a:ext>
            </a:extLst>
          </p:cNvPr>
          <p:cNvSpPr txBox="1"/>
          <p:nvPr/>
        </p:nvSpPr>
        <p:spPr>
          <a:xfrm>
            <a:off x="1135536" y="2976459"/>
            <a:ext cx="4479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Read lena.jpg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Convert gray </a:t>
            </a:r>
            <a:r>
              <a:rPr lang="en-US" altLang="ko-KR" sz="2400" dirty="0" err="1"/>
              <a:t>img</a:t>
            </a:r>
            <a:br>
              <a:rPr lang="en-US" altLang="ko-KR" sz="2400" dirty="0"/>
            </a:br>
            <a:r>
              <a:rPr lang="en-US" altLang="ko-KR" sz="2400" dirty="0"/>
              <a:t>*compute gray level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Draw circle like right picture</a:t>
            </a:r>
            <a:br>
              <a:rPr lang="en-US" altLang="ko-KR" sz="2400" dirty="0"/>
            </a:br>
            <a:r>
              <a:rPr lang="en-US" altLang="ko-KR" sz="2400" dirty="0"/>
              <a:t>*use </a:t>
            </a:r>
            <a:r>
              <a:rPr lang="en-US" altLang="ko-KR" sz="2400" dirty="0" err="1"/>
              <a:t>cv.circle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1FAEA9-C797-4BC0-85E0-536B4AF8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93" y="2120367"/>
            <a:ext cx="6286142" cy="36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7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5. Assignment </a:t>
            </a:r>
          </a:p>
          <a:p>
            <a:r>
              <a:rPr lang="en-US" altLang="ko-KR" sz="2800" dirty="0"/>
              <a:t>	2) Histogram  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4174E-791D-4A5A-913A-21719A60BC9C}"/>
              </a:ext>
            </a:extLst>
          </p:cNvPr>
          <p:cNvSpPr/>
          <p:nvPr/>
        </p:nvSpPr>
        <p:spPr>
          <a:xfrm>
            <a:off x="1557460" y="2042861"/>
            <a:ext cx="6610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Apply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Sliding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Stretching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and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Shrink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method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Image</a:t>
            </a:r>
            <a:b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</a:b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* target : gray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lena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image (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maked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assign#1)</a:t>
            </a:r>
            <a:br>
              <a:rPr lang="en-US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</a:b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* plot all PDF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FAF3A-EF21-409C-BFBC-56E1E9A0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75" y="3139567"/>
            <a:ext cx="2700608" cy="2688917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C3148498-78D9-4BF6-A24E-6F7578AD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883" y="3965268"/>
            <a:ext cx="1164672" cy="1164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6411F-1DA6-4FBE-8BD9-A59C3E4563D1}"/>
              </a:ext>
            </a:extLst>
          </p:cNvPr>
          <p:cNvSpPr txBox="1"/>
          <p:nvPr/>
        </p:nvSpPr>
        <p:spPr>
          <a:xfrm>
            <a:off x="7441720" y="4062156"/>
            <a:ext cx="1231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</a:t>
            </a:r>
          </a:p>
          <a:p>
            <a:r>
              <a:rPr lang="en-US" altLang="ko-KR" dirty="0"/>
              <a:t>Stretching</a:t>
            </a:r>
          </a:p>
          <a:p>
            <a:r>
              <a:rPr lang="en-US" altLang="ko-KR" dirty="0"/>
              <a:t>Shrink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28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5. Assignment </a:t>
            </a:r>
          </a:p>
          <a:p>
            <a:r>
              <a:rPr lang="en-US" altLang="ko-KR" sz="2800" dirty="0"/>
              <a:t>	3) Equalization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6D660-A13A-412A-B191-C167C293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" t="654" r="1068" b="1896"/>
          <a:stretch/>
        </p:blipFill>
        <p:spPr>
          <a:xfrm>
            <a:off x="7861536" y="1410638"/>
            <a:ext cx="3447166" cy="2294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1A1CA7-EE8A-4A73-94DA-3137B8B2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364" y="3890665"/>
            <a:ext cx="3103509" cy="2294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46A34-7F0D-4A02-B3D6-75E987495171}"/>
              </a:ext>
            </a:extLst>
          </p:cNvPr>
          <p:cNvSpPr txBox="1"/>
          <p:nvPr/>
        </p:nvSpPr>
        <p:spPr>
          <a:xfrm>
            <a:off x="883298" y="3104816"/>
            <a:ext cx="678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Use “Unequal_bay.jpg”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Apply Equalization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Plot CDF before equalize and after equalized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48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5. Assignment </a:t>
            </a:r>
          </a:p>
          <a:p>
            <a:r>
              <a:rPr lang="en-US" altLang="ko-KR" sz="2800" dirty="0"/>
              <a:t>	4) Binarization</a:t>
            </a:r>
            <a:endParaRPr lang="ko-KR" altLang="ko-KR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그림 4" descr="실외, 개체, 사람, 물이(가) 표시된 사진&#10;&#10;자동 생성된 설명">
            <a:extLst>
              <a:ext uri="{FF2B5EF4-FFF2-40B4-BE49-F238E27FC236}">
                <a16:creationId xmlns:a16="http://schemas.microsoft.com/office/drawing/2014/main" id="{ECF17A6E-B4CC-4963-B344-67BCDD06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71" y="2127174"/>
            <a:ext cx="3293705" cy="33066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1D91E5-4C48-466C-B4DF-425802184098}"/>
              </a:ext>
            </a:extLst>
          </p:cNvPr>
          <p:cNvSpPr/>
          <p:nvPr/>
        </p:nvSpPr>
        <p:spPr>
          <a:xfrm>
            <a:off x="1330396" y="2459504"/>
            <a:ext cx="80647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binarization</a:t>
            </a:r>
            <a:r>
              <a:rPr lang="ko-KR" altLang="ko-K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ko-KR" altLang="ko-K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method</a:t>
            </a:r>
            <a:endParaRPr lang="ko-KR" altLang="ko-K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altLang="ko-K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 “Binarization.jpg”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altLang="ko-K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Static</a:t>
            </a:r>
            <a:r>
              <a:rPr lang="en-US" altLang="ko-K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(set threshold any number you want)</a:t>
            </a:r>
            <a:endParaRPr lang="ko-KR" altLang="ko-K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ko-KR" altLang="ko-K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Dynamic</a:t>
            </a:r>
            <a:endParaRPr lang="ko-KR" altLang="ko-K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Iterative</a:t>
            </a:r>
            <a:r>
              <a:rPr lang="ko-KR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ko-KR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Otsu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877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778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1. Introduction of BEP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FF3C9-4B84-484A-94B6-A65B539942AD}"/>
              </a:ext>
            </a:extLst>
          </p:cNvPr>
          <p:cNvSpPr txBox="1"/>
          <p:nvPr/>
        </p:nvSpPr>
        <p:spPr>
          <a:xfrm>
            <a:off x="1138106" y="2030136"/>
            <a:ext cx="99157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BEP : Basic Education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Purpose :</a:t>
            </a:r>
            <a:br>
              <a:rPr lang="en-US" altLang="ko-KR" sz="2400" dirty="0"/>
            </a:br>
            <a:r>
              <a:rPr lang="en-US" altLang="ko-KR" sz="2400" dirty="0"/>
              <a:t>∙ Develop programming skills</a:t>
            </a:r>
            <a:br>
              <a:rPr lang="en-US" altLang="ko-KR" sz="2400" dirty="0"/>
            </a:br>
            <a:r>
              <a:rPr lang="en-US" altLang="ko-KR" sz="2400" dirty="0"/>
              <a:t>∙ Especially learn Image processing &amp; Natural Language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Programming Language : Python</a:t>
            </a:r>
            <a:br>
              <a:rPr lang="en-US" altLang="ko-KR" sz="2400" dirty="0"/>
            </a:br>
            <a:r>
              <a:rPr lang="en-US" altLang="ko-KR" sz="2400" dirty="0"/>
              <a:t>∙ Can’t use library</a:t>
            </a:r>
            <a:br>
              <a:rPr lang="en-US" altLang="ko-KR" sz="2400" dirty="0"/>
            </a:br>
            <a:r>
              <a:rPr lang="en-US" altLang="ko-KR" sz="2400" dirty="0"/>
              <a:t>∙ </a:t>
            </a:r>
            <a:r>
              <a:rPr lang="en-US" altLang="ko-KR" sz="2400" dirty="0">
                <a:solidFill>
                  <a:srgbClr val="FF0000"/>
                </a:solidFill>
              </a:rPr>
              <a:t>You must implement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8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8805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2. OpenCV Tutorial </a:t>
            </a:r>
          </a:p>
          <a:p>
            <a:r>
              <a:rPr lang="en-US" altLang="ko-KR" sz="4000" dirty="0"/>
              <a:t>	1) Introduction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FF3C9-4B84-484A-94B6-A65B539942AD}"/>
              </a:ext>
            </a:extLst>
          </p:cNvPr>
          <p:cNvSpPr txBox="1"/>
          <p:nvPr/>
        </p:nvSpPr>
        <p:spPr>
          <a:xfrm>
            <a:off x="1138106" y="2592198"/>
            <a:ext cx="9915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Open</a:t>
            </a:r>
            <a:r>
              <a:rPr lang="ko-KR" altLang="en-US" sz="2400" dirty="0"/>
              <a:t> </a:t>
            </a:r>
            <a:r>
              <a:rPr lang="en-US" altLang="ko-KR" sz="2400" dirty="0"/>
              <a:t>Source Computer Vision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Provide many image processing Algorithms </a:t>
            </a:r>
            <a:r>
              <a:rPr lang="en-US" altLang="ko-KR" dirty="0"/>
              <a:t>(more than 500!)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Used in various fields. Ex) Robotics, Bigdata, Neural Net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Given material is for reference of basic CV </a:t>
            </a:r>
            <a:br>
              <a:rPr lang="en-US" altLang="ko-KR" sz="2400" dirty="0"/>
            </a:br>
            <a:r>
              <a:rPr lang="en-US" altLang="ko-KR" sz="2400" dirty="0"/>
              <a:t>( DIP01_Lect01.pdf / pw : 201720 ) </a:t>
            </a:r>
            <a:r>
              <a:rPr lang="ko-KR" altLang="en-US" sz="1400" dirty="0"/>
              <a:t>출처</a:t>
            </a:r>
            <a:r>
              <a:rPr lang="en-US" altLang="ko-KR" sz="1400" dirty="0"/>
              <a:t>:</a:t>
            </a:r>
            <a:r>
              <a:rPr lang="ko-KR" altLang="en-US" sz="1400" dirty="0"/>
              <a:t>영상신호처리 강의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최두현</a:t>
            </a:r>
            <a:r>
              <a:rPr lang="ko-KR" altLang="en-US" sz="1400" dirty="0"/>
              <a:t> 교수님</a:t>
            </a:r>
            <a:br>
              <a:rPr lang="en-US" altLang="ko-KR" sz="1400" dirty="0"/>
            </a:br>
            <a:r>
              <a:rPr lang="en-US" altLang="ko-KR" sz="2400" dirty="0"/>
              <a:t>( CV_week1.pdf )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컴퓨터비전특강</a:t>
            </a:r>
            <a:r>
              <a:rPr lang="en-US" altLang="ko-KR" sz="1400" dirty="0"/>
              <a:t>, </a:t>
            </a:r>
            <a:r>
              <a:rPr lang="ko-KR" altLang="en-US" sz="1400" dirty="0"/>
              <a:t>정희철 교수님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814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8805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2. OpenCV Tutorial </a:t>
            </a:r>
          </a:p>
          <a:p>
            <a:r>
              <a:rPr lang="en-US" altLang="ko-KR" sz="4000" dirty="0"/>
              <a:t>	2) Install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21DC1-EB98-4C68-94FD-4F1077ED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" y="3314304"/>
            <a:ext cx="10531060" cy="251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327EF-859C-4336-B65C-45A743BD0C70}"/>
              </a:ext>
            </a:extLst>
          </p:cNvPr>
          <p:cNvSpPr txBox="1"/>
          <p:nvPr/>
        </p:nvSpPr>
        <p:spPr>
          <a:xfrm>
            <a:off x="1770077" y="2173248"/>
            <a:ext cx="4086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Install Python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  <a:br>
              <a:rPr lang="en-US" altLang="ko-KR" dirty="0"/>
            </a:br>
            <a:r>
              <a:rPr lang="en-US" altLang="ko-KR" dirty="0"/>
              <a:t>(Regardless of OS, using terminal)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868C28-9BFC-4B4E-B8E3-C13ED3E1908F}"/>
              </a:ext>
            </a:extLst>
          </p:cNvPr>
          <p:cNvCxnSpPr/>
          <p:nvPr/>
        </p:nvCxnSpPr>
        <p:spPr>
          <a:xfrm>
            <a:off x="3665989" y="2374084"/>
            <a:ext cx="29613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B8B45C-6352-4264-BE3C-FF082D530562}"/>
              </a:ext>
            </a:extLst>
          </p:cNvPr>
          <p:cNvSpPr txBox="1"/>
          <p:nvPr/>
        </p:nvSpPr>
        <p:spPr>
          <a:xfrm>
            <a:off x="6627303" y="2189418"/>
            <a:ext cx="192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yourself 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424DF1-451B-4102-9DCB-672136F19706}"/>
              </a:ext>
            </a:extLst>
          </p:cNvPr>
          <p:cNvSpPr/>
          <p:nvPr/>
        </p:nvSpPr>
        <p:spPr>
          <a:xfrm>
            <a:off x="2365695" y="4370664"/>
            <a:ext cx="2189527" cy="192947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7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2. OpenCV Tutorial </a:t>
            </a:r>
          </a:p>
          <a:p>
            <a:r>
              <a:rPr lang="en-US" altLang="ko-KR" sz="4000" dirty="0"/>
              <a:t>	3) Example Code – Read &amp; Show image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901B72-1462-4A87-A99B-6596FB32D50B}"/>
              </a:ext>
            </a:extLst>
          </p:cNvPr>
          <p:cNvSpPr/>
          <p:nvPr/>
        </p:nvSpPr>
        <p:spPr>
          <a:xfrm>
            <a:off x="370114" y="2361261"/>
            <a:ext cx="7308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cv2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cv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lena</a:t>
            </a:r>
            <a:r>
              <a:rPr lang="ko-KR" altLang="en-US" dirty="0"/>
              <a:t> = </a:t>
            </a:r>
            <a:r>
              <a:rPr lang="ko-KR" altLang="en-US" dirty="0" err="1"/>
              <a:t>cv.imread</a:t>
            </a:r>
            <a:r>
              <a:rPr lang="ko-KR" altLang="en-US" dirty="0"/>
              <a:t>("</a:t>
            </a:r>
            <a:r>
              <a:rPr lang="ko-KR" altLang="en-US" dirty="0" err="1"/>
              <a:t>lena.jpg</a:t>
            </a:r>
            <a:r>
              <a:rPr lang="ko-KR" altLang="en-US" dirty="0"/>
              <a:t>", </a:t>
            </a:r>
            <a:r>
              <a:rPr lang="ko-KR" altLang="en-US" dirty="0" err="1"/>
              <a:t>cv.IMREAD_COLOR</a:t>
            </a:r>
            <a:r>
              <a:rPr lang="ko-KR" altLang="en-US" dirty="0"/>
              <a:t>) </a:t>
            </a:r>
            <a:r>
              <a:rPr lang="en-US" altLang="ko-KR" dirty="0"/>
              <a:t># Read </a:t>
            </a:r>
            <a:r>
              <a:rPr lang="en-US" altLang="ko-KR" dirty="0" err="1"/>
              <a:t>Img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cv.imshow</a:t>
            </a:r>
            <a:r>
              <a:rPr lang="ko-KR" altLang="en-US" dirty="0"/>
              <a:t>(“</a:t>
            </a:r>
            <a:r>
              <a:rPr lang="ko-KR" altLang="en-US" dirty="0" err="1"/>
              <a:t>Title_color</a:t>
            </a:r>
            <a:r>
              <a:rPr lang="ko-KR" altLang="en-US" dirty="0"/>
              <a:t>”, </a:t>
            </a:r>
            <a:r>
              <a:rPr lang="ko-KR" altLang="en-US" dirty="0" err="1"/>
              <a:t>lena</a:t>
            </a:r>
            <a:r>
              <a:rPr lang="ko-KR" altLang="en-US" dirty="0"/>
              <a:t>) </a:t>
            </a:r>
            <a:r>
              <a:rPr lang="en-US" altLang="ko-KR" dirty="0"/>
              <a:t># Show </a:t>
            </a:r>
            <a:r>
              <a:rPr lang="en-US" altLang="ko-KR" dirty="0" err="1"/>
              <a:t>Img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lena_gray</a:t>
            </a:r>
            <a:r>
              <a:rPr lang="ko-KR" altLang="en-US" dirty="0"/>
              <a:t> = </a:t>
            </a:r>
            <a:r>
              <a:rPr lang="ko-KR" altLang="en-US" dirty="0" err="1"/>
              <a:t>cv.imread</a:t>
            </a:r>
            <a:r>
              <a:rPr lang="ko-KR" altLang="en-US" dirty="0"/>
              <a:t>(“</a:t>
            </a:r>
            <a:r>
              <a:rPr lang="ko-KR" altLang="en-US" dirty="0" err="1"/>
              <a:t>lena.jpg</a:t>
            </a:r>
            <a:r>
              <a:rPr lang="ko-KR" altLang="en-US" dirty="0"/>
              <a:t>”, </a:t>
            </a:r>
            <a:r>
              <a:rPr lang="ko-KR" altLang="en-US" dirty="0" err="1"/>
              <a:t>cv.IMREAD_GRAYSCALE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cv.imshow</a:t>
            </a:r>
            <a:r>
              <a:rPr lang="ko-KR" altLang="en-US" dirty="0"/>
              <a:t>(“</a:t>
            </a:r>
            <a:r>
              <a:rPr lang="ko-KR" altLang="en-US" dirty="0" err="1"/>
              <a:t>Title_gray</a:t>
            </a:r>
            <a:r>
              <a:rPr lang="ko-KR" altLang="en-US" dirty="0"/>
              <a:t>”, </a:t>
            </a:r>
            <a:r>
              <a:rPr lang="ko-KR" altLang="en-US" dirty="0" err="1"/>
              <a:t>lena_gray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</a:p>
          <a:p>
            <a:endParaRPr lang="ko-KR" altLang="en-US" dirty="0"/>
          </a:p>
          <a:p>
            <a:r>
              <a:rPr lang="ko-KR" altLang="en-US" dirty="0" err="1"/>
              <a:t>if</a:t>
            </a:r>
            <a:r>
              <a:rPr lang="ko-KR" altLang="en-US" dirty="0"/>
              <a:t> __</a:t>
            </a:r>
            <a:r>
              <a:rPr lang="ko-KR" altLang="en-US" dirty="0" err="1"/>
              <a:t>name</a:t>
            </a:r>
            <a:r>
              <a:rPr lang="ko-KR" altLang="en-US" dirty="0"/>
              <a:t>__=="__</a:t>
            </a:r>
            <a:r>
              <a:rPr lang="ko-KR" altLang="en-US" dirty="0" err="1"/>
              <a:t>main</a:t>
            </a:r>
            <a:r>
              <a:rPr lang="ko-KR" altLang="en-US" dirty="0"/>
              <a:t>__":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main</a:t>
            </a:r>
            <a:r>
              <a:rPr lang="ko-KR" altLang="en-US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EF1ECC-D6CD-4860-9324-A7D9D4B4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35" y="2282154"/>
            <a:ext cx="389626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2. OpenCV Tutorial </a:t>
            </a:r>
          </a:p>
          <a:p>
            <a:r>
              <a:rPr lang="en-US" altLang="ko-KR" sz="4000" dirty="0"/>
              <a:t>	3) Example Code – Read pixel value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7DF77-5941-4FBC-877D-515B1609D64B}"/>
              </a:ext>
            </a:extLst>
          </p:cNvPr>
          <p:cNvSpPr/>
          <p:nvPr/>
        </p:nvSpPr>
        <p:spPr>
          <a:xfrm>
            <a:off x="338356" y="230302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cv2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cv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lena</a:t>
            </a:r>
            <a:r>
              <a:rPr lang="ko-KR" altLang="en-US" dirty="0"/>
              <a:t> = </a:t>
            </a:r>
            <a:r>
              <a:rPr lang="ko-KR" altLang="en-US" dirty="0" err="1"/>
              <a:t>cv.imread</a:t>
            </a:r>
            <a:r>
              <a:rPr lang="ko-KR" altLang="en-US" dirty="0"/>
              <a:t>("</a:t>
            </a:r>
            <a:r>
              <a:rPr lang="ko-KR" altLang="en-US" dirty="0" err="1"/>
              <a:t>lena.jpg</a:t>
            </a:r>
            <a:r>
              <a:rPr lang="ko-KR" altLang="en-US" dirty="0"/>
              <a:t>", </a:t>
            </a:r>
            <a:r>
              <a:rPr lang="ko-KR" altLang="en-US" dirty="0" err="1"/>
              <a:t>cv.IMREAD_COLOR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#cv.imshow("Title_color", </a:t>
            </a:r>
            <a:r>
              <a:rPr lang="ko-KR" altLang="en-US" dirty="0" err="1"/>
              <a:t>lena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Img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lena.shape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("\</a:t>
            </a:r>
            <a:r>
              <a:rPr lang="ko-KR" altLang="en-US" dirty="0" err="1"/>
              <a:t>nPixel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 of (10,10)")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lena</a:t>
            </a:r>
            <a:r>
              <a:rPr lang="ko-KR" altLang="en-US" dirty="0"/>
              <a:t>[10,10])</a:t>
            </a:r>
          </a:p>
          <a:p>
            <a:r>
              <a:rPr lang="ko-KR" altLang="en-US" dirty="0"/>
              <a:t>    </a:t>
            </a:r>
          </a:p>
          <a:p>
            <a:endParaRPr lang="ko-KR" altLang="en-US" dirty="0"/>
          </a:p>
          <a:p>
            <a:r>
              <a:rPr lang="ko-KR" altLang="en-US" dirty="0" err="1"/>
              <a:t>if</a:t>
            </a:r>
            <a:r>
              <a:rPr lang="ko-KR" altLang="en-US" dirty="0"/>
              <a:t> __</a:t>
            </a:r>
            <a:r>
              <a:rPr lang="ko-KR" altLang="en-US" dirty="0" err="1"/>
              <a:t>name</a:t>
            </a:r>
            <a:r>
              <a:rPr lang="ko-KR" altLang="en-US" dirty="0"/>
              <a:t>__=="__</a:t>
            </a:r>
            <a:r>
              <a:rPr lang="ko-KR" altLang="en-US" dirty="0" err="1"/>
              <a:t>main</a:t>
            </a:r>
            <a:r>
              <a:rPr lang="ko-KR" altLang="en-US" dirty="0"/>
              <a:t>__":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main</a:t>
            </a:r>
            <a:r>
              <a:rPr lang="ko-KR" altLang="en-US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485531-D3EB-40DF-91A5-FFD31F2C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34" y="3565279"/>
            <a:ext cx="3100665" cy="1445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EAC7D-D5BF-496D-9027-1E626DECC90F}"/>
              </a:ext>
            </a:extLst>
          </p:cNvPr>
          <p:cNvSpPr txBox="1"/>
          <p:nvPr/>
        </p:nvSpPr>
        <p:spPr>
          <a:xfrm>
            <a:off x="6696028" y="4857354"/>
            <a:ext cx="370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(Output of windows python IDLE)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93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2. OpenCV Tutorial </a:t>
            </a:r>
          </a:p>
          <a:p>
            <a:r>
              <a:rPr lang="en-US" altLang="ko-KR" sz="4000" dirty="0"/>
              <a:t>	3) Example Code – </a:t>
            </a:r>
            <a:r>
              <a:rPr lang="en-US" altLang="ko-KR" sz="3200" dirty="0"/>
              <a:t>Extract Green using </a:t>
            </a:r>
            <a:r>
              <a:rPr lang="en-US" altLang="ko-KR" sz="3200" dirty="0" err="1"/>
              <a:t>Numpy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AE9E-9BAE-4320-BF05-91F4DE549863}"/>
              </a:ext>
            </a:extLst>
          </p:cNvPr>
          <p:cNvSpPr txBox="1"/>
          <p:nvPr/>
        </p:nvSpPr>
        <p:spPr>
          <a:xfrm>
            <a:off x="538487" y="2042861"/>
            <a:ext cx="47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Install : write pip install </a:t>
            </a:r>
            <a:r>
              <a:rPr lang="en-US" altLang="ko-KR" dirty="0" err="1"/>
              <a:t>numpy</a:t>
            </a:r>
            <a:r>
              <a:rPr lang="en-US" altLang="ko-KR" dirty="0"/>
              <a:t> on terminal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C55A5A-D6E6-406D-A7AF-96F119D1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8" y="2412193"/>
            <a:ext cx="5557512" cy="54532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F750EC-A4D6-4C98-860D-69C26946D3C7}"/>
              </a:ext>
            </a:extLst>
          </p:cNvPr>
          <p:cNvSpPr/>
          <p:nvPr/>
        </p:nvSpPr>
        <p:spPr>
          <a:xfrm>
            <a:off x="1669408" y="2412194"/>
            <a:ext cx="1182849" cy="171616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BDC968-8538-404C-B03A-DF524FA2584F}"/>
              </a:ext>
            </a:extLst>
          </p:cNvPr>
          <p:cNvSpPr/>
          <p:nvPr/>
        </p:nvSpPr>
        <p:spPr>
          <a:xfrm>
            <a:off x="6101632" y="204286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cv2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cv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lena</a:t>
            </a:r>
            <a:r>
              <a:rPr lang="ko-KR" altLang="en-US" dirty="0"/>
              <a:t> = </a:t>
            </a:r>
            <a:r>
              <a:rPr lang="ko-KR" altLang="en-US" dirty="0" err="1"/>
              <a:t>cv.imread</a:t>
            </a:r>
            <a:r>
              <a:rPr lang="ko-KR" altLang="en-US" dirty="0"/>
              <a:t>("</a:t>
            </a:r>
            <a:r>
              <a:rPr lang="ko-KR" altLang="en-US" dirty="0" err="1"/>
              <a:t>lena.jpg</a:t>
            </a:r>
            <a:r>
              <a:rPr lang="ko-KR" altLang="en-US" dirty="0"/>
              <a:t>", </a:t>
            </a:r>
            <a:r>
              <a:rPr lang="ko-KR" altLang="en-US" dirty="0" err="1"/>
              <a:t>cv.IMREAD_COLOR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Size</a:t>
            </a:r>
            <a:r>
              <a:rPr lang="ko-KR" altLang="en-US" dirty="0"/>
              <a:t> of </a:t>
            </a:r>
            <a:r>
              <a:rPr lang="ko-KR" altLang="en-US" dirty="0" err="1"/>
              <a:t>Img</a:t>
            </a:r>
            <a:r>
              <a:rPr lang="ko-KR" altLang="en-US" dirty="0"/>
              <a:t> : ", </a:t>
            </a:r>
            <a:r>
              <a:rPr lang="ko-KR" altLang="en-US" dirty="0" err="1"/>
              <a:t>lena.shape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("Data </a:t>
            </a:r>
            <a:r>
              <a:rPr lang="ko-KR" altLang="en-US" dirty="0" err="1"/>
              <a:t>type</a:t>
            </a:r>
            <a:r>
              <a:rPr lang="ko-KR" altLang="en-US" dirty="0"/>
              <a:t> of </a:t>
            </a:r>
            <a:r>
              <a:rPr lang="ko-KR" altLang="en-US" dirty="0" err="1"/>
              <a:t>Img</a:t>
            </a:r>
            <a:r>
              <a:rPr lang="ko-KR" altLang="en-US" dirty="0"/>
              <a:t> : ", </a:t>
            </a:r>
            <a:r>
              <a:rPr lang="ko-KR" altLang="en-US" dirty="0" err="1"/>
              <a:t>lena.dtype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green</a:t>
            </a:r>
            <a:r>
              <a:rPr lang="ko-KR" altLang="en-US" dirty="0"/>
              <a:t> = </a:t>
            </a:r>
            <a:r>
              <a:rPr lang="ko-KR" altLang="en-US" dirty="0" err="1"/>
              <a:t>np.zeros</a:t>
            </a:r>
            <a:r>
              <a:rPr lang="ko-KR" altLang="en-US" dirty="0"/>
              <a:t>((225,225,3), </a:t>
            </a:r>
            <a:r>
              <a:rPr lang="ko-KR" altLang="en-US" dirty="0" err="1"/>
              <a:t>dtype</a:t>
            </a:r>
            <a:r>
              <a:rPr lang="ko-KR" altLang="en-US" dirty="0"/>
              <a:t>=np.uint8)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(225):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(225):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green</a:t>
            </a:r>
            <a:r>
              <a:rPr lang="ko-KR" altLang="en-US" dirty="0"/>
              <a:t>[i,j,1] = </a:t>
            </a:r>
            <a:r>
              <a:rPr lang="ko-KR" altLang="en-US" dirty="0" err="1"/>
              <a:t>lena</a:t>
            </a:r>
            <a:r>
              <a:rPr lang="ko-KR" altLang="en-US" dirty="0"/>
              <a:t>[i,j,1]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cv.imshow</a:t>
            </a:r>
            <a:r>
              <a:rPr lang="ko-KR" altLang="en-US" dirty="0"/>
              <a:t>("</a:t>
            </a:r>
            <a:r>
              <a:rPr lang="ko-KR" altLang="en-US" dirty="0" err="1"/>
              <a:t>color</a:t>
            </a:r>
            <a:r>
              <a:rPr lang="ko-KR" altLang="en-US" dirty="0"/>
              <a:t>", </a:t>
            </a:r>
            <a:r>
              <a:rPr lang="ko-KR" altLang="en-US" dirty="0" err="1"/>
              <a:t>lena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cv.imshow</a:t>
            </a:r>
            <a:r>
              <a:rPr lang="ko-KR" altLang="en-US" dirty="0"/>
              <a:t>("</a:t>
            </a:r>
            <a:r>
              <a:rPr lang="ko-KR" altLang="en-US" dirty="0" err="1"/>
              <a:t>Green</a:t>
            </a:r>
            <a:r>
              <a:rPr lang="ko-KR" altLang="en-US" dirty="0"/>
              <a:t>", </a:t>
            </a:r>
            <a:r>
              <a:rPr lang="ko-KR" altLang="en-US" dirty="0" err="1"/>
              <a:t>green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__</a:t>
            </a:r>
            <a:r>
              <a:rPr lang="ko-KR" altLang="en-US" dirty="0" err="1"/>
              <a:t>name</a:t>
            </a:r>
            <a:r>
              <a:rPr lang="ko-KR" altLang="en-US" dirty="0"/>
              <a:t>__=="__</a:t>
            </a:r>
            <a:r>
              <a:rPr lang="ko-KR" altLang="en-US" dirty="0" err="1"/>
              <a:t>main</a:t>
            </a:r>
            <a:r>
              <a:rPr lang="ko-KR" altLang="en-US" dirty="0"/>
              <a:t>__":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main</a:t>
            </a:r>
            <a:r>
              <a:rPr lang="ko-KR" altLang="en-US" dirty="0"/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2DD5D1-06F0-406A-B586-D54156AE6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40" y="3366300"/>
            <a:ext cx="470600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94536B-05A4-4523-B2E5-5FD351E9CA01}"/>
              </a:ext>
            </a:extLst>
          </p:cNvPr>
          <p:cNvSpPr/>
          <p:nvPr/>
        </p:nvSpPr>
        <p:spPr>
          <a:xfrm>
            <a:off x="142613" y="702752"/>
            <a:ext cx="6037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6E057-5787-486D-B390-C141C4119009}"/>
              </a:ext>
            </a:extLst>
          </p:cNvPr>
          <p:cNvSpPr txBox="1"/>
          <p:nvPr/>
        </p:nvSpPr>
        <p:spPr>
          <a:xfrm>
            <a:off x="202985" y="803420"/>
            <a:ext cx="11105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3. Histogram </a:t>
            </a:r>
          </a:p>
          <a:p>
            <a:r>
              <a:rPr lang="en-US" altLang="ko-KR" sz="4000" dirty="0"/>
              <a:t>	1) About Histogram</a:t>
            </a:r>
            <a:endParaRPr lang="ko-KR" altLang="en-US" sz="4000" dirty="0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B55DA766-60E7-46D0-AAAA-97D874E062F2}"/>
              </a:ext>
            </a:extLst>
          </p:cNvPr>
          <p:cNvSpPr txBox="1"/>
          <p:nvPr/>
        </p:nvSpPr>
        <p:spPr>
          <a:xfrm>
            <a:off x="1981380" y="2054438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PDF(Probability density function)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alt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CDF(Cumulative distribution function)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3" name="그림 3">
            <a:extLst>
              <a:ext uri="{FF2B5EF4-FFF2-40B4-BE49-F238E27FC236}">
                <a16:creationId xmlns:a16="http://schemas.microsoft.com/office/drawing/2014/main" id="{DE834360-05D6-4B3B-8E73-83CA1A912D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88456" y="2574344"/>
            <a:ext cx="5783306" cy="1740194"/>
          </a:xfrm>
          <a:prstGeom prst="rect">
            <a:avLst/>
          </a:prstGeom>
          <a:ln>
            <a:noFill/>
          </a:ln>
        </p:spPr>
      </p:pic>
      <p:pic>
        <p:nvPicPr>
          <p:cNvPr id="14" name="그림 5">
            <a:extLst>
              <a:ext uri="{FF2B5EF4-FFF2-40B4-BE49-F238E27FC236}">
                <a16:creationId xmlns:a16="http://schemas.microsoft.com/office/drawing/2014/main" id="{5EFDD664-1927-48B9-925E-F6D13B8E53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88456" y="4801707"/>
            <a:ext cx="2439610" cy="1637682"/>
          </a:xfrm>
          <a:prstGeom prst="rect">
            <a:avLst/>
          </a:prstGeom>
          <a:ln>
            <a:noFill/>
          </a:ln>
        </p:spPr>
      </p:pic>
      <p:pic>
        <p:nvPicPr>
          <p:cNvPr id="15" name="그림 6">
            <a:extLst>
              <a:ext uri="{FF2B5EF4-FFF2-40B4-BE49-F238E27FC236}">
                <a16:creationId xmlns:a16="http://schemas.microsoft.com/office/drawing/2014/main" id="{5F28C940-ABE9-4746-A456-2846A9FCA4B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55475" y="4773087"/>
            <a:ext cx="2777549" cy="16884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9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D655095E50D142BA13AECAA56960A0" ma:contentTypeVersion="8" ma:contentTypeDescription="새 문서를 만듭니다." ma:contentTypeScope="" ma:versionID="28d1322a986e318a205b850fa64b1970">
  <xsd:schema xmlns:xsd="http://www.w3.org/2001/XMLSchema" xmlns:xs="http://www.w3.org/2001/XMLSchema" xmlns:p="http://schemas.microsoft.com/office/2006/metadata/properties" xmlns:ns3="c918874a-59a1-49b9-8c3e-05e49c7e750f" targetNamespace="http://schemas.microsoft.com/office/2006/metadata/properties" ma:root="true" ma:fieldsID="27bbad8126db87d13ba528e442c6c2dc" ns3:_="">
    <xsd:import namespace="c918874a-59a1-49b9-8c3e-05e49c7e75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8874a-59a1-49b9-8c3e-05e49c7e7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60526-FDD3-4D5A-8188-8BFD92DE04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C14D85-BA0F-40E6-9796-978D490E3E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77F31C-2C7F-4166-8764-FE2F2BDCC7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8874a-59a1-49b9-8c3e-05e49c7e7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1447</Words>
  <Application>Microsoft Macintosh PowerPoint</Application>
  <PresentationFormat>宽屏</PresentationFormat>
  <Paragraphs>265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Tahoma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신웅재</dc:creator>
  <cp:lastModifiedBy>ZHANGSHICHAO</cp:lastModifiedBy>
  <cp:revision>4</cp:revision>
  <dcterms:created xsi:type="dcterms:W3CDTF">2020-07-03T07:44:44Z</dcterms:created>
  <dcterms:modified xsi:type="dcterms:W3CDTF">2021-08-24T05:45:58Z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0x010100C8D655095E50D142BA13AECAA56960A0</vt:lpwstr>
  </property>
</Properties>
</file>