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762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" userId="8175685e-271f-4047-ae1a-9c5977e6fa63" providerId="ADAL" clId="{CB586B08-6962-411C-895F-1112144E6754}"/>
    <pc:docChg chg="modSld">
      <pc:chgData name="mauricio" userId="8175685e-271f-4047-ae1a-9c5977e6fa63" providerId="ADAL" clId="{CB586B08-6962-411C-895F-1112144E6754}" dt="2021-09-13T07:18:49.410" v="2" actId="14100"/>
      <pc:docMkLst>
        <pc:docMk/>
      </pc:docMkLst>
      <pc:sldChg chg="modSp mod">
        <pc:chgData name="mauricio" userId="8175685e-271f-4047-ae1a-9c5977e6fa63" providerId="ADAL" clId="{CB586B08-6962-411C-895F-1112144E6754}" dt="2021-09-13T02:04:13.776" v="1" actId="20577"/>
        <pc:sldMkLst>
          <pc:docMk/>
          <pc:sldMk cId="0" sldId="256"/>
        </pc:sldMkLst>
        <pc:spChg chg="mod">
          <ac:chgData name="mauricio" userId="8175685e-271f-4047-ae1a-9c5977e6fa63" providerId="ADAL" clId="{CB586B08-6962-411C-895F-1112144E6754}" dt="2021-09-13T02:04:13.776" v="1" actId="20577"/>
          <ac:spMkLst>
            <pc:docMk/>
            <pc:sldMk cId="0" sldId="256"/>
            <ac:spMk id="93" creationId="{00000000-0000-0000-0000-000000000000}"/>
          </ac:spMkLst>
        </pc:spChg>
      </pc:sldChg>
      <pc:sldChg chg="modSp mod">
        <pc:chgData name="mauricio" userId="8175685e-271f-4047-ae1a-9c5977e6fa63" providerId="ADAL" clId="{CB586B08-6962-411C-895F-1112144E6754}" dt="2021-09-13T07:18:49.410" v="2" actId="14100"/>
        <pc:sldMkLst>
          <pc:docMk/>
          <pc:sldMk cId="0" sldId="259"/>
        </pc:sldMkLst>
        <pc:picChg chg="mod">
          <ac:chgData name="mauricio" userId="8175685e-271f-4047-ae1a-9c5977e6fa63" providerId="ADAL" clId="{CB586B08-6962-411C-895F-1112144E6754}" dt="2021-09-13T07:18:49.410" v="2" actId="14100"/>
          <ac:picMkLst>
            <pc:docMk/>
            <pc:sldMk cId="0" sldId="259"/>
            <ac:picMk id="10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246E5BF-2A42-4FB4-A640-D03138E64C7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8C7CB03-3BF8-461C-8B53-7E83C0C6894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1FFBF-6878-4AF3-8A41-848F2996E4C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80061B-2266-4CA9-8188-D1C3D51D1E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2E942FB-4411-4A7A-A02C-181D3F4D40C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05979-27FF-47F0-959C-2DD106700F5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0935593-C068-443D-9D7D-CC3468C9F1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44E1E31-37C0-4B55-8099-2619C097CE9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C522D9E-81EA-4851-81CF-62260D37517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8AB503-62C1-4071-8FFB-43D89090579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05E2EAA-FAC8-41EF-A1A9-E33418EEFB8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90DAD2-3E09-40D6-93D5-B12DB43AF36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25D4DB2-3456-4FC6-AB13-3711ECAD68B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 </a:t>
            </a:r>
            <a:r>
              <a:rPr lang="en-US" sz="1400" b="0" strike="noStrike" spc="-1">
                <a:latin typeface="Nimbus Roman"/>
              </a:rPr>
              <a:t>Quality is considered to be the correspondence between a machine's output and that of a human: "the closer a machine translation is to a professional human translation, the better it is - this is the central idea behind BLEU</a:t>
            </a: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latin typeface="Nimbus Roman"/>
              </a:rPr>
              <a:t>BLEU was one of the first metrics to claim a high correlation with human judgements of quality, and remains one of the most popular automated and inexpensive metrics.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3A2CE46-6697-4DF9-A869-CDCF5BBE336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6453360"/>
            <a:ext cx="9142200" cy="214200"/>
          </a:xfrm>
          <a:prstGeom prst="rect">
            <a:avLst/>
          </a:prstGeom>
          <a:solidFill>
            <a:srgbClr val="C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0" y="260640"/>
            <a:ext cx="9142200" cy="21420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그림 9"/>
          <p:cNvPicPr/>
          <p:nvPr/>
        </p:nvPicPr>
        <p:blipFill>
          <a:blip r:embed="rId14"/>
          <a:stretch/>
        </p:blipFill>
        <p:spPr>
          <a:xfrm>
            <a:off x="8568000" y="6257520"/>
            <a:ext cx="574200" cy="56088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37800" y="167400"/>
            <a:ext cx="1724040" cy="307440"/>
          </a:xfrm>
          <a:prstGeom prst="rect">
            <a:avLst/>
          </a:prstGeom>
          <a:ln>
            <a:noFill/>
          </a:ln>
        </p:spPr>
      </p:pic>
      <p:pic>
        <p:nvPicPr>
          <p:cNvPr id="4" name="그림 5"/>
          <p:cNvPicPr/>
          <p:nvPr/>
        </p:nvPicPr>
        <p:blipFill>
          <a:blip r:embed="rId16"/>
          <a:stretch/>
        </p:blipFill>
        <p:spPr>
          <a:xfrm>
            <a:off x="1690200" y="28800"/>
            <a:ext cx="864000" cy="7966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53360"/>
            <a:ext cx="9142200" cy="214200"/>
          </a:xfrm>
          <a:prstGeom prst="rect">
            <a:avLst/>
          </a:prstGeom>
          <a:solidFill>
            <a:srgbClr val="C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260640"/>
            <a:ext cx="9142200" cy="21420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57200" y="63763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8E6447F-06D3-406F-B27D-17E776730BA2}" type="datetime">
              <a:rPr lang="en-US" sz="12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9/13/2021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6" name="그림 16"/>
          <p:cNvPicPr/>
          <p:nvPr/>
        </p:nvPicPr>
        <p:blipFill>
          <a:blip r:embed="rId14"/>
          <a:stretch/>
        </p:blipFill>
        <p:spPr>
          <a:xfrm>
            <a:off x="8568000" y="6257520"/>
            <a:ext cx="574200" cy="560880"/>
          </a:xfrm>
          <a:prstGeom prst="rect">
            <a:avLst/>
          </a:prstGeom>
          <a:ln>
            <a:noFill/>
          </a:ln>
        </p:spPr>
      </p:pic>
      <p:pic>
        <p:nvPicPr>
          <p:cNvPr id="47" name="Picture 2"/>
          <p:cNvPicPr/>
          <p:nvPr/>
        </p:nvPicPr>
        <p:blipFill>
          <a:blip r:embed="rId15"/>
          <a:stretch/>
        </p:blipFill>
        <p:spPr>
          <a:xfrm>
            <a:off x="37800" y="167400"/>
            <a:ext cx="1724040" cy="307440"/>
          </a:xfrm>
          <a:prstGeom prst="rect">
            <a:avLst/>
          </a:prstGeom>
          <a:ln>
            <a:noFill/>
          </a:ln>
        </p:spPr>
      </p:pic>
      <p:pic>
        <p:nvPicPr>
          <p:cNvPr id="48" name="그림 14"/>
          <p:cNvPicPr/>
          <p:nvPr/>
        </p:nvPicPr>
        <p:blipFill>
          <a:blip r:embed="rId16"/>
          <a:stretch/>
        </p:blipFill>
        <p:spPr>
          <a:xfrm>
            <a:off x="1690200" y="28800"/>
            <a:ext cx="864000" cy="79668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Nimbus Roman"/>
                <a:ea typeface="맑은 고딕"/>
              </a:rPr>
              <a:t>Saliency map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24000" y="3861000"/>
            <a:ext cx="4206600" cy="119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600" b="0" strike="noStrike" spc="-1">
                <a:solidFill>
                  <a:srgbClr val="8B8B8B"/>
                </a:solidFill>
                <a:latin typeface="Nimbus Roman"/>
                <a:ea typeface="맑은 고딕"/>
              </a:rPr>
              <a:t>2021_BEP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>
            <a:off x="912960" y="1005840"/>
            <a:ext cx="704196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1211760" y="914400"/>
            <a:ext cx="6651720" cy="539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7" name="Picture 126"/>
          <p:cNvPicPr/>
          <p:nvPr/>
        </p:nvPicPr>
        <p:blipFill>
          <a:blip r:embed="rId3"/>
          <a:stretch/>
        </p:blipFill>
        <p:spPr>
          <a:xfrm>
            <a:off x="932040" y="941400"/>
            <a:ext cx="6931440" cy="48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Nimbus Roman"/>
                <a:ea typeface="맑은 고딕"/>
              </a:rPr>
              <a:t>Assignment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5760" y="2011680"/>
            <a:ext cx="8319240" cy="37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 algn="just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400" b="0" strike="noStrike" spc="-1">
              <a:latin typeface="Arial"/>
            </a:endParaRPr>
          </a:p>
          <a:p>
            <a:pPr marL="343080" indent="-341280" algn="just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lang="en-US" sz="15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Nimbus Roman"/>
                <a:ea typeface="DejaVu Sans"/>
              </a:rPr>
              <a:t>Pick a random image and generate its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Nimbus Roman"/>
                <a:ea typeface="DejaVu Sans"/>
              </a:rPr>
              <a:t>Salency</a:t>
            </a:r>
            <a:r>
              <a:rPr lang="en-US" sz="1600" b="0" strike="noStrike" spc="-1" dirty="0">
                <a:solidFill>
                  <a:srgbClr val="000000"/>
                </a:solidFill>
                <a:latin typeface="Nimbus Roman"/>
                <a:ea typeface="DejaVu Sans"/>
              </a:rPr>
              <a:t> map. https://www.pyimagesearch.com/2018/07/16/opencv-saliency-detection/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75680" y="224100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Thank You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828000" y="862560"/>
            <a:ext cx="7309800" cy="489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/>
        </p:blipFill>
        <p:spPr>
          <a:xfrm>
            <a:off x="947880" y="1005840"/>
            <a:ext cx="7372800" cy="502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822960" y="1427584"/>
            <a:ext cx="7302960" cy="46985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6" name="Picture 4"/>
          <p:cNvPicPr/>
          <p:nvPr/>
        </p:nvPicPr>
        <p:blipFill>
          <a:blip r:embed="rId3"/>
          <a:stretch/>
        </p:blipFill>
        <p:spPr>
          <a:xfrm>
            <a:off x="1582560" y="1188720"/>
            <a:ext cx="5366520" cy="452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1097280" y="731520"/>
            <a:ext cx="7131960" cy="534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640080" y="822960"/>
            <a:ext cx="7497720" cy="536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640080" y="822960"/>
            <a:ext cx="7709760" cy="54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97280" y="274680"/>
            <a:ext cx="614664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822960" y="2468880"/>
            <a:ext cx="7131600" cy="31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Roman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731520" y="678960"/>
            <a:ext cx="7830360" cy="553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1006</Words>
  <Application>Microsoft Office PowerPoint</Application>
  <PresentationFormat>On-screen Show (4:3)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Nimbus Roman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Jong Hong</dc:creator>
  <dc:description/>
  <cp:lastModifiedBy>mauricio</cp:lastModifiedBy>
  <cp:revision>1348</cp:revision>
  <dcterms:created xsi:type="dcterms:W3CDTF">2014-07-16T06:16:52Z</dcterms:created>
  <dcterms:modified xsi:type="dcterms:W3CDTF">2021-09-13T11:01:32Z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MMClips">
    <vt:i4>0</vt:i4>
  </property>
  <property fmtid="{D5CDD505-2E9C-101B-9397-08002B2CF9AE}" pid="5" name="Notes">
    <vt:i4>7</vt:i4>
  </property>
  <property fmtid="{D5CDD505-2E9C-101B-9397-08002B2CF9AE}" pid="6" name="PresentationFormat">
    <vt:lpwstr>화면 슬라이드 쇼(4:3)</vt:lpwstr>
  </property>
  <property fmtid="{D5CDD505-2E9C-101B-9397-08002B2CF9AE}" pid="7" name="Slides">
    <vt:i4>14</vt:i4>
  </property>
  <property fmtid="{D5CDD505-2E9C-101B-9397-08002B2CF9AE}" pid="8" name="version">
    <vt:lpwstr>1000.0000.01</vt:lpwstr>
  </property>
</Properties>
</file>