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C8AB2-FA52-0D21-D203-7F428827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57E29A-A7E6-F5BD-C5DB-5BADAC95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2EE23-ECAA-08B9-1B8B-709EBAAB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CFCAC-2734-EB6E-86CF-6BE4115A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BA8B5-6558-EEE6-7A69-855B54A8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63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A5F6E-A95B-B18B-7A08-C4BB5EE0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E6705-D258-55DD-61D2-6790BCA6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81FFE-16DF-8646-6E51-51044CE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E38CF-5E57-05D1-ECD2-7FBEC594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45179-A94F-657D-5CB3-C64213A4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83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48C79B-BB1C-FE15-BCFD-93CD50BAE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E83CAE-56A7-6B8B-93BD-E11BA2C1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6A16-84A2-5F14-A1B0-672D3221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51A80-2CFE-5D31-4681-E13D518B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98FEB3-EF73-C177-C023-57E235D1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06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237AA-06F2-5CB6-0307-AFDE8E05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FCBAA-FC7C-51BC-26E7-B01C32E0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37D5B-1140-A24E-4538-DA776A68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BBF39-D60E-0D6C-CF20-CD97B15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6F3A8-0060-61FD-0C1F-174714D4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63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E9062-B82D-22FE-57AA-93A1BAD5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0127C6-EF72-5569-D902-D84A7882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62DFF-8D77-1234-201E-60732684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AE0AB-408E-4021-2DAC-04950070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AE0B5-679A-7418-E797-3DE063F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631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56C22-83A7-C3D9-10CB-F62D75E3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BC517-E186-95ED-5042-399FBF1F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FC6FD-9B8D-EA3F-6C5E-52CA5812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C8EE56-741A-139A-F95A-82F5C2F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70BB1-2967-DC13-81E0-86FCD7DD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EDBE2-9704-6589-F14B-35E9B23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7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F949B-9064-AA79-AD99-D4F2B707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0E768-8882-0268-2F38-10BFBFE3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276FA6-61A8-D2D6-0B7D-86043769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8CAD8B-B7D9-3532-486B-BA78A8137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03FDD-45B9-7163-4CDA-EDD2C2892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2F1E4E-E093-E42D-A243-672F970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88BB64-187F-5CB6-EDA2-5269851F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C58CD0-CFFA-859A-194C-D65BB6A7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8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D9FA-53E8-0AF9-9300-B85DF500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CADB1F-DE1D-C4C6-5B8C-518CD5B6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3CC012-BF85-78AC-1B4B-C8E2738B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17A7E8-503C-E69F-528F-F4EE6DEB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18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5134F6-FA08-C02C-E479-0B9CD1B6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77C479-5A01-5833-FE31-1E08CC55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2FBC9B-859B-BD8C-03EC-D384682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8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3E855-A8CB-AF4E-2178-6CCF1D33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FC302-D3B8-0946-0112-463AD451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89A9FA-1FE3-0EF1-2CAC-51B7B22C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9346BC-3116-10E9-E7D1-C07972C4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F7CEAD-799F-5F22-7A77-BEBC4481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4D83BC-F989-B675-6C52-DF07EDC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49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AB595-A619-E276-5EF1-1DE407CF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FCAE1B-8808-FA07-53CC-2D60E73E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6755C4-B23B-3687-D0C8-17F69EB0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A20C2-15BE-FCC0-938A-3841D665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4A9134-E5EF-1F35-C9CA-7834555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445A53-2574-AE22-0562-5DED9324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84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C6E56A-1C6F-58C2-8AA9-D66A3913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20C22-5ABE-5398-0A2E-61AB36DD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7B35C-4547-FE41-066B-6934CCA1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6012A-CAF8-456B-9A9D-463E5F08F45B}" type="datetimeFigureOut">
              <a:rPr lang="fr-CH" smtClean="0"/>
              <a:t>05.03.2024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8A302-73FE-52C8-6F71-BEE4247E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FFCD-7D22-2510-A671-BDF6E9810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0E49C-FADD-44F9-8D75-FEDCC2F2BF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20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BEF14-9C6D-ADF6-0A5A-71A9B9905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A58516-E789-3659-8F66-5B7F6037E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7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ECEEE-D47E-4B5A-2C67-B62CC059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Exo 1 – première grille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E06587-19FE-6A1B-2798-C014292C7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661" y="2454300"/>
            <a:ext cx="3200677" cy="3093988"/>
          </a:xfrm>
        </p:spPr>
      </p:pic>
    </p:spTree>
    <p:extLst>
      <p:ext uri="{BB962C8B-B14F-4D97-AF65-F5344CB8AC3E}">
        <p14:creationId xmlns:p14="http://schemas.microsoft.com/office/powerpoint/2010/main" val="137287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F7B0D-E0C9-430B-EDFF-3BFE7A57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Exo 1 : grille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929035-15A1-C004-CB94-CB35EE6E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207" y="2639586"/>
            <a:ext cx="8970025" cy="2248753"/>
          </a:xfrm>
        </p:spPr>
      </p:pic>
    </p:spTree>
    <p:extLst>
      <p:ext uri="{BB962C8B-B14F-4D97-AF65-F5344CB8AC3E}">
        <p14:creationId xmlns:p14="http://schemas.microsoft.com/office/powerpoint/2010/main" val="20419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61DD7-343E-5ACD-DEC0-F45A5397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Exo 1 : grille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FA79AF-37AF-C7E0-19B0-D321BAA25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308" y="2867025"/>
            <a:ext cx="4933383" cy="2412597"/>
          </a:xfrm>
        </p:spPr>
      </p:pic>
    </p:spTree>
    <p:extLst>
      <p:ext uri="{BB962C8B-B14F-4D97-AF65-F5344CB8AC3E}">
        <p14:creationId xmlns:p14="http://schemas.microsoft.com/office/powerpoint/2010/main" val="42060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59D8E-4727-6A9E-7FF1-488360E0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Exo 1 : grille 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EF978C-3339-CA0F-7BC3-185B66AEE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177" y="2949643"/>
            <a:ext cx="2377646" cy="2103302"/>
          </a:xfrm>
        </p:spPr>
      </p:pic>
    </p:spTree>
    <p:extLst>
      <p:ext uri="{BB962C8B-B14F-4D97-AF65-F5344CB8AC3E}">
        <p14:creationId xmlns:p14="http://schemas.microsoft.com/office/powerpoint/2010/main" val="2223002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2A92F8-013B-4A2E-A9C9-EED22A1636BD}"/>
</file>

<file path=customXml/itemProps2.xml><?xml version="1.0" encoding="utf-8"?>
<ds:datastoreItem xmlns:ds="http://schemas.openxmlformats.org/officeDocument/2006/customXml" ds:itemID="{17E17575-1344-41BC-8420-686C0A25B79A}"/>
</file>

<file path=customXml/itemProps3.xml><?xml version="1.0" encoding="utf-8"?>
<ds:datastoreItem xmlns:ds="http://schemas.openxmlformats.org/officeDocument/2006/customXml" ds:itemID="{452441C6-278A-48F4-89A6-5E66F17DF2B0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Exo 1 – première grille</vt:lpstr>
      <vt:lpstr>Exo 1 : grille 2</vt:lpstr>
      <vt:lpstr>Exo 1 : grille 3</vt:lpstr>
      <vt:lpstr>Exo 1 : grille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2</cp:revision>
  <dcterms:created xsi:type="dcterms:W3CDTF">2024-03-05T16:53:07Z</dcterms:created>
  <dcterms:modified xsi:type="dcterms:W3CDTF">2024-03-05T16:55:11Z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