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DA403-88B1-AE50-E794-DB4C89562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C4E361-87FD-93FF-D284-09B57A335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DA1EA9-80B0-940F-3FB1-FB74ACC6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C29-892D-4FD0-BCA5-6039132B98F5}" type="datetimeFigureOut">
              <a:rPr lang="fr-CH" smtClean="0"/>
              <a:t>19.02.2024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0FCB7F-EFC8-2E63-C861-725D392E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E12952-39C6-986A-4840-7E4FEECB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9791-C3C8-4042-9202-CB0D5831826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392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DB4C34-3845-25FE-F8F9-FBA3475E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6570C5-0259-B5AE-37C2-1FEC95405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FA851C-8310-89C6-DA21-9272C640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C29-892D-4FD0-BCA5-6039132B98F5}" type="datetimeFigureOut">
              <a:rPr lang="fr-CH" smtClean="0"/>
              <a:t>19.02.2024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5EB137-DE03-D7A5-86C3-2C4642B2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A315FA-6AEC-84CF-4013-2697A706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9791-C3C8-4042-9202-CB0D5831826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79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9D5C24A-E158-F26F-AAF4-6DB1612F1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C2158B-C5F6-C25F-8381-C9867F7A8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850A33-5FD0-06A4-E173-9A99A5BD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C29-892D-4FD0-BCA5-6039132B98F5}" type="datetimeFigureOut">
              <a:rPr lang="fr-CH" smtClean="0"/>
              <a:t>19.02.2024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053D22-B752-6E25-49D9-0FBF81A1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1AA8B-69EB-81E9-F31B-2C9470AA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9791-C3C8-4042-9202-CB0D5831826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972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93AEC-C6FD-64D2-C12B-A1B059BD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4E6236-417B-BB3C-EBB1-0AC9051BC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D74217-7070-45B4-9E2D-2511050E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C29-892D-4FD0-BCA5-6039132B98F5}" type="datetimeFigureOut">
              <a:rPr lang="fr-CH" smtClean="0"/>
              <a:t>19.02.2024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C2BE1-BF76-5D3D-009E-20D9BDCB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CA1A74-3795-113E-99BE-CC77BFBF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9791-C3C8-4042-9202-CB0D5831826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81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7A229C-4E9C-76D7-9533-198EB49F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F7ADA3-7C8C-BBD5-7855-07BC2A915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5C2071-07E7-1017-25CD-C9D985CE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C29-892D-4FD0-BCA5-6039132B98F5}" type="datetimeFigureOut">
              <a:rPr lang="fr-CH" smtClean="0"/>
              <a:t>19.02.2024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E2AFAE-DE05-28E3-FE6E-9CA83763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06C132-1D05-2DC3-EFA2-DEEAB8C2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9791-C3C8-4042-9202-CB0D5831826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734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BC6C5-8227-CE16-0CBD-E303F351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DB583D-5AA2-D291-A621-6D8A13C95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DAA681-E0E5-8797-330A-8A848DACB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15CE98-9528-6C26-8D5E-7FBDE55C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C29-892D-4FD0-BCA5-6039132B98F5}" type="datetimeFigureOut">
              <a:rPr lang="fr-CH" smtClean="0"/>
              <a:t>19.02.2024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53FC29-F000-5976-CCB9-B976A0D5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8B75C7-FD75-10C8-1EB8-FBF19064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9791-C3C8-4042-9202-CB0D5831826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1328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01139-911B-96CE-82F3-F03D01E7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D89FE2-5E9C-2869-C00B-FB54699C7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EAB8D7-8753-4E5C-CAAE-8DC587184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9C5C95-6B72-D748-E636-4E3A01AAB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E04CF6-1B66-5F61-560E-FEE7829FA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28EF97-6965-1BDF-B5B1-05D99F1F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C29-892D-4FD0-BCA5-6039132B98F5}" type="datetimeFigureOut">
              <a:rPr lang="fr-CH" smtClean="0"/>
              <a:t>19.02.2024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B9EF9BF-406D-6799-72C2-25FA16A9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56BA6EF-8417-DA8C-8CA4-F190A21D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9791-C3C8-4042-9202-CB0D5831826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1552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F1AC4-CD6B-23E2-05C9-F22D43CD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86FF56-ADD9-B502-E455-425864B7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C29-892D-4FD0-BCA5-6039132B98F5}" type="datetimeFigureOut">
              <a:rPr lang="fr-CH" smtClean="0"/>
              <a:t>19.02.2024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138920-76D9-824C-BD04-ABACB5E7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285FC2-0FD3-4443-4723-53489978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9791-C3C8-4042-9202-CB0D5831826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872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AF49DC-4F0F-29C1-0F38-8BE30093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C29-892D-4FD0-BCA5-6039132B98F5}" type="datetimeFigureOut">
              <a:rPr lang="fr-CH" smtClean="0"/>
              <a:t>19.02.2024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84110F-B78C-EA3D-08E1-2AF5CEB0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E68935-18DE-F8C4-CC12-8664C57D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9791-C3C8-4042-9202-CB0D5831826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35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78365-7B53-2ED7-E34C-2F76B1D4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843974-8480-EC14-0A9F-D7A7AADB2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6753AA-57BE-3DE4-7A84-DF6EC8413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BA31E6-9D53-C64F-A2B6-5A94E6FD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C29-892D-4FD0-BCA5-6039132B98F5}" type="datetimeFigureOut">
              <a:rPr lang="fr-CH" smtClean="0"/>
              <a:t>19.02.2024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6193DB-862B-72D9-4763-B61BC4AE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F39453-3F09-89B8-8A23-1F1D2D99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9791-C3C8-4042-9202-CB0D5831826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148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E0F0D-DA02-6EA6-5D6C-AA85F08D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6AB960-6464-A8D9-8F06-94B982A51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6EDF02-4241-F03F-9A2D-BCE865964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090C2A-57DE-94A8-1C5B-ED7FC0F3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C29-892D-4FD0-BCA5-6039132B98F5}" type="datetimeFigureOut">
              <a:rPr lang="fr-CH" smtClean="0"/>
              <a:t>19.02.2024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49548B-11FA-D3A3-92CC-7A9558D2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6A2168-E5FD-43AE-13E1-0ECC7BFC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9791-C3C8-4042-9202-CB0D5831826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362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1073EF-D4E4-5476-39D0-0D3E991D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5122A4-E5D3-0D92-D149-20C4DC9A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E06A95-C9E0-762E-320D-C2425F0D3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D8C29-892D-4FD0-BCA5-6039132B98F5}" type="datetimeFigureOut">
              <a:rPr lang="fr-CH" smtClean="0"/>
              <a:t>19.02.2024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77FAB9-F99F-516F-8923-52A062458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7A66D2-6478-3CAB-0DC5-A04527A37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509791-C3C8-4042-9202-CB0D5831826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279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471F3-9F29-C289-0C4B-DEAAB0C3C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Exo 1</a:t>
            </a:r>
          </a:p>
        </p:txBody>
      </p:sp>
    </p:spTree>
    <p:extLst>
      <p:ext uri="{BB962C8B-B14F-4D97-AF65-F5344CB8AC3E}">
        <p14:creationId xmlns:p14="http://schemas.microsoft.com/office/powerpoint/2010/main" val="9487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CA2ADE-4D50-13CD-EED0-87F4E0CA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593210-BF92-EFE9-6A75-2AC21E790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Objectifs</a:t>
            </a:r>
          </a:p>
          <a:p>
            <a:pPr lvl="1"/>
            <a:r>
              <a:rPr lang="fr-CH" dirty="0"/>
              <a:t>Aborder le principe de </a:t>
            </a:r>
            <a:r>
              <a:rPr lang="fr-CH" dirty="0" err="1"/>
              <a:t>grid</a:t>
            </a:r>
            <a:endParaRPr lang="fr-CH" dirty="0"/>
          </a:p>
          <a:p>
            <a:pPr lvl="1"/>
            <a:r>
              <a:rPr lang="fr-CH" dirty="0"/>
              <a:t>Mettre en pratique avec des propriétés de base</a:t>
            </a:r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r>
              <a:rPr lang="fr-CH" dirty="0"/>
              <a:t>Donnée : </a:t>
            </a:r>
          </a:p>
          <a:p>
            <a:pPr lvl="2"/>
            <a:r>
              <a:rPr lang="fr-CH" dirty="0"/>
              <a:t>Fichier d’exercice : exo1_grid.html </a:t>
            </a:r>
          </a:p>
          <a:p>
            <a:pPr lvl="2"/>
            <a:r>
              <a:rPr lang="fr-CH" dirty="0"/>
              <a:t>Mettre en forme avec </a:t>
            </a:r>
            <a:r>
              <a:rPr lang="fr-CH" dirty="0" err="1"/>
              <a:t>grid</a:t>
            </a:r>
            <a:r>
              <a:rPr lang="fr-CH" dirty="0"/>
              <a:t> selon le rendu </a:t>
            </a:r>
          </a:p>
          <a:p>
            <a:pPr lvl="2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1946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A4400-308D-8E5F-9B1D-0BF5CA22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CH" dirty="0"/>
            </a:br>
            <a:r>
              <a:rPr lang="fr-CH" dirty="0"/>
              <a:t>Rendu  exercice 1</a:t>
            </a:r>
            <a:br>
              <a:rPr lang="fr-CH" dirty="0"/>
            </a:b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717E26-D6AE-2FF6-DF4B-9731C10D8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H" dirty="0"/>
              <a:t>Mettre trois items par ligne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Les éléments prennent toute la place disponible à l’écran en largeur et ont une marge interne de 20px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Un espace de 20px entre tous les items 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Le texte est centré </a:t>
            </a:r>
          </a:p>
          <a:p>
            <a:pPr marL="514350" indent="-514350">
              <a:buFont typeface="+mj-lt"/>
              <a:buAutoNum type="arabicPeriod"/>
            </a:pP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1E1294-F33C-0A4C-8E48-3D969353B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07978"/>
            <a:ext cx="10515600" cy="140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3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3CAAD-33F5-599B-F33D-98D6B68C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6E5DDE-63B7-AD75-1C6A-436F4615F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Exo 2</a:t>
            </a:r>
          </a:p>
        </p:txBody>
      </p:sp>
    </p:spTree>
    <p:extLst>
      <p:ext uri="{BB962C8B-B14F-4D97-AF65-F5344CB8AC3E}">
        <p14:creationId xmlns:p14="http://schemas.microsoft.com/office/powerpoint/2010/main" val="136104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55DD50-AF59-31D4-4932-A4B3F259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4EFC14-AA13-1ECE-81D6-2F945E26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Objectifs : </a:t>
            </a:r>
          </a:p>
          <a:p>
            <a:pPr lvl="1"/>
            <a:r>
              <a:rPr lang="fr-CH" dirty="0"/>
              <a:t>Comprendre comment mettre en place du contenu avec les grilles </a:t>
            </a:r>
          </a:p>
          <a:p>
            <a:pPr lvl="1"/>
            <a:r>
              <a:rPr lang="fr-CH" dirty="0"/>
              <a:t>Disposer des lignes et des colonnes qui ne sont pas de même taille </a:t>
            </a:r>
          </a:p>
          <a:p>
            <a:pPr lvl="1"/>
            <a:r>
              <a:rPr lang="fr-CH" dirty="0"/>
              <a:t>Travailler sur les items</a:t>
            </a:r>
          </a:p>
          <a:p>
            <a:endParaRPr lang="fr-CH" dirty="0"/>
          </a:p>
          <a:p>
            <a:pPr lvl="1"/>
            <a:r>
              <a:rPr lang="fr-CH" dirty="0"/>
              <a:t>Donnée : </a:t>
            </a:r>
          </a:p>
          <a:p>
            <a:pPr lvl="2"/>
            <a:r>
              <a:rPr lang="fr-CH" dirty="0"/>
              <a:t>Reproduire selon le rendu </a:t>
            </a:r>
          </a:p>
        </p:txBody>
      </p:sp>
    </p:spTree>
    <p:extLst>
      <p:ext uri="{BB962C8B-B14F-4D97-AF65-F5344CB8AC3E}">
        <p14:creationId xmlns:p14="http://schemas.microsoft.com/office/powerpoint/2010/main" val="186499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49300-E8F8-3309-988B-5438FFCE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Rendu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5C1FBF-C0D5-C57B-FB1F-33F1125E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Données </a:t>
            </a:r>
          </a:p>
          <a:p>
            <a:pPr lvl="1"/>
            <a:r>
              <a:rPr lang="fr-CH" dirty="0"/>
              <a:t>Dans l’exemple les colonnes une largeur de 100px</a:t>
            </a:r>
          </a:p>
          <a:p>
            <a:pPr lvl="1"/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F4B391-1DCA-1E15-A68F-A94A96558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380" y="3150225"/>
            <a:ext cx="4593240" cy="232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6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2A232-8F2A-26E8-E5CB-93A1FA4E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81BE19-43DC-CF29-D08D-8638485D6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Exo 3</a:t>
            </a:r>
          </a:p>
        </p:txBody>
      </p:sp>
    </p:spTree>
    <p:extLst>
      <p:ext uri="{BB962C8B-B14F-4D97-AF65-F5344CB8AC3E}">
        <p14:creationId xmlns:p14="http://schemas.microsoft.com/office/powerpoint/2010/main" val="242810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38C05-A7CA-44F0-6649-A6C3D6B6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 3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ECB33B-B749-C44D-6FE5-A77A0581A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Objectifs </a:t>
            </a:r>
          </a:p>
          <a:p>
            <a:pPr lvl="1"/>
            <a:r>
              <a:rPr lang="fr-CH" dirty="0"/>
              <a:t>Comprendre la mise en forme de pages web avec les grilles </a:t>
            </a:r>
          </a:p>
          <a:p>
            <a:pPr lvl="1"/>
            <a:endParaRPr lang="fr-CH" dirty="0"/>
          </a:p>
          <a:p>
            <a:pPr lvl="1"/>
            <a:endParaRPr lang="fr-CH" dirty="0"/>
          </a:p>
          <a:p>
            <a:r>
              <a:rPr lang="fr-CH" dirty="0"/>
              <a:t>Donnée : </a:t>
            </a:r>
          </a:p>
          <a:p>
            <a:pPr lvl="1"/>
            <a:r>
              <a:rPr lang="fr-CH" dirty="0"/>
              <a:t>Mettre en forme selon le rendu </a:t>
            </a:r>
          </a:p>
        </p:txBody>
      </p:sp>
    </p:spTree>
    <p:extLst>
      <p:ext uri="{BB962C8B-B14F-4D97-AF65-F5344CB8AC3E}">
        <p14:creationId xmlns:p14="http://schemas.microsoft.com/office/powerpoint/2010/main" val="253864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AAD292-4BC3-A940-2270-2375D87C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Rendu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23DA754-2CA3-F1C4-634B-D1C77FA56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268" y="2339447"/>
            <a:ext cx="6825463" cy="3049675"/>
          </a:xfrm>
        </p:spPr>
      </p:pic>
    </p:spTree>
    <p:extLst>
      <p:ext uri="{BB962C8B-B14F-4D97-AF65-F5344CB8AC3E}">
        <p14:creationId xmlns:p14="http://schemas.microsoft.com/office/powerpoint/2010/main" val="24561488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13" ma:contentTypeDescription="Crée un document." ma:contentTypeScope="" ma:versionID="00f4e0568dd390bec9725791a76bcb1c">
  <xsd:schema xmlns:xsd="http://www.w3.org/2001/XMLSchema" xmlns:xs="http://www.w3.org/2001/XMLSchema" xmlns:p="http://schemas.microsoft.com/office/2006/metadata/properties" xmlns:ns2="268f7112-b9c5-4785-ad0c-ab52eb23d8c5" xmlns:ns3="c035e4b3-fc8f-4a06-b5ba-2e36197b4ba2" targetNamespace="http://schemas.microsoft.com/office/2006/metadata/properties" ma:root="true" ma:fieldsID="0f326ac98dfdde505e57dd5bb5c98722" ns2:_="" ns3:_="">
    <xsd:import namespace="268f7112-b9c5-4785-ad0c-ab52eb23d8c5"/>
    <xsd:import namespace="c035e4b3-fc8f-4a06-b5ba-2e36197b4b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5e4b3-fc8f-4a06-b5ba-2e36197b4ba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8f7112-b9c5-4785-ad0c-ab52eb23d8c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8763B3A-ACBF-4651-B0EC-0A11525395E8}"/>
</file>

<file path=customXml/itemProps2.xml><?xml version="1.0" encoding="utf-8"?>
<ds:datastoreItem xmlns:ds="http://schemas.openxmlformats.org/officeDocument/2006/customXml" ds:itemID="{6D8B9FB3-8104-4C1D-BE5E-6BBF0E7CD4A9}"/>
</file>

<file path=customXml/itemProps3.xml><?xml version="1.0" encoding="utf-8"?>
<ds:datastoreItem xmlns:ds="http://schemas.openxmlformats.org/officeDocument/2006/customXml" ds:itemID="{4831A762-DE98-4169-AA58-B902F5221530}"/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150</Words>
  <Application>Microsoft Office PowerPoint</Application>
  <PresentationFormat>Grand écran</PresentationFormat>
  <Paragraphs>36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Thème Office</vt:lpstr>
      <vt:lpstr>Exo 1</vt:lpstr>
      <vt:lpstr>Exercice 1</vt:lpstr>
      <vt:lpstr> Rendu  exercice 1 </vt:lpstr>
      <vt:lpstr>Exo 2</vt:lpstr>
      <vt:lpstr>Exercice 2</vt:lpstr>
      <vt:lpstr>Rendu  </vt:lpstr>
      <vt:lpstr>Exo 3</vt:lpstr>
      <vt:lpstr>Exercice 3 </vt:lpstr>
      <vt:lpstr>Rendu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Vanina Théodoloz</dc:creator>
  <cp:lastModifiedBy>Vanina Théodoloz</cp:lastModifiedBy>
  <cp:revision>15</cp:revision>
  <dcterms:created xsi:type="dcterms:W3CDTF">2024-02-19T19:14:35Z</dcterms:created>
  <dcterms:modified xsi:type="dcterms:W3CDTF">2024-02-19T23:29:27Z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