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1" r:id="rId4"/>
    <p:sldId id="279" r:id="rId5"/>
    <p:sldId id="28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8D57-CA20-8D58-3809-65AA5EF46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32F2E2-E63A-DC62-2434-1A317EBC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C887A7-A518-315C-EE26-0FC0AB7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D9949-9382-AE18-990B-BAF3DB00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58473-720E-D3A6-6A93-553C65B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31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1209E-0A93-33E7-EC1A-E8DDE2C4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B24A86-B2A6-400A-3FA6-C135897C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543BC1-2DE1-93B5-95B6-EF722958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14C0-35D0-E3FC-F37F-EAAC4F8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010D6-2579-0FF0-0349-B70576B2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898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3AF476-F7BB-BB2F-3B01-736362FC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8DF31B-B3DF-E9ED-14BF-136C6CD2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97074-D26E-4077-EF6D-2C4FAD30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600CD-80EB-9A95-C683-4872AE51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B844E-0C93-81CA-53E7-45D15EA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92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51AE-6740-204C-0A7F-32861983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75CA6-86BC-EFFF-0637-02386122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AAC5B-9173-19C8-45F5-F6F1997D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9197B-1CAA-558C-B73B-7889D410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2639D-FCE3-49F9-0151-38EF30E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42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F0455-C225-A23E-F1C2-3BAB3C43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791D65-3B6D-0227-B360-D3509079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8EEFE0-C218-0F78-E9CF-7BE447D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95E3B8-07CE-F6D4-D600-D4ED2C4D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65A15-0E22-99D8-D8C8-0B86D299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39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2DAE5-3CC9-99EE-7ACA-671F00AE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8377A-5ACA-ABFA-0348-4FBB16FD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E0D809-31B1-FEB1-FAF0-1406EB3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E5D5DF-B6EF-3981-A275-ADE32CFC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FCB89-5237-06E5-62DA-9B95AEFD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0046D-DA74-352E-415F-D7299939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6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16625-31F6-1B5A-B579-3841E9F0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7AB0E-61A5-D6B4-51D8-E57BE3F4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0CC612-90E3-E863-BA04-C8424CA4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246D0E-5D41-68D2-2811-41704C776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92ACC7-F336-C7AA-23C1-08E3D019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DD47B7-618F-E50E-738A-7C9020F6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868C33-CC4A-E988-5114-EC6F35E7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9F15C2-0631-8A12-577C-ACB23319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908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EBA68-DBBC-889C-3EAD-C111289C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194643-6AB1-ECB6-06B5-F70B7E94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9B727B-1E4B-07C2-9ED8-3882FBDE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9F0369-BB60-F173-2F36-C27CC50E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52D8E2-9231-09D4-454B-54A27B49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45193B-09E9-6172-E84C-AB202ABB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9BC8B-852F-E697-2051-D12DAC6A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4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DBAF0-58E4-F2F8-9261-66ADF25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7752A-8F3A-FA12-48A0-BBF5531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F36AE5-5E46-553C-7414-DA5495D03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00260-9AA7-59A5-6093-77407EEF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B04552-D9E5-7B41-4143-5713CC5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218FAC-8DAA-D0F8-500B-F3039E13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17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E33C3-4040-3D82-2C6F-7DBB5321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274746-AF2D-9943-F46C-7BB5B0B24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7C5132-8A5F-80E5-E970-01C85C3B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DDBC40-2544-BD5C-42A6-C943E16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3D9C2-63F7-7D2E-D066-29F51AE9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AFE6FA-84FB-B89D-6EE6-F06EDE2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40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8FFCE1-543F-A8CE-B1FB-F112F739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6359DF-E25C-0D8D-91FC-958A7BAE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09EDC-C615-1459-0093-2194F05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90091-6138-4B84-AE5C-CBE8FE2A7831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1F07B-4024-BABA-6F34-D94D6E5A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FB759-EE81-6A2B-1D7D-D0B9DDC8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2BDAC-3A44-457C-940E-070D94EE82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62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58B5F-2802-98DC-3216-F1867323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308E5-41D3-D992-650A-30F48437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0682" cy="4351338"/>
          </a:xfrm>
        </p:spPr>
        <p:txBody>
          <a:bodyPr/>
          <a:lstStyle/>
          <a:p>
            <a:r>
              <a:rPr lang="fr-CH" dirty="0"/>
              <a:t>Objectif : </a:t>
            </a:r>
          </a:p>
          <a:p>
            <a:pPr lvl="1"/>
            <a:r>
              <a:rPr lang="fr-CH" dirty="0"/>
              <a:t>Mettre en place une liste descriptive pour mettre en forme le contenu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Exercice : </a:t>
            </a:r>
          </a:p>
          <a:p>
            <a:pPr lvl="1"/>
            <a:r>
              <a:rPr lang="fr-CH" dirty="0"/>
              <a:t>Mettre en forme les données de la slide suivante </a:t>
            </a:r>
          </a:p>
          <a:p>
            <a:pPr lvl="1"/>
            <a:r>
              <a:rPr lang="fr-CH" dirty="0"/>
              <a:t>Utiliser les listes descriptives 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8A8A90-0678-CD03-AE50-EA554B01A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26" y="2565645"/>
            <a:ext cx="3290938" cy="22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A5C80-C607-7E1B-47BD-1E34889C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66498-9C57-F465-C67E-A8055EBC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Titre de l'Article</a:t>
            </a:r>
          </a:p>
          <a:p>
            <a:r>
              <a:rPr lang="fr-FR" dirty="0"/>
              <a:t>Les Bienfaits de la Méditation</a:t>
            </a:r>
          </a:p>
          <a:p>
            <a:endParaRPr lang="fr-FR" dirty="0"/>
          </a:p>
          <a:p>
            <a:r>
              <a:rPr lang="fr-FR" dirty="0"/>
              <a:t>Auteur</a:t>
            </a:r>
          </a:p>
          <a:p>
            <a:r>
              <a:rPr lang="fr-FR" dirty="0"/>
              <a:t>Jeanne Dupont</a:t>
            </a:r>
          </a:p>
          <a:p>
            <a:endParaRPr lang="fr-FR" dirty="0"/>
          </a:p>
          <a:p>
            <a:r>
              <a:rPr lang="fr-FR" dirty="0"/>
              <a:t>Date de Publication</a:t>
            </a:r>
          </a:p>
          <a:p>
            <a:r>
              <a:rPr lang="fr-FR" dirty="0"/>
              <a:t>12 Mars 2023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108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45929-A5E0-03FC-A56F-8F299015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Rendu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6B487F2-93BF-6016-7FF6-972C90F12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839" y="2876365"/>
            <a:ext cx="3738411" cy="2286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3354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55710-115E-E4F3-6E69-731EBF25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Réflexion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7C49C1-E01C-F2BB-7514-729CEA31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Pourquoi utiliser les listes descriptives plutôt des </a:t>
            </a:r>
            <a:r>
              <a:rPr lang="fr-CH"/>
              <a:t>listes simples ?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724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C40A-F095-051B-2FE0-7FEBDDF6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551BC-B4E4-B444-FC8D-73289928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Réponse </a:t>
            </a:r>
            <a:r>
              <a:rPr lang="fr-CH" dirty="0"/>
              <a:t>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5FCB5-7550-30C4-CD1E-CFA9F6E5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la sémantique</a:t>
            </a:r>
          </a:p>
          <a:p>
            <a:r>
              <a:rPr lang="fr-CH" dirty="0"/>
              <a:t>Amélioration de l’accessibilité </a:t>
            </a:r>
          </a:p>
          <a:p>
            <a:r>
              <a:rPr lang="fr-CH" dirty="0"/>
              <a:t>Adapté au type de données </a:t>
            </a:r>
          </a:p>
        </p:txBody>
      </p:sp>
    </p:spTree>
    <p:extLst>
      <p:ext uri="{BB962C8B-B14F-4D97-AF65-F5344CB8AC3E}">
        <p14:creationId xmlns:p14="http://schemas.microsoft.com/office/powerpoint/2010/main" val="1197750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943E22-DBDE-4394-8743-A09242BA7913}"/>
</file>

<file path=customXml/itemProps2.xml><?xml version="1.0" encoding="utf-8"?>
<ds:datastoreItem xmlns:ds="http://schemas.openxmlformats.org/officeDocument/2006/customXml" ds:itemID="{9C0E42DC-44E7-48BF-AA69-C9F65A7CC48E}"/>
</file>

<file path=customXml/itemProps3.xml><?xml version="1.0" encoding="utf-8"?>
<ds:datastoreItem xmlns:ds="http://schemas.openxmlformats.org/officeDocument/2006/customXml" ds:itemID="{B8B974E6-BEF1-4824-A3B5-E7CF651D1574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Exercice 7</vt:lpstr>
      <vt:lpstr>Données </vt:lpstr>
      <vt:lpstr>Rendu </vt:lpstr>
      <vt:lpstr>Réflexion : </vt:lpstr>
      <vt:lpstr>Réponse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5</dc:title>
  <dc:creator>Vanina Théodoloz</dc:creator>
  <cp:lastModifiedBy>Vanina Théodoloz</cp:lastModifiedBy>
  <cp:revision>6</cp:revision>
  <dcterms:created xsi:type="dcterms:W3CDTF">2024-02-10T22:27:34Z</dcterms:created>
  <dcterms:modified xsi:type="dcterms:W3CDTF">2024-02-17T20:33:01Z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