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77" r:id="rId3"/>
    <p:sldId id="283" r:id="rId4"/>
    <p:sldId id="286" r:id="rId5"/>
    <p:sldId id="287" r:id="rId6"/>
    <p:sldId id="285" r:id="rId7"/>
    <p:sldId id="289" r:id="rId8"/>
    <p:sldId id="290" r:id="rId9"/>
    <p:sldId id="291" r:id="rId10"/>
    <p:sldId id="292" r:id="rId11"/>
    <p:sldId id="293" r:id="rId12"/>
    <p:sldId id="294" r:id="rId13"/>
    <p:sldId id="295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38D57-CA20-8D58-3809-65AA5EF46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32F2E2-E63A-DC62-2434-1A317EBC3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C887A7-A518-315C-EE26-0FC0AB70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D9949-9382-AE18-990B-BAF3DB00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F58473-720E-D3A6-6A93-553C65B6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031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51209E-0A93-33E7-EC1A-E8DDE2C4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B24A86-B2A6-400A-3FA6-C135897CC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543BC1-2DE1-93B5-95B6-EF7229581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A314C0-35D0-E3FC-F37F-EAAC4F80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1010D6-2579-0FF0-0349-B70576B2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898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3AF476-F7BB-BB2F-3B01-736362FCC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8DF31B-B3DF-E9ED-14BF-136C6CD2C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297074-D26E-4077-EF6D-2C4FAD30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8600CD-80EB-9A95-C683-4872AE51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CB844E-0C93-81CA-53E7-45D15EAA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927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9C51AE-6740-204C-0A7F-32861983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875CA6-86BC-EFFF-0637-02386122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6AAC5B-9173-19C8-45F5-F6F1997D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B9197B-1CAA-558C-B73B-7889D410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22639D-FCE3-49F9-0151-38EF30E7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426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F0455-C225-A23E-F1C2-3BAB3C43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791D65-3B6D-0227-B360-D3509079E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8EEFE0-C218-0F78-E9CF-7BE447D1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95E3B8-07CE-F6D4-D600-D4ED2C4D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F65A15-0E22-99D8-D8C8-0B86D299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397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2DAE5-3CC9-99EE-7ACA-671F00AE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08377A-5ACA-ABFA-0348-4FBB16FD9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E0D809-31B1-FEB1-FAF0-1406EB3F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E5D5DF-B6EF-3981-A275-ADE32CFC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2FCB89-5237-06E5-62DA-9B95AEFD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70046D-DA74-352E-415F-D7299939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069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16625-31F6-1B5A-B579-3841E9F0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57AB0E-61A5-D6B4-51D8-E57BE3F42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0CC612-90E3-E863-BA04-C8424CA45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246D0E-5D41-68D2-2811-41704C776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92ACC7-F336-C7AA-23C1-08E3D0190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DD47B7-618F-E50E-738A-7C9020F6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868C33-CC4A-E988-5114-EC6F35E7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C9F15C2-0631-8A12-577C-ACB23319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908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BEBA68-DBBC-889C-3EAD-C111289C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194643-6AB1-ECB6-06B5-F70B7E94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9B727B-1E4B-07C2-9ED8-3882FBDE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9F0369-BB60-F173-2F36-C27CC50E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075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52D8E2-9231-09D4-454B-54A27B49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45193B-09E9-6172-E84C-AB202ABB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B9BC8B-852F-E697-2051-D12DAC6A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343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DDBAF0-58E4-F2F8-9261-66ADF253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7752A-8F3A-FA12-48A0-BBF553128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F36AE5-5E46-553C-7414-DA5495D03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400260-9AA7-59A5-6093-77407EEF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B04552-D9E5-7B41-4143-5713CC57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218FAC-8DAA-D0F8-500B-F3039E13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178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E33C3-4040-3D82-2C6F-7DBB5321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A274746-AF2D-9943-F46C-7BB5B0B24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7C5132-8A5F-80E5-E970-01C85C3B2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DDBC40-2544-BD5C-42A6-C943E160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73D9C2-63F7-7D2E-D066-29F51AE9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AFE6FA-84FB-B89D-6EE6-F06EDE22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409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8FFCE1-543F-A8CE-B1FB-F112F739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6359DF-E25C-0D8D-91FC-958A7BAE0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A09EDC-C615-1459-0093-2194F05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C1F07B-4024-BABA-6F34-D94D6E5AA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1FB759-EE81-6A2B-1D7D-D0B9DDC8B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620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schools.com/cssref/css3_pr_transform.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w3schools.com/css/css_image_transparency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exercise.asp?filename=exercise_boxmodel1" TargetMode="External"/><Relationship Id="rId2" Type="http://schemas.openxmlformats.org/officeDocument/2006/relationships/hyperlink" Target="https://developer.mozilla.org/fr/docs/Learn/CSS/Building_blocks/Box_Model_Task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/exercise.asp?filename=exercise_css3_colors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B3CF5-E170-4639-1F91-EEA9414C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TP 1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3B0AA1-2468-13E8-C0BB-B04FCCC1F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Box Model : basic</a:t>
            </a:r>
          </a:p>
        </p:txBody>
      </p:sp>
    </p:spTree>
    <p:extLst>
      <p:ext uri="{BB962C8B-B14F-4D97-AF65-F5344CB8AC3E}">
        <p14:creationId xmlns:p14="http://schemas.microsoft.com/office/powerpoint/2010/main" val="385455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9A1BF-7E39-3E02-444A-C4D3B85EC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693B0E-1974-0BAA-6F9D-D8BF2250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Donnée box2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715735-5809-436D-3DE6-0EDCDBA9D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Box 2 : ajouter les valeurs au choix pour </a:t>
            </a:r>
          </a:p>
          <a:p>
            <a:endParaRPr lang="fr-CH" dirty="0"/>
          </a:p>
          <a:p>
            <a:pPr lvl="1"/>
            <a:r>
              <a:rPr lang="fr-CH" dirty="0"/>
              <a:t>Une couleur de fond</a:t>
            </a:r>
          </a:p>
          <a:p>
            <a:pPr lvl="1"/>
            <a:r>
              <a:rPr lang="fr-CH" dirty="0"/>
              <a:t>Une marge interne et externe</a:t>
            </a:r>
          </a:p>
          <a:p>
            <a:pPr lvl="1"/>
            <a:r>
              <a:rPr lang="fr-CH" dirty="0"/>
              <a:t>Une bordure pointillée</a:t>
            </a:r>
          </a:p>
          <a:p>
            <a:pPr lvl="1"/>
            <a:r>
              <a:rPr lang="fr-CH" dirty="0"/>
              <a:t>Une rotation de la boite de 10 degrés </a:t>
            </a:r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r>
              <a:rPr lang="fr-CH" sz="1800" dirty="0"/>
              <a:t>Infos : </a:t>
            </a:r>
            <a:r>
              <a:rPr lang="fr-CH" sz="1800" dirty="0">
                <a:hlinkClick r:id="rId2"/>
              </a:rPr>
              <a:t>https://www.w3schools.com/cssref/css3_pr_transform.php</a:t>
            </a:r>
            <a:r>
              <a:rPr lang="fr-CH" sz="1800" dirty="0"/>
              <a:t> </a:t>
            </a:r>
          </a:p>
          <a:p>
            <a:pPr lvl="1"/>
            <a:endParaRPr lang="fr-CH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5C9B9AF-9D34-2DFE-B378-F633DD1D7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492" y="2407831"/>
            <a:ext cx="2362405" cy="204233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EFF818B-4470-AB75-0D22-9F0D39FFB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892" y="2560231"/>
            <a:ext cx="2362405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47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10787-C5E6-93AD-3BFD-89D89248F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B1A7B-6A29-931E-B596-5056A313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Donnée box3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E53CFE-14F1-0690-883C-2C5AD6F9C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8093"/>
            <a:ext cx="7275990" cy="3788870"/>
          </a:xfrm>
        </p:spPr>
        <p:txBody>
          <a:bodyPr>
            <a:normAutofit/>
          </a:bodyPr>
          <a:lstStyle/>
          <a:p>
            <a:r>
              <a:rPr lang="fr-CH" dirty="0"/>
              <a:t>Box 3 : ajouter les valeurs au choix pour </a:t>
            </a:r>
          </a:p>
          <a:p>
            <a:endParaRPr lang="fr-CH" dirty="0"/>
          </a:p>
          <a:p>
            <a:endParaRPr lang="fr-CH" dirty="0"/>
          </a:p>
          <a:p>
            <a:pPr lvl="1"/>
            <a:r>
              <a:rPr lang="fr-CH" dirty="0"/>
              <a:t>Une couleur de fond</a:t>
            </a:r>
          </a:p>
          <a:p>
            <a:pPr lvl="1"/>
            <a:r>
              <a:rPr lang="fr-CH" dirty="0"/>
              <a:t>Une marge interne et externe</a:t>
            </a:r>
          </a:p>
          <a:p>
            <a:pPr lvl="1"/>
            <a:r>
              <a:rPr lang="fr-CH" dirty="0"/>
              <a:t>Des bords assez arrondis pour que la box soit en fait un rond</a:t>
            </a:r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EE825D3-80EE-0DD8-D3F1-F66CB69B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422" y="3100564"/>
            <a:ext cx="1745131" cy="1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5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4D19C-4EE0-0A2D-62B3-7A151E902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569E3-74DF-CF1B-2A37-47268105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Donnée box4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16049-D174-1E78-19BF-6CC21D394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Box 4 : ajouter les valeurs au choix pour </a:t>
            </a:r>
          </a:p>
          <a:p>
            <a:endParaRPr lang="fr-CH" dirty="0"/>
          </a:p>
          <a:p>
            <a:pPr lvl="1"/>
            <a:r>
              <a:rPr lang="fr-CH" dirty="0"/>
              <a:t>Une couleur de fond</a:t>
            </a:r>
          </a:p>
          <a:p>
            <a:pPr lvl="1"/>
            <a:r>
              <a:rPr lang="fr-CH" dirty="0"/>
              <a:t>Une marge interne et externe</a:t>
            </a:r>
          </a:p>
          <a:p>
            <a:pPr lvl="1"/>
            <a:r>
              <a:rPr lang="fr-CH" dirty="0"/>
              <a:t>Une bordure à points</a:t>
            </a:r>
          </a:p>
          <a:p>
            <a:pPr lvl="1"/>
            <a:r>
              <a:rPr lang="fr-CH" dirty="0"/>
              <a:t>Une opacité sur tout l’élément</a:t>
            </a:r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r>
              <a:rPr lang="fr-CH" sz="1800" dirty="0"/>
              <a:t>Infos : </a:t>
            </a:r>
            <a:r>
              <a:rPr lang="fr-CH" sz="1800" dirty="0">
                <a:hlinkClick r:id="rId2"/>
              </a:rPr>
              <a:t>https://www.w3schools.com/css/css_image_transparency.asp</a:t>
            </a:r>
            <a:r>
              <a:rPr lang="fr-CH" sz="1800" dirty="0"/>
              <a:t> </a:t>
            </a: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8E43EA-F80F-81E5-BC5D-9B0B147A5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014" y="2684610"/>
            <a:ext cx="1828958" cy="16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4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C7C237-FDC6-8D8A-A833-3F65195B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Exercices supplémentaires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80C2EA-3F0A-4485-DA64-3F92942B2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000" dirty="0">
                <a:latin typeface="Aptos" panose="020B0004020202020204" pitchFamily="34" charset="0"/>
                <a:hlinkClick r:id="rId2"/>
              </a:rPr>
              <a:t>https://developer.mozilla.org/fr/docs/Learn/CSS/Building_blocks/Box_Model_Tasks</a:t>
            </a:r>
            <a:r>
              <a:rPr lang="fr-CH" sz="2000" dirty="0">
                <a:latin typeface="Aptos" panose="020B0004020202020204" pitchFamily="34" charset="0"/>
              </a:rPr>
              <a:t> (box model)</a:t>
            </a:r>
          </a:p>
          <a:p>
            <a:r>
              <a:rPr lang="fr-CH" sz="2000" dirty="0">
                <a:latin typeface="Aptos" panose="020B0004020202020204" pitchFamily="34" charset="0"/>
                <a:hlinkClick r:id="rId3"/>
              </a:rPr>
              <a:t>https://www.w3schools.com/css/exercise.asp?filename=exercise_boxmodel1</a:t>
            </a:r>
            <a:r>
              <a:rPr lang="fr-CH" sz="2000" dirty="0">
                <a:latin typeface="Aptos" panose="020B0004020202020204" pitchFamily="34" charset="0"/>
              </a:rPr>
              <a:t> (box model)</a:t>
            </a:r>
          </a:p>
          <a:p>
            <a:r>
              <a:rPr lang="fr-CH" sz="2000" dirty="0">
                <a:latin typeface="Aptos" panose="020B0004020202020204" pitchFamily="34" charset="0"/>
                <a:hlinkClick r:id="rId4"/>
              </a:rPr>
              <a:t>https://www.w3schools.com/css/exercise.asp?filename=exercise_css3_colors1</a:t>
            </a:r>
            <a:r>
              <a:rPr lang="fr-CH" sz="2000" dirty="0">
                <a:latin typeface="Aptos" panose="020B0004020202020204" pitchFamily="34" charset="0"/>
              </a:rPr>
              <a:t> (la couleur)</a:t>
            </a:r>
          </a:p>
          <a:p>
            <a:r>
              <a:rPr lang="fr-CH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258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558B5F-2802-98DC-3216-F1867323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Exercices : Box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308E5-41D3-D992-650A-30F48437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58740" cy="4351338"/>
          </a:xfrm>
        </p:spPr>
        <p:txBody>
          <a:bodyPr/>
          <a:lstStyle/>
          <a:p>
            <a:r>
              <a:rPr lang="fr-CH" dirty="0"/>
              <a:t>Objectifs : </a:t>
            </a:r>
          </a:p>
          <a:p>
            <a:pPr marL="0" indent="0">
              <a:buNone/>
            </a:pPr>
            <a:endParaRPr lang="fr-CH" dirty="0"/>
          </a:p>
          <a:p>
            <a:pPr lvl="1"/>
            <a:r>
              <a:rPr lang="fr-CH" dirty="0"/>
              <a:t>Comprendre le box model </a:t>
            </a:r>
          </a:p>
          <a:p>
            <a:pPr lvl="1"/>
            <a:r>
              <a:rPr lang="fr-CH" dirty="0"/>
              <a:t>Être en mesure de styliser les composants du box model </a:t>
            </a:r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6941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8BC20-88C4-F43E-17AA-0B345EB3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 : description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EDB784-E0B2-5DBB-E543-EB272DC1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Le document  </a:t>
            </a:r>
            <a:r>
              <a:rPr lang="fr-CH" b="1" dirty="0"/>
              <a:t>tp1_donnee</a:t>
            </a:r>
            <a:r>
              <a:rPr lang="fr-CH" dirty="0"/>
              <a:t>.</a:t>
            </a:r>
            <a:r>
              <a:rPr lang="fr-CH" b="1" dirty="0"/>
              <a:t>html</a:t>
            </a:r>
            <a:r>
              <a:rPr lang="fr-CH" dirty="0"/>
              <a:t>  contient </a:t>
            </a:r>
          </a:p>
          <a:p>
            <a:pPr marL="0" indent="0">
              <a:buNone/>
            </a:pPr>
            <a:endParaRPr lang="fr-CH" dirty="0"/>
          </a:p>
          <a:p>
            <a:pPr lvl="1"/>
            <a:r>
              <a:rPr lang="fr-CH" dirty="0"/>
              <a:t>4 div à mettre en forme selon les instructions</a:t>
            </a:r>
          </a:p>
          <a:p>
            <a:pPr lvl="1"/>
            <a:r>
              <a:rPr lang="fr-CH" dirty="0"/>
              <a:t>Toutes les boites sont différentes </a:t>
            </a:r>
          </a:p>
        </p:txBody>
      </p:sp>
    </p:spTree>
    <p:extLst>
      <p:ext uri="{BB962C8B-B14F-4D97-AF65-F5344CB8AC3E}">
        <p14:creationId xmlns:p14="http://schemas.microsoft.com/office/powerpoint/2010/main" val="313602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80C34-CC75-49B3-26C5-7E21EE4C7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CED07-FBB5-FE30-1191-D7990B27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Donnée part1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E515-FEE2-A21F-48A5-9E6070F69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Box 1 </a:t>
            </a:r>
          </a:p>
          <a:p>
            <a:pPr lvl="1"/>
            <a:r>
              <a:rPr lang="fr-CH" dirty="0"/>
              <a:t>Couleur de fond : bleu claire </a:t>
            </a:r>
          </a:p>
          <a:p>
            <a:pPr marL="457200" lvl="1" indent="0">
              <a:buNone/>
            </a:pPr>
            <a:endParaRPr lang="fr-CH" dirty="0"/>
          </a:p>
          <a:p>
            <a:r>
              <a:rPr lang="fr-CH" dirty="0"/>
              <a:t>Box 2 </a:t>
            </a:r>
          </a:p>
          <a:p>
            <a:pPr lvl="1"/>
            <a:r>
              <a:rPr lang="fr-CH" dirty="0"/>
              <a:t>Couleur de fond : vert</a:t>
            </a:r>
          </a:p>
          <a:p>
            <a:pPr lvl="1"/>
            <a:r>
              <a:rPr lang="fr-CH" dirty="0"/>
              <a:t>Marge intérieure : 20px</a:t>
            </a:r>
          </a:p>
        </p:txBody>
      </p:sp>
    </p:spTree>
    <p:extLst>
      <p:ext uri="{BB962C8B-B14F-4D97-AF65-F5344CB8AC3E}">
        <p14:creationId xmlns:p14="http://schemas.microsoft.com/office/powerpoint/2010/main" val="194201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7037F-D492-A358-DB8D-2CD72E632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5FDDD-D178-5B47-8366-C30ABC46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Donnée part1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F5F676-F9B1-87B8-AEBE-A1C9E1B71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Box 3</a:t>
            </a:r>
          </a:p>
          <a:p>
            <a:pPr lvl="1"/>
            <a:r>
              <a:rPr lang="fr-CH" dirty="0"/>
              <a:t>Bordure : pleine, large, rouge</a:t>
            </a:r>
          </a:p>
          <a:p>
            <a:pPr lvl="1"/>
            <a:r>
              <a:rPr lang="fr-CH" dirty="0"/>
              <a:t>Couleur de fond : jaune claire</a:t>
            </a:r>
          </a:p>
          <a:p>
            <a:pPr marL="457200" lvl="1" indent="0">
              <a:buNone/>
            </a:pPr>
            <a:endParaRPr lang="fr-CH" dirty="0"/>
          </a:p>
          <a:p>
            <a:r>
              <a:rPr lang="fr-CH" dirty="0"/>
              <a:t>Box 4</a:t>
            </a:r>
          </a:p>
          <a:p>
            <a:pPr lvl="1"/>
            <a:r>
              <a:rPr lang="fr-CH" dirty="0"/>
              <a:t>Marges : 10px</a:t>
            </a:r>
          </a:p>
          <a:p>
            <a:pPr lvl="1"/>
            <a:r>
              <a:rPr lang="fr-CH" dirty="0"/>
              <a:t>Marges intérieures : 15px</a:t>
            </a:r>
          </a:p>
          <a:p>
            <a:pPr lvl="1"/>
            <a:r>
              <a:rPr lang="fr-CH" dirty="0"/>
              <a:t>Bordure : 3px de largeur, pointillée, bleu</a:t>
            </a:r>
          </a:p>
        </p:txBody>
      </p:sp>
    </p:spTree>
    <p:extLst>
      <p:ext uri="{BB962C8B-B14F-4D97-AF65-F5344CB8AC3E}">
        <p14:creationId xmlns:p14="http://schemas.microsoft.com/office/powerpoint/2010/main" val="67826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F7E33F-6C3E-2F41-6287-21564D5B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Rendu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0A56231-6723-BBD6-52A2-1D2376FD9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848" y="2261244"/>
            <a:ext cx="11062303" cy="286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9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F8071-A8AB-9709-CA97-5143F081A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6D1DA-6FB6-AE04-6688-07D379F0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TP 2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C56BF5-CBD4-A498-9419-043BF41B4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Box Model </a:t>
            </a:r>
          </a:p>
        </p:txBody>
      </p:sp>
    </p:spTree>
    <p:extLst>
      <p:ext uri="{BB962C8B-B14F-4D97-AF65-F5344CB8AC3E}">
        <p14:creationId xmlns:p14="http://schemas.microsoft.com/office/powerpoint/2010/main" val="422865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CC28E-66E1-54C8-6389-A1EA6B1C5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ADD73D-612A-3CC8-DCBA-D073AD6E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 : description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E582C2-1798-B6FB-5185-90E48194A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Le document  </a:t>
            </a:r>
            <a:r>
              <a:rPr lang="fr-CH" b="1" dirty="0"/>
              <a:t>tp2_donnee.html </a:t>
            </a:r>
            <a:r>
              <a:rPr lang="fr-CH" dirty="0"/>
              <a:t>contient </a:t>
            </a:r>
          </a:p>
          <a:p>
            <a:pPr marL="0" indent="0">
              <a:buNone/>
            </a:pPr>
            <a:endParaRPr lang="fr-CH" dirty="0"/>
          </a:p>
          <a:p>
            <a:pPr lvl="1"/>
            <a:r>
              <a:rPr lang="fr-CH" dirty="0"/>
              <a:t>4 div à mettre en forme selon les instructions</a:t>
            </a:r>
          </a:p>
          <a:p>
            <a:pPr lvl="1"/>
            <a:r>
              <a:rPr lang="fr-CH" dirty="0"/>
              <a:t>Toutes les boites sont différentes </a:t>
            </a:r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CH" dirty="0"/>
              <a:t>Rechercher les propriétés que vous ne connaissez pas </a:t>
            </a:r>
          </a:p>
        </p:txBody>
      </p:sp>
    </p:spTree>
    <p:extLst>
      <p:ext uri="{BB962C8B-B14F-4D97-AF65-F5344CB8AC3E}">
        <p14:creationId xmlns:p14="http://schemas.microsoft.com/office/powerpoint/2010/main" val="382146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D1899-FD5E-CD8F-F11E-146E54058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DFCA6-F9C1-1FF4-22B4-42985865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Donnée box1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E9090C-FCA1-2793-D876-FFE6EE115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Box 1 : ajouter les valeurs au choix pour </a:t>
            </a:r>
          </a:p>
          <a:p>
            <a:endParaRPr lang="fr-CH" dirty="0"/>
          </a:p>
          <a:p>
            <a:pPr lvl="1"/>
            <a:r>
              <a:rPr lang="fr-CH" dirty="0"/>
              <a:t>Une couleur de fond</a:t>
            </a:r>
          </a:p>
          <a:p>
            <a:pPr lvl="1"/>
            <a:r>
              <a:rPr lang="fr-CH" dirty="0"/>
              <a:t>Une marge interne et externe</a:t>
            </a:r>
          </a:p>
          <a:p>
            <a:pPr lvl="1"/>
            <a:r>
              <a:rPr lang="fr-CH" dirty="0"/>
              <a:t>Une bordure </a:t>
            </a:r>
          </a:p>
          <a:p>
            <a:pPr lvl="1"/>
            <a:r>
              <a:rPr lang="fr-CH" dirty="0"/>
              <a:t>Une ombre de portée</a:t>
            </a:r>
          </a:p>
          <a:p>
            <a:pPr lvl="1"/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EA1F9F-4A49-C129-A700-F64205C4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3316872"/>
            <a:ext cx="2583129" cy="221536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CC70599-8742-55A8-B710-16F11CC88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725" y="3469272"/>
            <a:ext cx="2583129" cy="221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044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DED647879C0438CF8E82C57640556" ma:contentTypeVersion="8" ma:contentTypeDescription="Crée un document." ma:contentTypeScope="" ma:versionID="6c6e48e784ea930422f2c1b5f6467023">
  <xsd:schema xmlns:xsd="http://www.w3.org/2001/XMLSchema" xmlns:xs="http://www.w3.org/2001/XMLSchema" xmlns:p="http://schemas.microsoft.com/office/2006/metadata/properties" xmlns:ns2="268f7112-b9c5-4785-ad0c-ab52eb23d8c5" targetNamespace="http://schemas.microsoft.com/office/2006/metadata/properties" ma:root="true" ma:fieldsID="1fb2a0fb9e17b75c9b188d354f351a3b" ns2:_="">
    <xsd:import namespace="268f7112-b9c5-4785-ad0c-ab52eb23d8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7112-b9c5-4785-ad0c-ab52eb23d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7DF4D0-457A-4C3A-9315-BFD7FD10915B}"/>
</file>

<file path=customXml/itemProps2.xml><?xml version="1.0" encoding="utf-8"?>
<ds:datastoreItem xmlns:ds="http://schemas.openxmlformats.org/officeDocument/2006/customXml" ds:itemID="{68C1C58A-CBB9-477D-B475-ACDF4F9125C5}"/>
</file>

<file path=customXml/itemProps3.xml><?xml version="1.0" encoding="utf-8"?>
<ds:datastoreItem xmlns:ds="http://schemas.openxmlformats.org/officeDocument/2006/customXml" ds:itemID="{839587DC-3DB7-4186-A972-023B7431BFAF}"/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382</Words>
  <Application>Microsoft Office PowerPoint</Application>
  <PresentationFormat>Grand écran</PresentationFormat>
  <Paragraphs>81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Thème Office</vt:lpstr>
      <vt:lpstr>TP 1 </vt:lpstr>
      <vt:lpstr>Exercices : Box Model</vt:lpstr>
      <vt:lpstr>Exercice : description </vt:lpstr>
      <vt:lpstr>Donnée part1</vt:lpstr>
      <vt:lpstr>Donnée part1</vt:lpstr>
      <vt:lpstr>Rendu </vt:lpstr>
      <vt:lpstr>TP 2</vt:lpstr>
      <vt:lpstr>Exercice : description </vt:lpstr>
      <vt:lpstr>Donnée box1</vt:lpstr>
      <vt:lpstr>Donnée box2</vt:lpstr>
      <vt:lpstr>Donnée box3</vt:lpstr>
      <vt:lpstr>Donnée box4</vt:lpstr>
      <vt:lpstr>Exercices supplémentaires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 5</dc:title>
  <dc:creator>Vanina Théodoloz</dc:creator>
  <cp:lastModifiedBy>Vanina Théodoloz</cp:lastModifiedBy>
  <cp:revision>55</cp:revision>
  <dcterms:created xsi:type="dcterms:W3CDTF">2024-02-10T22:27:34Z</dcterms:created>
  <dcterms:modified xsi:type="dcterms:W3CDTF">2024-02-17T22:51:13Z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0x010100D1ADED647879C0438CF8E82C57640556</vt:lpwstr>
  </property>
</Properties>
</file>