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97" r:id="rId2"/>
    <p:sldId id="39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0929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12.02.2024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Placement du contenu</a:t>
            </a:r>
          </a:p>
          <a:p>
            <a:pPr lvl="1"/>
            <a:r>
              <a:rPr lang="fr-CH" dirty="0"/>
              <a:t>Alignent avec </a:t>
            </a:r>
            <a:r>
              <a:rPr lang="fr-CH" dirty="0" err="1"/>
              <a:t>Flexbox</a:t>
            </a:r>
            <a:endParaRPr lang="fr-CH" dirty="0"/>
          </a:p>
          <a:p>
            <a:pPr lvl="1"/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Donnée :</a:t>
            </a:r>
          </a:p>
          <a:p>
            <a:pPr lvl="1"/>
            <a:r>
              <a:rPr lang="fr-CH" dirty="0"/>
              <a:t>Utilisez </a:t>
            </a:r>
            <a:r>
              <a:rPr lang="fr-CH" dirty="0" err="1"/>
              <a:t>Flexbox</a:t>
            </a:r>
            <a:r>
              <a:rPr lang="fr-CH" dirty="0"/>
              <a:t> pour center le contenu </a:t>
            </a:r>
            <a:r>
              <a:rPr lang="fr-CH" b="1" dirty="0"/>
              <a:t>verticalement</a:t>
            </a:r>
            <a:r>
              <a:rPr lang="fr-CH" dirty="0"/>
              <a:t> et </a:t>
            </a:r>
            <a:r>
              <a:rPr lang="fr-CH" b="1" dirty="0"/>
              <a:t>horizontalement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B08B-2FC3-5446-1944-75A6290F9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0FF-F875-2C9B-BFEE-F753F5166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Rendu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32DCA-420D-AAF5-0ABD-715BB53023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CE8D-8689-00D0-61AD-AF5503DE36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7C41F-25A3-7B3A-EA74-4916C7FC07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059151B-E50E-62D5-36D7-98B96158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52139" y="2773623"/>
            <a:ext cx="9487722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421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D13349-B3FB-454E-BEF4-1A7F0AED0AC6}"/>
</file>

<file path=customXml/itemProps2.xml><?xml version="1.0" encoding="utf-8"?>
<ds:datastoreItem xmlns:ds="http://schemas.openxmlformats.org/officeDocument/2006/customXml" ds:itemID="{A7CBC9EE-5E6C-4E19-8AF9-D85ED85E9D34}"/>
</file>

<file path=customXml/itemProps3.xml><?xml version="1.0" encoding="utf-8"?>
<ds:datastoreItem xmlns:ds="http://schemas.openxmlformats.org/officeDocument/2006/customXml" ds:itemID="{804653AB-5471-4CA7-818E-402FC44EC6F8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12</TotalTime>
  <Words>53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Exercice </vt:lpstr>
      <vt:lpstr>Rendu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</dc:title>
  <dc:creator>Vanina Théodoloz</dc:creator>
  <cp:lastModifiedBy>Vanina Théodoloz</cp:lastModifiedBy>
  <cp:revision>9</cp:revision>
  <dcterms:created xsi:type="dcterms:W3CDTF">2024-02-12T14:27:11Z</dcterms:created>
  <dcterms:modified xsi:type="dcterms:W3CDTF">2024-02-12T15:56:12Z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