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app.xml" ContentType="application/vnd.openxmlformats-officedocument.extended-propertie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15.xml" ContentType="application/vnd.openxmlformats-officedocument.presentationml.tags+xml"/>
  <Override PartName="/ppt/tags/tag14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1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3.xml" ContentType="application/vnd.openxmlformats-officedocument.presentationml.tag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1"/>
  </p:notesMasterIdLst>
  <p:handoutMasterIdLst>
    <p:handoutMasterId r:id="rId12"/>
  </p:handoutMasterIdLst>
  <p:sldIdLst>
    <p:sldId id="304" r:id="rId2"/>
    <p:sldId id="258" r:id="rId3"/>
    <p:sldId id="264" r:id="rId4"/>
    <p:sldId id="259" r:id="rId5"/>
    <p:sldId id="260" r:id="rId6"/>
    <p:sldId id="261" r:id="rId7"/>
    <p:sldId id="398" r:id="rId8"/>
    <p:sldId id="262" r:id="rId9"/>
    <p:sldId id="39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0F83A3EE-39B9-49BB-AABD-C778AF56F95E}">
          <p14:sldIdLst>
            <p14:sldId id="304"/>
            <p14:sldId id="258"/>
            <p14:sldId id="264"/>
            <p14:sldId id="259"/>
            <p14:sldId id="260"/>
            <p14:sldId id="261"/>
            <p14:sldId id="398"/>
            <p14:sldId id="262"/>
            <p14:sldId id="3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4" userDrawn="1">
          <p15:clr>
            <a:srgbClr val="A4A3A4"/>
          </p15:clr>
        </p15:guide>
        <p15:guide id="2" orient="horz" pos="1933" userDrawn="1">
          <p15:clr>
            <a:srgbClr val="A4A3A4"/>
          </p15:clr>
        </p15:guide>
        <p15:guide id="3" pos="74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929"/>
  </p:normalViewPr>
  <p:slideViewPr>
    <p:cSldViewPr>
      <p:cViewPr varScale="1">
        <p:scale>
          <a:sx n="86" d="100"/>
          <a:sy n="86" d="100"/>
        </p:scale>
        <p:origin x="562" y="58"/>
      </p:cViewPr>
      <p:guideLst>
        <p:guide orient="horz" pos="164"/>
        <p:guide orient="horz" pos="1933"/>
        <p:guide pos="746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2174" y="4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11FD0-859A-4966-8B5A-03D2C0B8D84A}" type="datetimeFigureOut">
              <a:rPr lang="fr-CH" smtClean="0"/>
              <a:t>12.02.2024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F6B6E-3D4A-4D87-B70A-1B4926C2087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08750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2470-DC2F-46B4-88FF-38852288AAE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38707-7824-459A-8A6E-BB68ECC6E5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0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info@formationcontinue.ch - 058 606 90 43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  <p:pic>
        <p:nvPicPr>
          <p:cNvPr id="8" name="Image 7" descr="Une image contenant Police, Graphique, capture d’écran, graphisme&#10;&#10;Description générée automatiquement">
            <a:extLst>
              <a:ext uri="{FF2B5EF4-FFF2-40B4-BE49-F238E27FC236}">
                <a16:creationId xmlns:a16="http://schemas.microsoft.com/office/drawing/2014/main" id="{16FAD26B-8B5C-D7A9-C3BC-8417F83446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230140"/>
            <a:ext cx="2000529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6446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5358201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92116760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info@formationcontinue.ch - 058 606 90 43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  <p:pic>
        <p:nvPicPr>
          <p:cNvPr id="12" name="Image 11" descr="Une image contenant Police, Graphique, capture d’écran, graphisme&#10;&#10;Description générée automatiquement">
            <a:extLst>
              <a:ext uri="{FF2B5EF4-FFF2-40B4-BE49-F238E27FC236}">
                <a16:creationId xmlns:a16="http://schemas.microsoft.com/office/drawing/2014/main" id="{362B3BDC-E7E8-2065-257A-B092003208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464" y="163328"/>
            <a:ext cx="1424465" cy="48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2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3176666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9857079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425788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0814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375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10553498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9160745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9217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fr-fr/training/modules/get-started-with-web-development/2-project-structure" TargetMode="External"/><Relationship Id="rId2" Type="http://schemas.openxmlformats.org/officeDocument/2006/relationships/hyperlink" Target="https://learn.microsoft.com/fr-fr/training/modules/get-started-with-web-development/3-html-basic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026861-0D05-99D0-7D48-06947500EBA0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dirty="0"/>
              <a:t>VS CODE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928874-A122-AD9D-91B4-FC07C2F43958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5B7917-F71B-B671-933B-A5DD6EBCDF6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CH" dirty="0"/>
              <a:t>info@formationcontinue.ch - 058 606 90 43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2F8159-7A47-7CC2-5136-426BA5F3C0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</a:t>
            </a:fld>
            <a:endParaRPr lang="fr-CH" dirty="0"/>
          </a:p>
        </p:txBody>
      </p:sp>
      <p:pic>
        <p:nvPicPr>
          <p:cNvPr id="11" name="Image 10" descr="Une image contenant cercle, capture d’écran&#10;&#10;Description générée automatiquement">
            <a:extLst>
              <a:ext uri="{FF2B5EF4-FFF2-40B4-BE49-F238E27FC236}">
                <a16:creationId xmlns:a16="http://schemas.microsoft.com/office/drawing/2014/main" id="{0BDC8F9B-4C41-5BCB-C18C-63BFAC9ACE4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811" y="6208764"/>
            <a:ext cx="2545085" cy="448057"/>
          </a:xfrm>
          <a:prstGeom prst="rect">
            <a:avLst/>
          </a:prstGeom>
        </p:spPr>
      </p:pic>
      <p:pic>
        <p:nvPicPr>
          <p:cNvPr id="1026" name="Picture 2" descr="Visual Studio Code — Wikipédia">
            <a:extLst>
              <a:ext uri="{FF2B5EF4-FFF2-40B4-BE49-F238E27FC236}">
                <a16:creationId xmlns:a16="http://schemas.microsoft.com/office/drawing/2014/main" id="{E7F7F94F-D30E-F5FB-0F83-576552403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288" y="2204864"/>
            <a:ext cx="1664112" cy="166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445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0484B2-F292-E5AC-AFAB-B1A44AFED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solidFill>
                  <a:srgbClr val="00B0F0"/>
                </a:solidFill>
              </a:rPr>
              <a:t>Installation 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352F530-F001-8F4A-294B-0F834F0586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482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FBA89E-2EB0-B642-FCD3-A26F04D17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88224" y="6460157"/>
            <a:ext cx="1905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2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B48B4D2-FFCE-C732-4432-1F40A98F6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9424" y="64482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F38CC01-A910-10AC-5646-7BE39BCBB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b="0" dirty="0"/>
              <a:t>Télécharger : </a:t>
            </a:r>
            <a:r>
              <a:rPr lang="fr-CH" b="0" dirty="0">
                <a:hlinkClick r:id="rId2"/>
              </a:rPr>
              <a:t>https://code.visualstudio.com/download</a:t>
            </a:r>
            <a:endParaRPr lang="fr-CH" b="0" dirty="0"/>
          </a:p>
          <a:p>
            <a:pPr marL="0" indent="0">
              <a:buNone/>
            </a:pPr>
            <a:endParaRPr lang="fr-CH" b="0" dirty="0"/>
          </a:p>
        </p:txBody>
      </p:sp>
    </p:spTree>
    <p:extLst>
      <p:ext uri="{BB962C8B-B14F-4D97-AF65-F5344CB8AC3E}">
        <p14:creationId xmlns:p14="http://schemas.microsoft.com/office/powerpoint/2010/main" val="238781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0484B2-F292-E5AC-AFAB-B1A44AFED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solidFill>
                  <a:srgbClr val="00B0F0"/>
                </a:solidFill>
              </a:rPr>
              <a:t>VS Code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D12FB2-5D3C-7382-2F11-ED6F577F5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0" dirty="0"/>
              <a:t>Editeur de code développé par Microsoft</a:t>
            </a:r>
          </a:p>
          <a:p>
            <a:r>
              <a:rPr lang="fr-FR" b="0" dirty="0"/>
              <a:t>Multiplateforme (Mac, PC)</a:t>
            </a:r>
          </a:p>
          <a:p>
            <a:r>
              <a:rPr lang="fr-FR" b="0" dirty="0"/>
              <a:t>Gratuit</a:t>
            </a:r>
          </a:p>
          <a:p>
            <a:r>
              <a:rPr lang="fr-FR" b="0" dirty="0"/>
              <a:t>Ajout de fonctionnalités</a:t>
            </a:r>
          </a:p>
          <a:p>
            <a:r>
              <a:rPr lang="fr-FR" b="0"/>
              <a:t>…</a:t>
            </a:r>
            <a:endParaRPr lang="fr-FR" b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352F530-F001-8F4A-294B-0F834F0586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482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FBA89E-2EB0-B642-FCD3-A26F04D17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88224" y="6460157"/>
            <a:ext cx="1905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3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B48B4D2-FFCE-C732-4432-1F40A98F6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9424" y="64482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1997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0484B2-F292-E5AC-AFAB-B1A44AFED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solidFill>
                  <a:srgbClr val="00B0F0"/>
                </a:solidFill>
              </a:rPr>
              <a:t>Premier fichier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352F530-F001-8F4A-294B-0F834F0586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482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FBA89E-2EB0-B642-FCD3-A26F04D17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88224" y="6460157"/>
            <a:ext cx="1905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4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B48B4D2-FFCE-C732-4432-1F40A98F6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9424" y="64482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95F2C4B3-51B5-7AA5-757B-B9EDEC6941D2}"/>
              </a:ext>
            </a:extLst>
          </p:cNvPr>
          <p:cNvSpPr txBox="1">
            <a:spLocks/>
          </p:cNvSpPr>
          <p:nvPr/>
        </p:nvSpPr>
        <p:spPr bwMode="auto">
          <a:xfrm>
            <a:off x="3458098" y="4385902"/>
            <a:ext cx="6299131" cy="1514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+mn-lt"/>
                <a:cs typeface="+mn-cs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2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fr-FR" b="0" kern="0"/>
              <a:t>Télécharger : </a:t>
            </a:r>
            <a:r>
              <a:rPr lang="fr-FR" b="0" kern="0">
                <a:hlinkClick r:id="rId2"/>
              </a:rPr>
              <a:t>https://code.visualstudio.com/download</a:t>
            </a:r>
            <a:r>
              <a:rPr lang="fr-FR" b="0" kern="0"/>
              <a:t> </a:t>
            </a:r>
            <a:endParaRPr lang="fr-FR" b="0" kern="0" dirty="0"/>
          </a:p>
        </p:txBody>
      </p:sp>
      <p:pic>
        <p:nvPicPr>
          <p:cNvPr id="10" name="Picture 2" descr="Capture d’écran de la page de démarrage de Visual Studio Code.">
            <a:extLst>
              <a:ext uri="{FF2B5EF4-FFF2-40B4-BE49-F238E27FC236}">
                <a16:creationId xmlns:a16="http://schemas.microsoft.com/office/drawing/2014/main" id="{C0B214BF-A433-FDE7-D55F-A7122AE25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888" y="2360123"/>
            <a:ext cx="6588224" cy="355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567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0484B2-F292-E5AC-AFAB-B1A44AFED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solidFill>
                  <a:srgbClr val="00B0F0"/>
                </a:solidFill>
              </a:rPr>
              <a:t>L’exploreur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352F530-F001-8F4A-294B-0F834F0586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482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FBA89E-2EB0-B642-FCD3-A26F04D17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88224" y="6460157"/>
            <a:ext cx="1905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5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B48B4D2-FFCE-C732-4432-1F40A98F6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9424" y="64482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pic>
        <p:nvPicPr>
          <p:cNvPr id="3074" name="Picture 2" descr="Capture d’écran de vos fichiers dans l’affichage de l’Explorateur Visual Studio Code.">
            <a:extLst>
              <a:ext uri="{FF2B5EF4-FFF2-40B4-BE49-F238E27FC236}">
                <a16:creationId xmlns:a16="http://schemas.microsoft.com/office/drawing/2014/main" id="{4D3C0DC6-6396-4CF0-3326-154FD1A12C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189" y="2592388"/>
            <a:ext cx="671256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20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0484B2-F292-E5AC-AFAB-B1A44AFED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solidFill>
                  <a:srgbClr val="00B0F0"/>
                </a:solidFill>
              </a:rPr>
              <a:t>Installation d’extensions / package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352F530-F001-8F4A-294B-0F834F0586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482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FBA89E-2EB0-B642-FCD3-A26F04D17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88224" y="6460157"/>
            <a:ext cx="1905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6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B48B4D2-FFCE-C732-4432-1F40A98F6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9424" y="64482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pic>
        <p:nvPicPr>
          <p:cNvPr id="5122" name="Picture 2" descr="Capture d’écran montrant la barre latérale de l’extension Visual Studio Code avec les mots « Ouvrir dans » tapés dans le champ de recherche et la liste des extensions correspondantes en dessous.">
            <a:extLst>
              <a:ext uri="{FF2B5EF4-FFF2-40B4-BE49-F238E27FC236}">
                <a16:creationId xmlns:a16="http://schemas.microsoft.com/office/drawing/2014/main" id="{50FBCAEC-3789-FA31-DE04-C69C366DE0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777" y="2592388"/>
            <a:ext cx="5275384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823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623B3-8C5F-AF81-96BB-54CA0DCA2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9F2529-55E2-1808-F02D-91A97972399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Extensions 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EC9722-F6CD-9949-BD05-4726CC209366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dirty="0"/>
              <a:t>Auto close tag</a:t>
            </a:r>
          </a:p>
          <a:p>
            <a:r>
              <a:rPr lang="fr-CH" dirty="0"/>
              <a:t>IntelliSense for CSS</a:t>
            </a:r>
          </a:p>
          <a:p>
            <a:r>
              <a:rPr lang="fr-CH" sz="2800"/>
              <a:t>Live Serveur</a:t>
            </a:r>
            <a:endParaRPr lang="fr-CH" sz="2800" dirty="0"/>
          </a:p>
          <a:p>
            <a:endParaRPr lang="fr-CH" sz="2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1A650B-66EB-29B0-EC5A-3F6020EA40A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9BAED8-A11F-72FA-140B-93F7EA7DAEB0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2357D3-B9BE-38C2-7260-90951EA34BA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7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4208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0484B2-F292-E5AC-AFAB-B1A44AFED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solidFill>
                  <a:srgbClr val="00B0F0"/>
                </a:solidFill>
              </a:rPr>
              <a:t>Sources et liens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D12FB2-5D3C-7382-2F11-ED6F577F5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0" dirty="0"/>
              <a:t>Sources pour les images : </a:t>
            </a:r>
            <a:r>
              <a:rPr lang="fr-FR" b="0" dirty="0">
                <a:hlinkClick r:id="rId2"/>
              </a:rPr>
              <a:t>https://learn.microsoft.com/fr-fr/training/modules/get-started-with-web-development/3-html-basics</a:t>
            </a:r>
            <a:r>
              <a:rPr lang="fr-FR" b="0" dirty="0"/>
              <a:t> </a:t>
            </a:r>
          </a:p>
          <a:p>
            <a:endParaRPr lang="fr-FR" b="0" dirty="0"/>
          </a:p>
          <a:p>
            <a:r>
              <a:rPr lang="fr-FR" b="0" dirty="0"/>
              <a:t>Source : </a:t>
            </a:r>
            <a:r>
              <a:rPr lang="fr-FR" b="0" dirty="0">
                <a:hlinkClick r:id="rId3"/>
              </a:rPr>
              <a:t>https://learn.microsoft.com/fr-fr/training/modules/get-started-with-web-development/2-project-structure</a:t>
            </a:r>
            <a:r>
              <a:rPr lang="fr-FR" b="0" dirty="0"/>
              <a:t>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352F530-F001-8F4A-294B-0F834F0586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482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FBA89E-2EB0-B642-FCD3-A26F04D17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88224" y="6460157"/>
            <a:ext cx="1905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8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B48B4D2-FFCE-C732-4432-1F40A98F6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9424" y="64482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705082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D4B35-7976-2140-D016-2E9BF4A2FDD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Notes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6CCF83-9E86-EA22-2B2B-604B1ECA712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fr-CH" sz="2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62C916-C523-D78F-8E44-7344AF4257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CE6961-1BAE-3558-1F0D-7C6F706E928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9E4241-5A79-AEBE-B380-310FEFCE871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9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79170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5_Illustrator_2024.pptx" id="{DA8FF1D7-1AD0-4C60-853B-8673B69EDDC2}" vid="{CE837A82-D6CD-4B10-85DA-3CCFD98D709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ADED647879C0438CF8E82C57640556" ma:contentTypeVersion="4" ma:contentTypeDescription="Crée un document." ma:contentTypeScope="" ma:versionID="6d02cf8cd775c097e2c0678deb164ca9">
  <xsd:schema xmlns:xsd="http://www.w3.org/2001/XMLSchema" xmlns:xs="http://www.w3.org/2001/XMLSchema" xmlns:p="http://schemas.microsoft.com/office/2006/metadata/properties" xmlns:ns2="268f7112-b9c5-4785-ad0c-ab52eb23d8c5" targetNamespace="http://schemas.microsoft.com/office/2006/metadata/properties" ma:root="true" ma:fieldsID="a0e38b230348e71fe6f59592ab87bd68" ns2:_="">
    <xsd:import namespace="268f7112-b9c5-4785-ad0c-ab52eb23d8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8f7112-b9c5-4785-ad0c-ab52eb23d8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08A3A15-5BB7-41E3-868B-A0B8B187C08A}"/>
</file>

<file path=customXml/itemProps2.xml><?xml version="1.0" encoding="utf-8"?>
<ds:datastoreItem xmlns:ds="http://schemas.openxmlformats.org/officeDocument/2006/customXml" ds:itemID="{55DC6EE3-426E-4CAF-B89C-78B948D62729}"/>
</file>

<file path=customXml/itemProps3.xml><?xml version="1.0" encoding="utf-8"?>
<ds:datastoreItem xmlns:ds="http://schemas.openxmlformats.org/officeDocument/2006/customXml" ds:itemID="{861608B2-D029-4E2F-9600-78552AFECD0F}"/>
</file>

<file path=docProps/app.xml><?xml version="1.0" encoding="utf-8"?>
<Properties xmlns="http://schemas.openxmlformats.org/officeDocument/2006/extended-properties" xmlns:vt="http://schemas.openxmlformats.org/officeDocument/2006/docPropsVTypes">
  <Template>05_Illustrator_2024</Template>
  <TotalTime>7</TotalTime>
  <Words>250</Words>
  <Application>Microsoft Office PowerPoint</Application>
  <PresentationFormat>Grand écran</PresentationFormat>
  <Paragraphs>49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VS CODE</vt:lpstr>
      <vt:lpstr>Installation  </vt:lpstr>
      <vt:lpstr>VS Code ?</vt:lpstr>
      <vt:lpstr>Premier fichier </vt:lpstr>
      <vt:lpstr>L’exploreur </vt:lpstr>
      <vt:lpstr>Installation d’extensions / package </vt:lpstr>
      <vt:lpstr>Extensions  </vt:lpstr>
      <vt:lpstr>Sources et liens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 CODE</dc:title>
  <dc:creator>Vanina Théodoloz</dc:creator>
  <cp:lastModifiedBy>Vanina Théodoloz</cp:lastModifiedBy>
  <cp:revision>3</cp:revision>
  <dcterms:created xsi:type="dcterms:W3CDTF">2024-02-10T20:42:51Z</dcterms:created>
  <dcterms:modified xsi:type="dcterms:W3CDTF">2024-02-12T17:14:58Z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0x010100D1ADED647879C0438CF8E82C57640556</vt:lpwstr>
  </property>
</Properties>
</file>